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50" r:id="rId3"/>
    <p:sldMasterId id="2147483951" r:id="rId4"/>
    <p:sldMasterId id="2147483952" r:id="rId5"/>
    <p:sldMasterId id="2147483953" r:id="rId6"/>
    <p:sldMasterId id="2147483954" r:id="rId7"/>
    <p:sldMasterId id="214748395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Caveat"/>
      <p:regular r:id="rId54"/>
      <p:bold r:id="rId55"/>
    </p:embeddedFont>
    <p:embeddedFont>
      <p:font typeface="Roboto Light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  <p:embeddedFont>
      <p:font typeface="Open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schemas.openxmlformats.org/officeDocument/2006/relationships/font" Target="fonts/OpenSans-boldItalic.fntdata"/><Relationship Id="rId70" Type="http://schemas.openxmlformats.org/officeDocument/2006/relationships/font" Target="fonts/OpenSans-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1.xml"/><Relationship Id="rId64" Type="http://schemas.openxmlformats.org/officeDocument/2006/relationships/font" Target="fonts/RobotoMono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3.xml"/><Relationship Id="rId66" Type="http://schemas.openxmlformats.org/officeDocument/2006/relationships/font" Target="fonts/RobotoMono-italic.fntdata"/><Relationship Id="rId21" Type="http://schemas.openxmlformats.org/officeDocument/2006/relationships/slide" Target="slides/slide12.xml"/><Relationship Id="rId65" Type="http://schemas.openxmlformats.org/officeDocument/2006/relationships/font" Target="fonts/RobotoMono-bold.fntdata"/><Relationship Id="rId24" Type="http://schemas.openxmlformats.org/officeDocument/2006/relationships/slide" Target="slides/slide15.xml"/><Relationship Id="rId68" Type="http://schemas.openxmlformats.org/officeDocument/2006/relationships/font" Target="fonts/OpenSans-regular.fntdata"/><Relationship Id="rId23" Type="http://schemas.openxmlformats.org/officeDocument/2006/relationships/slide" Target="slides/slide14.xml"/><Relationship Id="rId67" Type="http://schemas.openxmlformats.org/officeDocument/2006/relationships/font" Target="fonts/RobotoMono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OpenSans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2.xml"/><Relationship Id="rId55" Type="http://schemas.openxmlformats.org/officeDocument/2006/relationships/font" Target="fonts/Caveat-bold.fntdata"/><Relationship Id="rId10" Type="http://schemas.openxmlformats.org/officeDocument/2006/relationships/slide" Target="slides/slide1.xml"/><Relationship Id="rId54" Type="http://schemas.openxmlformats.org/officeDocument/2006/relationships/font" Target="fonts/Caveat-regular.fntdata"/><Relationship Id="rId13" Type="http://schemas.openxmlformats.org/officeDocument/2006/relationships/slide" Target="slides/slide4.xml"/><Relationship Id="rId57" Type="http://schemas.openxmlformats.org/officeDocument/2006/relationships/font" Target="fonts/RobotoLight-bold.fntdata"/><Relationship Id="rId12" Type="http://schemas.openxmlformats.org/officeDocument/2006/relationships/slide" Target="slides/slide3.xml"/><Relationship Id="rId56" Type="http://schemas.openxmlformats.org/officeDocument/2006/relationships/font" Target="fonts/RobotoLight-regular.fntdata"/><Relationship Id="rId15" Type="http://schemas.openxmlformats.org/officeDocument/2006/relationships/slide" Target="slides/slide6.xml"/><Relationship Id="rId59" Type="http://schemas.openxmlformats.org/officeDocument/2006/relationships/font" Target="fonts/RobotoLight-boldItalic.fntdata"/><Relationship Id="rId14" Type="http://schemas.openxmlformats.org/officeDocument/2006/relationships/slide" Target="slides/slide5.xml"/><Relationship Id="rId58" Type="http://schemas.openxmlformats.org/officeDocument/2006/relationships/font" Target="fonts/RobotoLight-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g7167105720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1" name="Google Shape;3971;g7167105720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g4aea19f165_0_127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0" name="Google Shape;4080;g4aea19f16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4aea19f165_0_245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0" name="Google Shape;4090;g4aea19f16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71698050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71698050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g71698050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7" name="Google Shape;4127;g71698050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g716980500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4" name="Google Shape;4134;g716980500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716980500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Google Shape;4141;g716980500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Google Shape;4147;g716980500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8" name="Google Shape;4148;g716980500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g716980500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5" name="Google Shape;4155;g716980500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716980500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716980500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g71b98ebe2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3" name="Google Shape;4173;g71b98ebe2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gc9450e392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8" name="Google Shape;3978;gc9450e392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g716980500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0" name="Google Shape;4180;g716980500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7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Google Shape;4188;g71b98ebe2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9" name="Google Shape;4189;g71b98ebe2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6" name="Shape 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7" name="Google Shape;4197;g716980500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8" name="Google Shape;4198;g716980500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g71b98ebe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5" name="Google Shape;4205;g71b98ebe2e_0_1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g71b98ebe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1" name="Google Shape;4211;g71b98ebe2e_0_6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g71b98ebe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7" name="Google Shape;4217;g71b98ebe2e_0_11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3" name="Google Shape;422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g71b98ebe2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8" name="Google Shape;4228;g71b98ebe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g71b98ebe2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7" name="Google Shape;4237;g71b98ebe2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4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Google Shape;4245;g71b98ebe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6" name="Google Shape;4246;g71b98ebe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gc9450e392c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8" name="Google Shape;3988;gc9450e392c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Finance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Case for streaming asset data from a market data provider into trading and analytic systems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Live streaming data via a simple API. Published live market data from Thomson Reuters onto Pub/Sub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Consuming almost 1,000 assets from Reuters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Used Dataflow to help manage a distributed stream calculation engine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Put data into time-series windows to perform analysis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Ran correlations at regular time-intervals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About million correlations at a given time for calculation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 problem scaling to meet data demands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Wrote results to BigQuery and Pub/Sub for consumers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Traders utilized the trading system consuming the data to make decisions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Analysts would analyze trends over time in Tableau and Datalab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3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5" name="Google Shape;42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8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0" name="Google Shape;42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5" name="Google Shape;42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2" name="Google Shape;42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g4aea19f165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9" name="Google Shape;4289;g4aea19f165_0_748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4aea19f165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5" name="Google Shape;4295;g4aea19f165_0_862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g4aea19f16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1" name="Google Shape;4301;g4aea19f165_0_976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5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4aea19f165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7" name="Google Shape;4307;g4aea19f165_0_1090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g4aea19f165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3" name="Google Shape;4313;g4aea19f165_0_1204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7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4aea19f165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9" name="Google Shape;4319;g4aea19f165_0_1318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9" name="Google Shape;40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4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gc9450e392c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6" name="Google Shape;4326;gc9450e392c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4" name="Google Shape;40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g4aea19f165_0_630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1" name="Google Shape;4031;g4aea19f165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4aea19f165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1" name="Google Shape;4041;g4aea19f165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g4aea19f165_0_0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6" name="Google Shape;4046;g4aea19f1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4aea19f165_0_507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5" name="Google Shape;4065;g4aea19f165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6.jp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9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jpg"/><Relationship Id="rId4" Type="http://schemas.openxmlformats.org/officeDocument/2006/relationships/image" Target="../media/image4.jpg"/><Relationship Id="rId5" Type="http://schemas.openxmlformats.org/officeDocument/2006/relationships/image" Target="../media/image72.png"/><Relationship Id="rId6" Type="http://schemas.openxmlformats.org/officeDocument/2006/relationships/image" Target="../media/image27.jp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44.png"/><Relationship Id="rId13" Type="http://schemas.openxmlformats.org/officeDocument/2006/relationships/image" Target="../media/image34.png"/><Relationship Id="rId1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Relationship Id="rId15" Type="http://schemas.openxmlformats.org/officeDocument/2006/relationships/image" Target="../media/image35.png"/><Relationship Id="rId14" Type="http://schemas.openxmlformats.org/officeDocument/2006/relationships/image" Target="../media/image36.png"/><Relationship Id="rId17" Type="http://schemas.openxmlformats.org/officeDocument/2006/relationships/image" Target="../media/image40.png"/><Relationship Id="rId16" Type="http://schemas.openxmlformats.org/officeDocument/2006/relationships/image" Target="../media/image43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18" Type="http://schemas.openxmlformats.org/officeDocument/2006/relationships/image" Target="../media/image50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2.png"/><Relationship Id="rId13" Type="http://schemas.openxmlformats.org/officeDocument/2006/relationships/image" Target="../media/image54.png"/><Relationship Id="rId12" Type="http://schemas.openxmlformats.org/officeDocument/2006/relationships/image" Target="../media/image4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52.png"/><Relationship Id="rId15" Type="http://schemas.openxmlformats.org/officeDocument/2006/relationships/image" Target="../media/image59.png"/><Relationship Id="rId14" Type="http://schemas.openxmlformats.org/officeDocument/2006/relationships/image" Target="../media/image55.png"/><Relationship Id="rId16" Type="http://schemas.openxmlformats.org/officeDocument/2006/relationships/image" Target="../media/image65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Layouts/_rels/slideLayout1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jp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5" Type="http://schemas.openxmlformats.org/officeDocument/2006/relationships/image" Target="../media/image68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64.png"/></Relationships>
</file>

<file path=ppt/slideLayouts/_rels/slideLayout1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79.png"/><Relationship Id="rId13" Type="http://schemas.openxmlformats.org/officeDocument/2006/relationships/image" Target="../media/image63.jpg"/><Relationship Id="rId1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Relationship Id="rId8" Type="http://schemas.openxmlformats.org/officeDocument/2006/relationships/image" Target="../media/image58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13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1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1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1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13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13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Relationship Id="rId3" Type="http://schemas.openxmlformats.org/officeDocument/2006/relationships/image" Target="../media/image13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13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13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13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13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13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13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13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13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1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13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Relationship Id="rId3" Type="http://schemas.openxmlformats.org/officeDocument/2006/relationships/image" Target="../media/image13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Relationship Id="rId3" Type="http://schemas.openxmlformats.org/officeDocument/2006/relationships/image" Target="../media/image13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1.jpg"/><Relationship Id="rId3" Type="http://schemas.openxmlformats.org/officeDocument/2006/relationships/image" Target="../media/image129.png"/><Relationship Id="rId4" Type="http://schemas.openxmlformats.org/officeDocument/2006/relationships/image" Target="../media/image125.jp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jpg"/><Relationship Id="rId3" Type="http://schemas.openxmlformats.org/officeDocument/2006/relationships/image" Target="../media/image132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jpg"/><Relationship Id="rId3" Type="http://schemas.openxmlformats.org/officeDocument/2006/relationships/image" Target="../media/image128.jp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jpg"/><Relationship Id="rId3" Type="http://schemas.openxmlformats.org/officeDocument/2006/relationships/image" Target="../media/image13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7.jpg"/><Relationship Id="rId3" Type="http://schemas.openxmlformats.org/officeDocument/2006/relationships/image" Target="../media/image136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5.jpg"/><Relationship Id="rId3" Type="http://schemas.openxmlformats.org/officeDocument/2006/relationships/image" Target="../media/image136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7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0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0.png"/><Relationship Id="rId3" Type="http://schemas.openxmlformats.org/officeDocument/2006/relationships/image" Target="../media/image143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gif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50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45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5.png"/><Relationship Id="rId3" Type="http://schemas.openxmlformats.org/officeDocument/2006/relationships/image" Target="../media/image145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50.png"/><Relationship Id="rId4" Type="http://schemas.openxmlformats.org/officeDocument/2006/relationships/image" Target="../media/image14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6.jp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50.png"/><Relationship Id="rId4" Type="http://schemas.openxmlformats.org/officeDocument/2006/relationships/image" Target="../media/image141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50.png"/><Relationship Id="rId4" Type="http://schemas.openxmlformats.org/officeDocument/2006/relationships/image" Target="../media/image153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2.png"/><Relationship Id="rId3" Type="http://schemas.openxmlformats.org/officeDocument/2006/relationships/image" Target="../media/image154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3.png"/><Relationship Id="rId3" Type="http://schemas.openxmlformats.org/officeDocument/2006/relationships/image" Target="../media/image156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50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6.png"/><Relationship Id="rId3" Type="http://schemas.openxmlformats.org/officeDocument/2006/relationships/image" Target="../media/image150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0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1.png"/><Relationship Id="rId3" Type="http://schemas.openxmlformats.org/officeDocument/2006/relationships/image" Target="../media/image157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0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1.png"/><Relationship Id="rId3" Type="http://schemas.openxmlformats.org/officeDocument/2006/relationships/image" Target="../media/image164.png"/><Relationship Id="rId4" Type="http://schemas.openxmlformats.org/officeDocument/2006/relationships/image" Target="../media/image145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5.jpg"/><Relationship Id="rId3" Type="http://schemas.openxmlformats.org/officeDocument/2006/relationships/image" Target="../media/image168.png"/><Relationship Id="rId4" Type="http://schemas.openxmlformats.org/officeDocument/2006/relationships/image" Target="../media/image160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3.jpg"/><Relationship Id="rId3" Type="http://schemas.openxmlformats.org/officeDocument/2006/relationships/image" Target="../media/image166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3.jpg"/><Relationship Id="rId3" Type="http://schemas.openxmlformats.org/officeDocument/2006/relationships/image" Target="../media/image160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7.png"/><Relationship Id="rId3" Type="http://schemas.openxmlformats.org/officeDocument/2006/relationships/image" Target="../media/image167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3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jpg"/><Relationship Id="rId4" Type="http://schemas.openxmlformats.org/officeDocument/2006/relationships/image" Target="../media/image4.jpg"/><Relationship Id="rId5" Type="http://schemas.openxmlformats.org/officeDocument/2006/relationships/image" Target="../media/image72.png"/><Relationship Id="rId6" Type="http://schemas.openxmlformats.org/officeDocument/2006/relationships/image" Target="../media/image27.jp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8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2.pn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9.pn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5.pn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2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5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5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0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1.png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8.jpg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4.png"/><Relationship Id="rId3" Type="http://schemas.openxmlformats.org/officeDocument/2006/relationships/image" Target="../media/image183.png"/><Relationship Id="rId4" Type="http://schemas.openxmlformats.org/officeDocument/2006/relationships/image" Target="../media/image179.png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0.png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1.gif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4.png"/><Relationship Id="rId3" Type="http://schemas.openxmlformats.org/officeDocument/2006/relationships/image" Target="../media/image187.png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2.png"/><Relationship Id="rId3" Type="http://schemas.openxmlformats.org/officeDocument/2006/relationships/image" Target="../media/image186.png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6.png"/><Relationship Id="rId3" Type="http://schemas.openxmlformats.org/officeDocument/2006/relationships/image" Target="../media/image186.png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4.png"/><Relationship Id="rId3" Type="http://schemas.openxmlformats.org/officeDocument/2006/relationships/image" Target="../media/image187.png"/><Relationship Id="rId4" Type="http://schemas.openxmlformats.org/officeDocument/2006/relationships/image" Target="../media/image185.pn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4.png"/><Relationship Id="rId3" Type="http://schemas.openxmlformats.org/officeDocument/2006/relationships/image" Target="../media/image187.png"/><Relationship Id="rId4" Type="http://schemas.openxmlformats.org/officeDocument/2006/relationships/image" Target="../media/image189.png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4.png"/><Relationship Id="rId3" Type="http://schemas.openxmlformats.org/officeDocument/2006/relationships/image" Target="../media/image187.png"/><Relationship Id="rId4" Type="http://schemas.openxmlformats.org/officeDocument/2006/relationships/image" Target="../media/image190.png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4.png"/><Relationship Id="rId3" Type="http://schemas.openxmlformats.org/officeDocument/2006/relationships/image" Target="../media/image187.png"/><Relationship Id="rId4" Type="http://schemas.openxmlformats.org/officeDocument/2006/relationships/image" Target="../media/image191.png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4.png"/><Relationship Id="rId3" Type="http://schemas.openxmlformats.org/officeDocument/2006/relationships/image" Target="../media/image187.png"/><Relationship Id="rId4" Type="http://schemas.openxmlformats.org/officeDocument/2006/relationships/image" Target="../media/image192.pn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3.png"/><Relationship Id="rId3" Type="http://schemas.openxmlformats.org/officeDocument/2006/relationships/image" Target="../media/image198.png"/></Relationships>
</file>

<file path=ppt/slideLayouts/_rels/slideLayout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44.png"/><Relationship Id="rId13" Type="http://schemas.openxmlformats.org/officeDocument/2006/relationships/image" Target="../media/image34.png"/><Relationship Id="rId1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Relationship Id="rId15" Type="http://schemas.openxmlformats.org/officeDocument/2006/relationships/image" Target="../media/image35.png"/><Relationship Id="rId14" Type="http://schemas.openxmlformats.org/officeDocument/2006/relationships/image" Target="../media/image36.png"/><Relationship Id="rId17" Type="http://schemas.openxmlformats.org/officeDocument/2006/relationships/image" Target="../media/image40.png"/><Relationship Id="rId16" Type="http://schemas.openxmlformats.org/officeDocument/2006/relationships/image" Target="../media/image43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18" Type="http://schemas.openxmlformats.org/officeDocument/2006/relationships/image" Target="../media/image50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7.png"/><Relationship Id="rId3" Type="http://schemas.openxmlformats.org/officeDocument/2006/relationships/image" Target="../media/image195.pn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4.png"/><Relationship Id="rId3" Type="http://schemas.openxmlformats.org/officeDocument/2006/relationships/image" Target="../media/image187.png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4.png"/><Relationship Id="rId3" Type="http://schemas.openxmlformats.org/officeDocument/2006/relationships/image" Target="../media/image187.pn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7.png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7.pn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4.png"/><Relationship Id="rId3" Type="http://schemas.openxmlformats.org/officeDocument/2006/relationships/image" Target="../media/image199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3.png"/><Relationship Id="rId3" Type="http://schemas.openxmlformats.org/officeDocument/2006/relationships/image" Target="../media/image197.png"/><Relationship Id="rId4" Type="http://schemas.openxmlformats.org/officeDocument/2006/relationships/image" Target="../media/image201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2.png"/><Relationship Id="rId3" Type="http://schemas.openxmlformats.org/officeDocument/2006/relationships/image" Target="../media/image204.png"/><Relationship Id="rId4" Type="http://schemas.openxmlformats.org/officeDocument/2006/relationships/image" Target="../media/image186.pn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00.jpg"/><Relationship Id="rId3" Type="http://schemas.openxmlformats.org/officeDocument/2006/relationships/image" Target="../media/image208.png"/><Relationship Id="rId4" Type="http://schemas.openxmlformats.org/officeDocument/2006/relationships/image" Target="../media/image203.pn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0.jpg"/><Relationship Id="rId3" Type="http://schemas.openxmlformats.org/officeDocument/2006/relationships/image" Target="../media/image20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2.png"/><Relationship Id="rId13" Type="http://schemas.openxmlformats.org/officeDocument/2006/relationships/image" Target="../media/image54.png"/><Relationship Id="rId1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52.png"/><Relationship Id="rId15" Type="http://schemas.openxmlformats.org/officeDocument/2006/relationships/image" Target="../media/image59.png"/><Relationship Id="rId14" Type="http://schemas.openxmlformats.org/officeDocument/2006/relationships/image" Target="../media/image55.png"/><Relationship Id="rId16" Type="http://schemas.openxmlformats.org/officeDocument/2006/relationships/image" Target="../media/image65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0.jpg"/><Relationship Id="rId3" Type="http://schemas.openxmlformats.org/officeDocument/2006/relationships/image" Target="../media/image203.pn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9.png"/><Relationship Id="rId3" Type="http://schemas.openxmlformats.org/officeDocument/2006/relationships/image" Target="../media/image206.png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7.png"/></Relationships>
</file>

<file path=ppt/slideLayouts/_rels/slideLayout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5" Type="http://schemas.openxmlformats.org/officeDocument/2006/relationships/image" Target="../media/image68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64.png"/></Relationships>
</file>

<file path=ppt/slideLayouts/_rels/slideLayout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79.png"/><Relationship Id="rId13" Type="http://schemas.openxmlformats.org/officeDocument/2006/relationships/image" Target="../media/image63.jpg"/><Relationship Id="rId12" Type="http://schemas.openxmlformats.org/officeDocument/2006/relationships/image" Target="../media/image7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5" Type="http://schemas.openxmlformats.org/officeDocument/2006/relationships/image" Target="../media/image68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Relationship Id="rId8" Type="http://schemas.openxmlformats.org/officeDocument/2006/relationships/image" Target="../media/image5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Relationship Id="rId3" Type="http://schemas.openxmlformats.org/officeDocument/2006/relationships/image" Target="../media/image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1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8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1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1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1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1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1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1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Relationship Id="rId3" Type="http://schemas.openxmlformats.org/officeDocument/2006/relationships/image" Target="../media/image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1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1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Relationship Id="rId3" Type="http://schemas.openxmlformats.org/officeDocument/2006/relationships/image" Target="../media/image1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1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1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1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Relationship Id="rId3" Type="http://schemas.openxmlformats.org/officeDocument/2006/relationships/image" Target="../media/image1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Relationship Id="rId3" Type="http://schemas.openxmlformats.org/officeDocument/2006/relationships/image" Target="../media/image1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Relationship Id="rId3" Type="http://schemas.openxmlformats.org/officeDocument/2006/relationships/image" Target="../media/image1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Relationship Id="rId3" Type="http://schemas.openxmlformats.org/officeDocument/2006/relationships/image" Target="../media/image1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Relationship Id="rId3" Type="http://schemas.openxmlformats.org/officeDocument/2006/relationships/image" Target="../media/image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4">
  <p:cSld name="CUSTOM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2">
            <a:alphaModFix/>
          </a:blip>
          <a:srcRect b="13762" l="0" r="0" t="18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73" name="Google Shape;73;p11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74" name="Google Shape;74;p11"/>
              <p:cNvPicPr preferRelativeResize="0"/>
              <p:nvPr/>
            </p:nvPicPr>
            <p:blipFill rotWithShape="1">
              <a:blip r:embed="rId3">
                <a:alphaModFix amt="30000"/>
              </a:blip>
              <a:srcRect b="38403" l="309" r="0" t="0"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5;p1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7975" y="4671400"/>
                <a:ext cx="1295299" cy="232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6" name="Google Shape;76;p11"/>
            <p:cNvPicPr preferRelativeResize="0"/>
            <p:nvPr/>
          </p:nvPicPr>
          <p:blipFill rotWithShape="1">
            <a:blip r:embed="rId5">
              <a:alphaModFix amt="50000"/>
            </a:blip>
            <a:srcRect b="0" l="0" r="0" t="0"/>
            <a:stretch/>
          </p:blipFill>
          <p:spPr>
            <a:xfrm>
              <a:off x="5061375" y="1058075"/>
              <a:ext cx="3761198" cy="3027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" name="Google Shape;77;p11"/>
          <p:cNvSpPr txBox="1"/>
          <p:nvPr/>
        </p:nvSpPr>
        <p:spPr>
          <a:xfrm>
            <a:off x="188300" y="185675"/>
            <a:ext cx="3006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298600" y="20504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2" type="title"/>
          </p:nvPr>
        </p:nvSpPr>
        <p:spPr>
          <a:xfrm>
            <a:off x="298600" y="26339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4">
  <p:cSld name="CUSTOM_1_1_1_1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102"/>
          <p:cNvPicPr preferRelativeResize="0"/>
          <p:nvPr/>
        </p:nvPicPr>
        <p:blipFill rotWithShape="1">
          <a:blip r:embed="rId2">
            <a:alphaModFix/>
          </a:blip>
          <a:srcRect b="13762" l="0" r="0" t="184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4" name="Google Shape;1594;p10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595" name="Google Shape;1595;p102"/>
            <p:cNvGrpSpPr/>
            <p:nvPr/>
          </p:nvGrpSpPr>
          <p:grpSpPr>
            <a:xfrm>
              <a:off x="0" y="0"/>
              <a:ext cx="9144000" cy="5143500"/>
              <a:chOff x="0" y="0"/>
              <a:chExt cx="9144000" cy="5143500"/>
            </a:xfrm>
          </p:grpSpPr>
          <p:pic>
            <p:nvPicPr>
              <p:cNvPr id="1596" name="Google Shape;1596;p102"/>
              <p:cNvPicPr preferRelativeResize="0"/>
              <p:nvPr/>
            </p:nvPicPr>
            <p:blipFill rotWithShape="1">
              <a:blip r:embed="rId3">
                <a:alphaModFix amt="30000"/>
              </a:blip>
              <a:srcRect b="38403" l="309" r="0" t="0"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7" name="Google Shape;1597;p10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97975" y="4671400"/>
                <a:ext cx="1295299" cy="232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98" name="Google Shape;1598;p102"/>
            <p:cNvPicPr preferRelativeResize="0"/>
            <p:nvPr/>
          </p:nvPicPr>
          <p:blipFill rotWithShape="1">
            <a:blip r:embed="rId5">
              <a:alphaModFix amt="50000"/>
            </a:blip>
            <a:srcRect b="0" l="0" r="0" t="0"/>
            <a:stretch/>
          </p:blipFill>
          <p:spPr>
            <a:xfrm>
              <a:off x="5061375" y="1058075"/>
              <a:ext cx="3761198" cy="3027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9" name="Google Shape;1599;p102"/>
          <p:cNvSpPr txBox="1"/>
          <p:nvPr/>
        </p:nvSpPr>
        <p:spPr>
          <a:xfrm>
            <a:off x="188300" y="185675"/>
            <a:ext cx="3006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CFE2F3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CF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102"/>
          <p:cNvSpPr txBox="1"/>
          <p:nvPr>
            <p:ph type="title"/>
          </p:nvPr>
        </p:nvSpPr>
        <p:spPr>
          <a:xfrm>
            <a:off x="298600" y="20504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1" name="Google Shape;1601;p102"/>
          <p:cNvSpPr txBox="1"/>
          <p:nvPr>
            <p:ph idx="2" type="title"/>
          </p:nvPr>
        </p:nvSpPr>
        <p:spPr>
          <a:xfrm>
            <a:off x="298600" y="26339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CUSTOM_3_1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103"/>
          <p:cNvPicPr preferRelativeResize="0"/>
          <p:nvPr/>
        </p:nvPicPr>
        <p:blipFill rotWithShape="1">
          <a:blip r:embed="rId2">
            <a:alphaModFix amt="6000"/>
          </a:blip>
          <a:srcRect b="3458" l="-6492" r="41700" t="3055"/>
          <a:stretch/>
        </p:blipFill>
        <p:spPr>
          <a:xfrm>
            <a:off x="4715475" y="0"/>
            <a:ext cx="4428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03"/>
          <p:cNvSpPr txBox="1"/>
          <p:nvPr>
            <p:ph type="title"/>
          </p:nvPr>
        </p:nvSpPr>
        <p:spPr>
          <a:xfrm>
            <a:off x="0" y="1834750"/>
            <a:ext cx="9144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05" name="Google Shape;1605;p10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606" name="Google Shape;1606;p10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07" name="Google Shape;1607;p10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608" name="Google Shape;1608;p10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10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10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10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12" name="Google Shape;1612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 plain">
  <p:cSld name="CUSTOM_3_1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04"/>
          <p:cNvSpPr txBox="1"/>
          <p:nvPr>
            <p:ph type="title"/>
          </p:nvPr>
        </p:nvSpPr>
        <p:spPr>
          <a:xfrm>
            <a:off x="0" y="1834750"/>
            <a:ext cx="9144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15" name="Google Shape;1615;p10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616" name="Google Shape;1616;p10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17" name="Google Shape;1617;p10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618" name="Google Shape;1618;p10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10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10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10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22" name="Google Shape;1622;p10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">
  <p:cSld name="CUSTOM_3_2"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105"/>
          <p:cNvSpPr txBox="1"/>
          <p:nvPr>
            <p:ph type="title"/>
          </p:nvPr>
        </p:nvSpPr>
        <p:spPr>
          <a:xfrm>
            <a:off x="298600" y="1066800"/>
            <a:ext cx="57960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25" name="Google Shape;1625;p105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626" name="Google Shape;1626;p105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27" name="Google Shape;1627;p105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628" name="Google Shape;1628;p105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105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105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105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32" name="Google Shape;1632;p10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3" name="Google Shape;1633;p105"/>
          <p:cNvPicPr preferRelativeResize="0"/>
          <p:nvPr/>
        </p:nvPicPr>
        <p:blipFill rotWithShape="1">
          <a:blip r:embed="rId3">
            <a:alphaModFix amt="6000"/>
          </a:blip>
          <a:srcRect b="3458" l="-6492" r="41700" t="3055"/>
          <a:stretch/>
        </p:blipFill>
        <p:spPr>
          <a:xfrm>
            <a:off x="4715475" y="0"/>
            <a:ext cx="4428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 - white">
  <p:cSld name="CUSTOM_3_2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6"/>
          <p:cNvSpPr txBox="1"/>
          <p:nvPr>
            <p:ph type="title"/>
          </p:nvPr>
        </p:nvSpPr>
        <p:spPr>
          <a:xfrm>
            <a:off x="298600" y="1066800"/>
            <a:ext cx="57960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36" name="Google Shape;1636;p106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637" name="Google Shape;1637;p106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38" name="Google Shape;1638;p106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639" name="Google Shape;1639;p106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106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106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106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43" name="Google Shape;1643;p10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 w/ frosted photo">
  <p:cSld name="CUSTOM_3_2_1_1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107"/>
          <p:cNvPicPr preferRelativeResize="0"/>
          <p:nvPr/>
        </p:nvPicPr>
        <p:blipFill rotWithShape="1">
          <a:blip r:embed="rId2">
            <a:alphaModFix/>
          </a:blip>
          <a:srcRect b="9197" l="0" r="0" t="642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6" name="Google Shape;1646;p107"/>
          <p:cNvGrpSpPr/>
          <p:nvPr/>
        </p:nvGrpSpPr>
        <p:grpSpPr>
          <a:xfrm>
            <a:off x="0" y="0"/>
            <a:ext cx="9144003" cy="5148032"/>
            <a:chOff x="0" y="0"/>
            <a:chExt cx="9144003" cy="5148032"/>
          </a:xfrm>
        </p:grpSpPr>
        <p:pic>
          <p:nvPicPr>
            <p:cNvPr id="1647" name="Google Shape;1647;p107"/>
            <p:cNvPicPr preferRelativeResize="0"/>
            <p:nvPr/>
          </p:nvPicPr>
          <p:blipFill rotWithShape="1">
            <a:blip r:embed="rId3">
              <a:alphaModFix amt="85000"/>
            </a:blip>
            <a:srcRect b="247" l="504" r="503" t="258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48" name="Google Shape;1648;p107"/>
            <p:cNvGrpSpPr/>
            <p:nvPr/>
          </p:nvGrpSpPr>
          <p:grpSpPr>
            <a:xfrm>
              <a:off x="386625" y="4747950"/>
              <a:ext cx="8452575" cy="400082"/>
              <a:chOff x="386625" y="4747950"/>
              <a:chExt cx="8452575" cy="400082"/>
            </a:xfrm>
          </p:grpSpPr>
          <p:sp>
            <p:nvSpPr>
              <p:cNvPr id="1649" name="Google Shape;1649;p107"/>
              <p:cNvSpPr txBox="1"/>
              <p:nvPr/>
            </p:nvSpPr>
            <p:spPr>
              <a:xfrm>
                <a:off x="7259100" y="4748011"/>
                <a:ext cx="1580100" cy="1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0" lIns="0" spcFirstLastPara="1" rIns="0" wrap="square" tIns="0">
                <a:noAutofit/>
              </a:bodyPr>
              <a:lstStyle/>
              <a:p>
                <a:pPr indent="0" lvl="1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B7B7B7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Confidential &amp; Proprietary</a:t>
                </a:r>
                <a:endParaRPr b="0" i="0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650" name="Google Shape;1650;p107"/>
              <p:cNvGrpSpPr/>
              <p:nvPr/>
            </p:nvGrpSpPr>
            <p:grpSpPr>
              <a:xfrm>
                <a:off x="386711" y="5114356"/>
                <a:ext cx="1796787" cy="33676"/>
                <a:chOff x="2031822" y="2229250"/>
                <a:chExt cx="2193612" cy="39900"/>
              </a:xfrm>
            </p:grpSpPr>
            <p:sp>
              <p:nvSpPr>
                <p:cNvPr id="1651" name="Google Shape;1651;p107"/>
                <p:cNvSpPr/>
                <p:nvPr/>
              </p:nvSpPr>
              <p:spPr>
                <a:xfrm>
                  <a:off x="2031822" y="2229250"/>
                  <a:ext cx="548400" cy="39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2" name="Google Shape;1652;p107"/>
                <p:cNvSpPr/>
                <p:nvPr/>
              </p:nvSpPr>
              <p:spPr>
                <a:xfrm>
                  <a:off x="2580226" y="2229250"/>
                  <a:ext cx="548400" cy="39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3" name="Google Shape;1653;p107"/>
                <p:cNvSpPr/>
                <p:nvPr/>
              </p:nvSpPr>
              <p:spPr>
                <a:xfrm>
                  <a:off x="3677034" y="2229250"/>
                  <a:ext cx="548400" cy="399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4" name="Google Shape;1654;p107"/>
                <p:cNvSpPr/>
                <p:nvPr/>
              </p:nvSpPr>
              <p:spPr>
                <a:xfrm>
                  <a:off x="3128621" y="2229250"/>
                  <a:ext cx="548400" cy="399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655" name="Google Shape;1655;p10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6625" y="4747950"/>
                <a:ext cx="868051" cy="155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56" name="Google Shape;1656;p107"/>
          <p:cNvSpPr txBox="1"/>
          <p:nvPr>
            <p:ph type="title"/>
          </p:nvPr>
        </p:nvSpPr>
        <p:spPr>
          <a:xfrm>
            <a:off x="298600" y="1066800"/>
            <a:ext cx="57960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7" name="Google Shape;1657;p107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bleed photo in cloud mask">
  <p:cSld name="CUSTOM_4_2_1"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08"/>
          <p:cNvPicPr preferRelativeResize="0"/>
          <p:nvPr/>
        </p:nvPicPr>
        <p:blipFill rotWithShape="1">
          <a:blip r:embed="rId2">
            <a:alphaModFix/>
          </a:blip>
          <a:srcRect b="0" l="-2960" r="22079" t="0"/>
          <a:stretch/>
        </p:blipFill>
        <p:spPr>
          <a:xfrm>
            <a:off x="2903251" y="0"/>
            <a:ext cx="624075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0" name="Google Shape;1660;p108"/>
          <p:cNvGrpSpPr/>
          <p:nvPr/>
        </p:nvGrpSpPr>
        <p:grpSpPr>
          <a:xfrm>
            <a:off x="0" y="0"/>
            <a:ext cx="7580328" cy="5148032"/>
            <a:chOff x="0" y="0"/>
            <a:chExt cx="7580328" cy="5148032"/>
          </a:xfrm>
        </p:grpSpPr>
        <p:pic>
          <p:nvPicPr>
            <p:cNvPr id="1661" name="Google Shape;1661;p108"/>
            <p:cNvPicPr preferRelativeResize="0"/>
            <p:nvPr/>
          </p:nvPicPr>
          <p:blipFill rotWithShape="1">
            <a:blip r:embed="rId3">
              <a:alphaModFix/>
            </a:blip>
            <a:srcRect b="0" l="16184" r="0" t="0"/>
            <a:stretch/>
          </p:blipFill>
          <p:spPr>
            <a:xfrm>
              <a:off x="0" y="0"/>
              <a:ext cx="7580328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62" name="Google Shape;1662;p108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663" name="Google Shape;1663;p108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108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108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108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67" name="Google Shape;1667;p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8" name="Google Shape;1668;p108"/>
          <p:cNvSpPr txBox="1"/>
          <p:nvPr>
            <p:ph type="title"/>
          </p:nvPr>
        </p:nvSpPr>
        <p:spPr>
          <a:xfrm>
            <a:off x="298600" y="549575"/>
            <a:ext cx="5584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9" name="Google Shape;1669;p108"/>
          <p:cNvSpPr txBox="1"/>
          <p:nvPr>
            <p:ph idx="2" type="title"/>
          </p:nvPr>
        </p:nvSpPr>
        <p:spPr>
          <a:xfrm>
            <a:off x="298600" y="1209275"/>
            <a:ext cx="42912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0" name="Google Shape;1670;p108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bleed photo in frosted cloud mask">
  <p:cSld name="CUSTOM_4_2_1_1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Google Shape;1672;p109"/>
          <p:cNvPicPr preferRelativeResize="0"/>
          <p:nvPr/>
        </p:nvPicPr>
        <p:blipFill rotWithShape="1">
          <a:blip r:embed="rId2">
            <a:alphaModFix/>
          </a:blip>
          <a:srcRect b="16282" l="6643" r="28354" t="0"/>
          <a:stretch/>
        </p:blipFill>
        <p:spPr>
          <a:xfrm>
            <a:off x="3200400" y="838200"/>
            <a:ext cx="5943602" cy="430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3" name="Google Shape;1673;p109"/>
          <p:cNvGrpSpPr/>
          <p:nvPr/>
        </p:nvGrpSpPr>
        <p:grpSpPr>
          <a:xfrm>
            <a:off x="0" y="0"/>
            <a:ext cx="8839200" cy="5148032"/>
            <a:chOff x="0" y="0"/>
            <a:chExt cx="8839200" cy="5148032"/>
          </a:xfrm>
        </p:grpSpPr>
        <p:pic>
          <p:nvPicPr>
            <p:cNvPr id="1674" name="Google Shape;1674;p109"/>
            <p:cNvPicPr preferRelativeResize="0"/>
            <p:nvPr/>
          </p:nvPicPr>
          <p:blipFill rotWithShape="1">
            <a:blip r:embed="rId3">
              <a:alphaModFix amt="90000"/>
            </a:blip>
            <a:srcRect b="0" l="16184" r="0" t="0"/>
            <a:stretch/>
          </p:blipFill>
          <p:spPr>
            <a:xfrm>
              <a:off x="0" y="0"/>
              <a:ext cx="7580328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75" name="Google Shape;1675;p109"/>
            <p:cNvGrpSpPr/>
            <p:nvPr/>
          </p:nvGrpSpPr>
          <p:grpSpPr>
            <a:xfrm>
              <a:off x="386625" y="4747950"/>
              <a:ext cx="8452575" cy="400082"/>
              <a:chOff x="386625" y="4747950"/>
              <a:chExt cx="8452575" cy="400082"/>
            </a:xfrm>
          </p:grpSpPr>
          <p:sp>
            <p:nvSpPr>
              <p:cNvPr id="1676" name="Google Shape;1676;p109"/>
              <p:cNvSpPr txBox="1"/>
              <p:nvPr/>
            </p:nvSpPr>
            <p:spPr>
              <a:xfrm>
                <a:off x="7259100" y="4748011"/>
                <a:ext cx="1580100" cy="1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0" lIns="0" spcFirstLastPara="1" rIns="0" wrap="square" tIns="0">
                <a:noAutofit/>
              </a:bodyPr>
              <a:lstStyle/>
              <a:p>
                <a:pPr indent="0" lvl="1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B7B7B7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Confidential &amp; Proprietary</a:t>
                </a:r>
                <a:endParaRPr b="0" i="0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677" name="Google Shape;1677;p109"/>
              <p:cNvGrpSpPr/>
              <p:nvPr/>
            </p:nvGrpSpPr>
            <p:grpSpPr>
              <a:xfrm>
                <a:off x="386711" y="5114356"/>
                <a:ext cx="1796787" cy="33676"/>
                <a:chOff x="2031822" y="2229250"/>
                <a:chExt cx="2193612" cy="39900"/>
              </a:xfrm>
            </p:grpSpPr>
            <p:sp>
              <p:nvSpPr>
                <p:cNvPr id="1678" name="Google Shape;1678;p109"/>
                <p:cNvSpPr/>
                <p:nvPr/>
              </p:nvSpPr>
              <p:spPr>
                <a:xfrm>
                  <a:off x="2031822" y="2229250"/>
                  <a:ext cx="548400" cy="39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9" name="Google Shape;1679;p109"/>
                <p:cNvSpPr/>
                <p:nvPr/>
              </p:nvSpPr>
              <p:spPr>
                <a:xfrm>
                  <a:off x="2580226" y="2229250"/>
                  <a:ext cx="548400" cy="39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0" name="Google Shape;1680;p109"/>
                <p:cNvSpPr/>
                <p:nvPr/>
              </p:nvSpPr>
              <p:spPr>
                <a:xfrm>
                  <a:off x="3677034" y="2229250"/>
                  <a:ext cx="548400" cy="399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1" name="Google Shape;1681;p109"/>
                <p:cNvSpPr/>
                <p:nvPr/>
              </p:nvSpPr>
              <p:spPr>
                <a:xfrm>
                  <a:off x="3128621" y="2229250"/>
                  <a:ext cx="548400" cy="399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682" name="Google Shape;1682;p10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6625" y="4747950"/>
                <a:ext cx="868051" cy="155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83" name="Google Shape;1683;p109"/>
          <p:cNvSpPr txBox="1"/>
          <p:nvPr>
            <p:ph type="title"/>
          </p:nvPr>
        </p:nvSpPr>
        <p:spPr>
          <a:xfrm>
            <a:off x="298600" y="549575"/>
            <a:ext cx="5319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4" name="Google Shape;1684;p109"/>
          <p:cNvSpPr txBox="1"/>
          <p:nvPr>
            <p:ph idx="2" type="title"/>
          </p:nvPr>
        </p:nvSpPr>
        <p:spPr>
          <a:xfrm>
            <a:off x="298600" y="1209275"/>
            <a:ext cx="41139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full bleed photos ">
  <p:cSld name="CUSTOM_8_1"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110"/>
          <p:cNvPicPr preferRelativeResize="0"/>
          <p:nvPr/>
        </p:nvPicPr>
        <p:blipFill rotWithShape="1">
          <a:blip r:embed="rId2">
            <a:alphaModFix/>
          </a:blip>
          <a:srcRect b="0" l="20329" r="20328" t="0"/>
          <a:stretch/>
        </p:blipFill>
        <p:spPr>
          <a:xfrm>
            <a:off x="-1" y="0"/>
            <a:ext cx="4579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110"/>
          <p:cNvPicPr preferRelativeResize="0"/>
          <p:nvPr/>
        </p:nvPicPr>
        <p:blipFill rotWithShape="1">
          <a:blip r:embed="rId3">
            <a:alphaModFix/>
          </a:blip>
          <a:srcRect b="0" l="20512" r="20132" t="0"/>
          <a:stretch/>
        </p:blipFill>
        <p:spPr>
          <a:xfrm>
            <a:off x="4579500" y="0"/>
            <a:ext cx="457949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8" name="Google Shape;1688;p110"/>
          <p:cNvGrpSpPr/>
          <p:nvPr/>
        </p:nvGrpSpPr>
        <p:grpSpPr>
          <a:xfrm>
            <a:off x="0" y="10015"/>
            <a:ext cx="9159000" cy="5143500"/>
            <a:chOff x="0" y="10015"/>
            <a:chExt cx="9159000" cy="5143500"/>
          </a:xfrm>
        </p:grpSpPr>
        <p:pic>
          <p:nvPicPr>
            <p:cNvPr id="1689" name="Google Shape;1689;p110"/>
            <p:cNvPicPr preferRelativeResize="0"/>
            <p:nvPr/>
          </p:nvPicPr>
          <p:blipFill rotWithShape="1">
            <a:blip r:embed="rId4">
              <a:alphaModFix amt="60000"/>
            </a:blip>
            <a:srcRect b="38309" l="0" r="0" t="0"/>
            <a:stretch/>
          </p:blipFill>
          <p:spPr>
            <a:xfrm>
              <a:off x="0" y="10015"/>
              <a:ext cx="9159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7975" y="4746041"/>
              <a:ext cx="878700" cy="1574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1" name="Google Shape;1691;p110"/>
          <p:cNvSpPr txBox="1"/>
          <p:nvPr>
            <p:ph type="title"/>
          </p:nvPr>
        </p:nvSpPr>
        <p:spPr>
          <a:xfrm>
            <a:off x="4808550" y="2241900"/>
            <a:ext cx="412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92" name="Google Shape;1692;p110"/>
          <p:cNvSpPr txBox="1"/>
          <p:nvPr/>
        </p:nvSpPr>
        <p:spPr>
          <a:xfrm>
            <a:off x="5829150" y="75500"/>
            <a:ext cx="3234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top layer helps darken your background photo. To alter the image (and delete this text box) go to </a:t>
            </a:r>
            <a:r>
              <a:rPr b="1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“View”</a:t>
            </a: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the toolbar then “</a:t>
            </a:r>
            <a:r>
              <a:rPr b="1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 and make adjustments there. 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110"/>
          <p:cNvSpPr txBox="1"/>
          <p:nvPr>
            <p:ph idx="2" type="title"/>
          </p:nvPr>
        </p:nvSpPr>
        <p:spPr>
          <a:xfrm>
            <a:off x="229050" y="2241900"/>
            <a:ext cx="412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hotos" showMasterSp="0">
  <p:cSld name="Blank_1_1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11"/>
          <p:cNvSpPr txBox="1"/>
          <p:nvPr>
            <p:ph type="title"/>
          </p:nvPr>
        </p:nvSpPr>
        <p:spPr>
          <a:xfrm>
            <a:off x="298600" y="542075"/>
            <a:ext cx="5380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6" name="Google Shape;1696;p111"/>
          <p:cNvPicPr preferRelativeResize="0"/>
          <p:nvPr/>
        </p:nvPicPr>
        <p:blipFill rotWithShape="1">
          <a:blip r:embed="rId2">
            <a:alphaModFix/>
          </a:blip>
          <a:srcRect b="7939" l="0" r="0" t="7940"/>
          <a:stretch/>
        </p:blipFill>
        <p:spPr>
          <a:xfrm>
            <a:off x="4564500" y="1414700"/>
            <a:ext cx="4579495" cy="256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111"/>
          <p:cNvPicPr preferRelativeResize="0"/>
          <p:nvPr/>
        </p:nvPicPr>
        <p:blipFill rotWithShape="1">
          <a:blip r:embed="rId3">
            <a:alphaModFix/>
          </a:blip>
          <a:srcRect b="7939" l="0" r="0" t="7940"/>
          <a:stretch/>
        </p:blipFill>
        <p:spPr>
          <a:xfrm>
            <a:off x="-1" y="1414700"/>
            <a:ext cx="4579495" cy="256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111"/>
          <p:cNvSpPr txBox="1"/>
          <p:nvPr>
            <p:ph idx="2" type="title"/>
          </p:nvPr>
        </p:nvSpPr>
        <p:spPr>
          <a:xfrm>
            <a:off x="5679400" y="542075"/>
            <a:ext cx="31596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699" name="Google Shape;1699;p111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700" name="Google Shape;1700;p111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01" name="Google Shape;1701;p111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702" name="Google Shape;1702;p111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111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111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111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06" name="Google Shape;1706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7" name="Google Shape;1707;p111"/>
          <p:cNvSpPr txBox="1"/>
          <p:nvPr/>
        </p:nvSpPr>
        <p:spPr>
          <a:xfrm>
            <a:off x="833575" y="4058800"/>
            <a:ext cx="273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To update this photo (and delete this text box)</a:t>
            </a:r>
            <a:b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go to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in the toolbar then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and make adjustments there.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8" name="Google Shape;1708;p111"/>
          <p:cNvSpPr txBox="1"/>
          <p:nvPr/>
        </p:nvSpPr>
        <p:spPr>
          <a:xfrm>
            <a:off x="5496125" y="4058800"/>
            <a:ext cx="273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To update this photo (and delete this text box)</a:t>
            </a:r>
            <a:b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go to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in the toolbar then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and</a:t>
            </a:r>
            <a:b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make adjustments there.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saver">
  <p:cSld name="CUSTOM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2496" l="0" r="0" t="131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3">
            <a:alphaModFix amt="90000"/>
          </a:blip>
          <a:srcRect b="18641" l="19442" r="19435" t="18635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/>
        </p:nvSpPr>
        <p:spPr>
          <a:xfrm>
            <a:off x="188300" y="185675"/>
            <a:ext cx="2980200" cy="14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photos" showMasterSp="0">
  <p:cSld name="Blank_1_1_1_1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12"/>
          <p:cNvSpPr txBox="1"/>
          <p:nvPr>
            <p:ph type="title"/>
          </p:nvPr>
        </p:nvSpPr>
        <p:spPr>
          <a:xfrm>
            <a:off x="298600" y="542075"/>
            <a:ext cx="5380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1" name="Google Shape;1711;p112"/>
          <p:cNvSpPr txBox="1"/>
          <p:nvPr>
            <p:ph idx="2" type="title"/>
          </p:nvPr>
        </p:nvSpPr>
        <p:spPr>
          <a:xfrm>
            <a:off x="5679400" y="542075"/>
            <a:ext cx="31596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12" name="Google Shape;1712;p112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713" name="Google Shape;1713;p112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14" name="Google Shape;1714;p112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715" name="Google Shape;1715;p112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112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112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112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19" name="Google Shape;1719;p1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0" name="Google Shape;1720;p112"/>
          <p:cNvPicPr preferRelativeResize="0"/>
          <p:nvPr/>
        </p:nvPicPr>
        <p:blipFill rotWithShape="1">
          <a:blip r:embed="rId3">
            <a:alphaModFix/>
          </a:blip>
          <a:srcRect b="0" l="0" r="0" t="25244"/>
          <a:stretch/>
        </p:blipFill>
        <p:spPr>
          <a:xfrm>
            <a:off x="0" y="1414700"/>
            <a:ext cx="2290075" cy="256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112"/>
          <p:cNvPicPr preferRelativeResize="0"/>
          <p:nvPr/>
        </p:nvPicPr>
        <p:blipFill rotWithShape="1">
          <a:blip r:embed="rId4">
            <a:alphaModFix/>
          </a:blip>
          <a:srcRect b="0" l="20277" r="20276" t="0"/>
          <a:stretch/>
        </p:blipFill>
        <p:spPr>
          <a:xfrm>
            <a:off x="6853925" y="1414700"/>
            <a:ext cx="2290072" cy="256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loor with Purple Glow in Council Bluffs.jpg" id="1722" name="Google Shape;1722;p112"/>
          <p:cNvPicPr preferRelativeResize="0"/>
          <p:nvPr/>
        </p:nvPicPr>
        <p:blipFill rotWithShape="1">
          <a:blip r:embed="rId5">
            <a:alphaModFix amt="87000"/>
          </a:blip>
          <a:srcRect b="0" l="9190" r="31358" t="0"/>
          <a:stretch/>
        </p:blipFill>
        <p:spPr>
          <a:xfrm>
            <a:off x="2290087" y="1414700"/>
            <a:ext cx="2290073" cy="25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12"/>
          <p:cNvPicPr preferRelativeResize="0"/>
          <p:nvPr/>
        </p:nvPicPr>
        <p:blipFill rotWithShape="1">
          <a:blip r:embed="rId6">
            <a:alphaModFix/>
          </a:blip>
          <a:srcRect b="0" l="23594" r="30385" t="22582"/>
          <a:stretch/>
        </p:blipFill>
        <p:spPr>
          <a:xfrm>
            <a:off x="4580150" y="1414700"/>
            <a:ext cx="2290072" cy="256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112"/>
          <p:cNvSpPr txBox="1"/>
          <p:nvPr/>
        </p:nvSpPr>
        <p:spPr>
          <a:xfrm>
            <a:off x="4975" y="4058800"/>
            <a:ext cx="91440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To update these photos (and delete this text box) go to “</a:t>
            </a:r>
            <a:r>
              <a:rPr b="1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in the toolbar then “</a:t>
            </a:r>
            <a:r>
              <a:rPr b="1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and make adjustments there.</a:t>
            </a:r>
            <a:endParaRPr b="0" i="0" sz="1100" u="none" cap="none" strike="noStrike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1">
  <p:cSld name="CUSTOM_4_2_2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13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27" name="Google Shape;1727;p11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728" name="Google Shape;1728;p11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29" name="Google Shape;1729;p11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730" name="Google Shape;1730;p11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11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11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11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34" name="Google Shape;1734;p1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5" name="Google Shape;1735;p113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6" name="Google Shape;1736;p113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7" name="Google Shape;1737;p113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6438" y="1278063"/>
            <a:ext cx="4441113" cy="27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2">
  <p:cSld name="CUSTOM_4_2_2_1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14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40" name="Google Shape;1740;p11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741" name="Google Shape;1741;p11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42" name="Google Shape;1742;p11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743" name="Google Shape;1743;p11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11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1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1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47" name="Google Shape;1747;p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8" name="Google Shape;1748;p114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9" name="Google Shape;1749;p114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0" name="Google Shape;1750;p114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620" y="1278075"/>
            <a:ext cx="4637550" cy="28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chart">
  <p:cSld name="CUSTOM_4_2_3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15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53" name="Google Shape;1753;p115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754" name="Google Shape;1754;p115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55" name="Google Shape;1755;p115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756" name="Google Shape;1756;p115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115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15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15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60" name="Google Shape;1760;p1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1" name="Google Shape;1761;p115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2" name="Google Shape;1762;p115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3" name="Google Shape;1763;p115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550" y="1278075"/>
            <a:ext cx="4584624" cy="28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CUSTOM_4_2_4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16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66" name="Google Shape;1766;p116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767" name="Google Shape;1767;p116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68" name="Google Shape;1768;p116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769" name="Google Shape;1769;p116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116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116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116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73" name="Google Shape;1773;p1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4" name="Google Shape;1774;p116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5" name="Google Shape;1775;p116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6" name="Google Shape;1776;p116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573" y="1278063"/>
            <a:ext cx="4526601" cy="27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key points" showMasterSp="0">
  <p:cSld name="Blank_1_1_1_1_1"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8" name="Google Shape;1778;p117"/>
          <p:cNvGrpSpPr/>
          <p:nvPr/>
        </p:nvGrpSpPr>
        <p:grpSpPr>
          <a:xfrm>
            <a:off x="0" y="0"/>
            <a:ext cx="9144000" cy="5148032"/>
            <a:chOff x="0" y="0"/>
            <a:chExt cx="9144000" cy="5148032"/>
          </a:xfrm>
        </p:grpSpPr>
        <p:grpSp>
          <p:nvGrpSpPr>
            <p:cNvPr id="1779" name="Google Shape;1779;p117"/>
            <p:cNvGrpSpPr/>
            <p:nvPr/>
          </p:nvGrpSpPr>
          <p:grpSpPr>
            <a:xfrm>
              <a:off x="0" y="0"/>
              <a:ext cx="9144000" cy="5148032"/>
              <a:chOff x="0" y="0"/>
              <a:chExt cx="9144000" cy="5148032"/>
            </a:xfrm>
          </p:grpSpPr>
          <p:pic>
            <p:nvPicPr>
              <p:cNvPr id="1780" name="Google Shape;1780;p117"/>
              <p:cNvPicPr preferRelativeResize="0"/>
              <p:nvPr/>
            </p:nvPicPr>
            <p:blipFill rotWithShape="1">
              <a:blip r:embed="rId2">
                <a:alphaModFix/>
              </a:blip>
              <a:srcRect b="5003" l="0" r="0" t="4995"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81" name="Google Shape;1781;p117"/>
              <p:cNvGrpSpPr/>
              <p:nvPr/>
            </p:nvGrpSpPr>
            <p:grpSpPr>
              <a:xfrm>
                <a:off x="386711" y="5114356"/>
                <a:ext cx="1796787" cy="33676"/>
                <a:chOff x="2031822" y="2229250"/>
                <a:chExt cx="2193612" cy="39900"/>
              </a:xfrm>
            </p:grpSpPr>
            <p:sp>
              <p:nvSpPr>
                <p:cNvPr id="1782" name="Google Shape;1782;p117"/>
                <p:cNvSpPr/>
                <p:nvPr/>
              </p:nvSpPr>
              <p:spPr>
                <a:xfrm>
                  <a:off x="2031822" y="2229250"/>
                  <a:ext cx="548400" cy="39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3" name="Google Shape;1783;p117"/>
                <p:cNvSpPr/>
                <p:nvPr/>
              </p:nvSpPr>
              <p:spPr>
                <a:xfrm>
                  <a:off x="2580226" y="2229250"/>
                  <a:ext cx="548400" cy="39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4" name="Google Shape;1784;p117"/>
                <p:cNvSpPr/>
                <p:nvPr/>
              </p:nvSpPr>
              <p:spPr>
                <a:xfrm>
                  <a:off x="3677034" y="2229250"/>
                  <a:ext cx="548400" cy="399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5" name="Google Shape;1785;p117"/>
                <p:cNvSpPr/>
                <p:nvPr/>
              </p:nvSpPr>
              <p:spPr>
                <a:xfrm>
                  <a:off x="3128621" y="2229250"/>
                  <a:ext cx="548400" cy="399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786" name="Google Shape;1786;p1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86625" y="4747950"/>
                <a:ext cx="868051" cy="155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87" name="Google Shape;1787;p117"/>
            <p:cNvSpPr/>
            <p:nvPr/>
          </p:nvSpPr>
          <p:spPr>
            <a:xfrm>
              <a:off x="3835950" y="1835688"/>
              <a:ext cx="1472100" cy="147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57188" rotWithShape="0" algn="bl" dir="5400000" dist="9525">
                <a:srgbClr val="000000">
                  <a:alpha val="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88" name="Google Shape;1788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20538" y="2220288"/>
              <a:ext cx="702924" cy="70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9" name="Google Shape;1789;p117"/>
          <p:cNvSpPr txBox="1"/>
          <p:nvPr>
            <p:ph type="title"/>
          </p:nvPr>
        </p:nvSpPr>
        <p:spPr>
          <a:xfrm>
            <a:off x="477075" y="335200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0" name="Google Shape;1790;p117"/>
          <p:cNvSpPr txBox="1"/>
          <p:nvPr>
            <p:ph idx="2" type="title"/>
          </p:nvPr>
        </p:nvSpPr>
        <p:spPr>
          <a:xfrm>
            <a:off x="477075" y="90315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1" name="Google Shape;1791;p117"/>
          <p:cNvSpPr txBox="1"/>
          <p:nvPr>
            <p:ph idx="3" type="title"/>
          </p:nvPr>
        </p:nvSpPr>
        <p:spPr>
          <a:xfrm>
            <a:off x="5049000" y="335200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2" name="Google Shape;1792;p117"/>
          <p:cNvSpPr txBox="1"/>
          <p:nvPr>
            <p:ph idx="4" type="title"/>
          </p:nvPr>
        </p:nvSpPr>
        <p:spPr>
          <a:xfrm>
            <a:off x="5049000" y="90315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3" name="Google Shape;1793;p117"/>
          <p:cNvSpPr txBox="1"/>
          <p:nvPr>
            <p:ph idx="5" type="title"/>
          </p:nvPr>
        </p:nvSpPr>
        <p:spPr>
          <a:xfrm>
            <a:off x="2109550" y="102115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94" name="Google Shape;1794;p117"/>
          <p:cNvSpPr txBox="1"/>
          <p:nvPr>
            <p:ph idx="6" type="title"/>
          </p:nvPr>
        </p:nvSpPr>
        <p:spPr>
          <a:xfrm>
            <a:off x="6681625" y="102115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95" name="Google Shape;1795;p117"/>
          <p:cNvSpPr txBox="1"/>
          <p:nvPr>
            <p:ph idx="7" type="title"/>
          </p:nvPr>
        </p:nvSpPr>
        <p:spPr>
          <a:xfrm>
            <a:off x="2109550" y="347000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96" name="Google Shape;1796;p117"/>
          <p:cNvSpPr txBox="1"/>
          <p:nvPr>
            <p:ph idx="8" type="title"/>
          </p:nvPr>
        </p:nvSpPr>
        <p:spPr>
          <a:xfrm>
            <a:off x="6681625" y="347000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ideas">
  <p:cSld name="CUSTOM_3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18"/>
          <p:cNvSpPr txBox="1"/>
          <p:nvPr>
            <p:ph type="title"/>
          </p:nvPr>
        </p:nvSpPr>
        <p:spPr>
          <a:xfrm>
            <a:off x="29800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99" name="Google Shape;1799;p118"/>
          <p:cNvSpPr txBox="1"/>
          <p:nvPr>
            <p:ph idx="2" type="title"/>
          </p:nvPr>
        </p:nvSpPr>
        <p:spPr>
          <a:xfrm>
            <a:off x="298000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0" name="Google Shape;1800;p118"/>
          <p:cNvSpPr txBox="1"/>
          <p:nvPr>
            <p:ph idx="3" type="title"/>
          </p:nvPr>
        </p:nvSpPr>
        <p:spPr>
          <a:xfrm>
            <a:off x="2036738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1" name="Google Shape;1801;p118"/>
          <p:cNvSpPr txBox="1"/>
          <p:nvPr>
            <p:ph idx="4" type="title"/>
          </p:nvPr>
        </p:nvSpPr>
        <p:spPr>
          <a:xfrm>
            <a:off x="377548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2" name="Google Shape;1802;p118"/>
          <p:cNvSpPr txBox="1"/>
          <p:nvPr>
            <p:ph idx="5" type="title"/>
          </p:nvPr>
        </p:nvSpPr>
        <p:spPr>
          <a:xfrm>
            <a:off x="3775475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3" name="Google Shape;1803;p118"/>
          <p:cNvSpPr txBox="1"/>
          <p:nvPr>
            <p:ph idx="6" type="title"/>
          </p:nvPr>
        </p:nvSpPr>
        <p:spPr>
          <a:xfrm>
            <a:off x="551422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4" name="Google Shape;1804;p118"/>
          <p:cNvSpPr txBox="1"/>
          <p:nvPr>
            <p:ph idx="7" type="title"/>
          </p:nvPr>
        </p:nvSpPr>
        <p:spPr>
          <a:xfrm>
            <a:off x="5514213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5" name="Google Shape;1805;p118"/>
          <p:cNvSpPr txBox="1"/>
          <p:nvPr>
            <p:ph idx="8" type="title"/>
          </p:nvPr>
        </p:nvSpPr>
        <p:spPr>
          <a:xfrm>
            <a:off x="7252973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06" name="Google Shape;1806;p118"/>
          <p:cNvSpPr txBox="1"/>
          <p:nvPr>
            <p:ph idx="9" type="title"/>
          </p:nvPr>
        </p:nvSpPr>
        <p:spPr>
          <a:xfrm>
            <a:off x="7252963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7" name="Google Shape;1807;p118"/>
          <p:cNvSpPr txBox="1"/>
          <p:nvPr>
            <p:ph idx="13" type="title"/>
          </p:nvPr>
        </p:nvSpPr>
        <p:spPr>
          <a:xfrm>
            <a:off x="203674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08" name="Google Shape;1808;p118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809" name="Google Shape;1809;p118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10" name="Google Shape;1810;p118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811" name="Google Shape;1811;p118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18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118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118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15" name="Google Shape;1815;p1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16" name="Google Shape;1816;p118"/>
          <p:cNvSpPr txBox="1"/>
          <p:nvPr>
            <p:ph idx="14" type="title"/>
          </p:nvPr>
        </p:nvSpPr>
        <p:spPr>
          <a:xfrm>
            <a:off x="298600" y="549575"/>
            <a:ext cx="8540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deas">
  <p:cSld name="CUSTOM_7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19"/>
          <p:cNvSpPr txBox="1"/>
          <p:nvPr>
            <p:ph type="title"/>
          </p:nvPr>
        </p:nvSpPr>
        <p:spPr>
          <a:xfrm>
            <a:off x="298000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19" name="Google Shape;1819;p119"/>
          <p:cNvSpPr txBox="1"/>
          <p:nvPr>
            <p:ph idx="2" type="title"/>
          </p:nvPr>
        </p:nvSpPr>
        <p:spPr>
          <a:xfrm>
            <a:off x="298000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0" name="Google Shape;1820;p119"/>
          <p:cNvSpPr txBox="1"/>
          <p:nvPr>
            <p:ph idx="3" type="title"/>
          </p:nvPr>
        </p:nvSpPr>
        <p:spPr>
          <a:xfrm>
            <a:off x="2471375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21" name="Google Shape;1821;p119"/>
          <p:cNvSpPr txBox="1"/>
          <p:nvPr>
            <p:ph idx="4" type="title"/>
          </p:nvPr>
        </p:nvSpPr>
        <p:spPr>
          <a:xfrm>
            <a:off x="2471375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2" name="Google Shape;1822;p119"/>
          <p:cNvSpPr txBox="1"/>
          <p:nvPr>
            <p:ph idx="5" type="title"/>
          </p:nvPr>
        </p:nvSpPr>
        <p:spPr>
          <a:xfrm>
            <a:off x="4644750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23" name="Google Shape;1823;p119"/>
          <p:cNvSpPr txBox="1"/>
          <p:nvPr>
            <p:ph idx="6" type="title"/>
          </p:nvPr>
        </p:nvSpPr>
        <p:spPr>
          <a:xfrm>
            <a:off x="4644750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4" name="Google Shape;1824;p119"/>
          <p:cNvSpPr txBox="1"/>
          <p:nvPr>
            <p:ph idx="7" type="title"/>
          </p:nvPr>
        </p:nvSpPr>
        <p:spPr>
          <a:xfrm>
            <a:off x="6818125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25" name="Google Shape;1825;p119"/>
          <p:cNvSpPr txBox="1"/>
          <p:nvPr>
            <p:ph idx="8" type="title"/>
          </p:nvPr>
        </p:nvSpPr>
        <p:spPr>
          <a:xfrm>
            <a:off x="6818125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826" name="Google Shape;1826;p119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827" name="Google Shape;1827;p119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28" name="Google Shape;1828;p119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829" name="Google Shape;1829;p119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119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119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119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33" name="Google Shape;1833;p1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4" name="Google Shape;1834;p119"/>
          <p:cNvSpPr txBox="1"/>
          <p:nvPr>
            <p:ph idx="9" type="title"/>
          </p:nvPr>
        </p:nvSpPr>
        <p:spPr>
          <a:xfrm>
            <a:off x="298600" y="549575"/>
            <a:ext cx="8540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6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20"/>
          <p:cNvSpPr txBox="1"/>
          <p:nvPr>
            <p:ph type="title"/>
          </p:nvPr>
        </p:nvSpPr>
        <p:spPr>
          <a:xfrm>
            <a:off x="298000" y="1582875"/>
            <a:ext cx="274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37" name="Google Shape;1837;p120"/>
          <p:cNvSpPr txBox="1"/>
          <p:nvPr>
            <p:ph idx="2" type="title"/>
          </p:nvPr>
        </p:nvSpPr>
        <p:spPr>
          <a:xfrm>
            <a:off x="3195867" y="1582875"/>
            <a:ext cx="274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38" name="Google Shape;1838;p120"/>
          <p:cNvSpPr txBox="1"/>
          <p:nvPr>
            <p:ph idx="3" type="title"/>
          </p:nvPr>
        </p:nvSpPr>
        <p:spPr>
          <a:xfrm>
            <a:off x="6093746" y="1582875"/>
            <a:ext cx="274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39" name="Google Shape;1839;p120"/>
          <p:cNvSpPr txBox="1"/>
          <p:nvPr>
            <p:ph idx="4" type="title"/>
          </p:nvPr>
        </p:nvSpPr>
        <p:spPr>
          <a:xfrm>
            <a:off x="298000" y="2284875"/>
            <a:ext cx="2745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0" name="Google Shape;1840;p120"/>
          <p:cNvSpPr txBox="1"/>
          <p:nvPr>
            <p:ph idx="5" type="title"/>
          </p:nvPr>
        </p:nvSpPr>
        <p:spPr>
          <a:xfrm>
            <a:off x="3195863" y="2284875"/>
            <a:ext cx="2745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1" name="Google Shape;1841;p120"/>
          <p:cNvSpPr txBox="1"/>
          <p:nvPr>
            <p:ph idx="6" type="title"/>
          </p:nvPr>
        </p:nvSpPr>
        <p:spPr>
          <a:xfrm>
            <a:off x="6093738" y="2284875"/>
            <a:ext cx="2745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842" name="Google Shape;1842;p120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843" name="Google Shape;1843;p120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44" name="Google Shape;1844;p120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845" name="Google Shape;1845;p120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120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120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120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49" name="Google Shape;1849;p1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0" name="Google Shape;1850;p120"/>
          <p:cNvSpPr txBox="1"/>
          <p:nvPr>
            <p:ph idx="7" type="title"/>
          </p:nvPr>
        </p:nvSpPr>
        <p:spPr>
          <a:xfrm>
            <a:off x="298600" y="549575"/>
            <a:ext cx="8540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ets" showMasterSp="0">
  <p:cSld name="Blank_1_1_1_1_1_1"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21"/>
          <p:cNvSpPr txBox="1"/>
          <p:nvPr>
            <p:ph type="title"/>
          </p:nvPr>
        </p:nvSpPr>
        <p:spPr>
          <a:xfrm>
            <a:off x="298600" y="1250800"/>
            <a:ext cx="128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3" name="Google Shape;1853;p121"/>
          <p:cNvSpPr txBox="1"/>
          <p:nvPr>
            <p:ph idx="2" type="title"/>
          </p:nvPr>
        </p:nvSpPr>
        <p:spPr>
          <a:xfrm>
            <a:off x="298600" y="2366438"/>
            <a:ext cx="128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4" name="Google Shape;1854;p121"/>
          <p:cNvSpPr txBox="1"/>
          <p:nvPr>
            <p:ph idx="3" type="title"/>
          </p:nvPr>
        </p:nvSpPr>
        <p:spPr>
          <a:xfrm>
            <a:off x="298600" y="3487513"/>
            <a:ext cx="128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5" name="Google Shape;1855;p121"/>
          <p:cNvSpPr txBox="1"/>
          <p:nvPr>
            <p:ph idx="4"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56" name="Google Shape;1856;p121"/>
          <p:cNvCxnSpPr/>
          <p:nvPr/>
        </p:nvCxnSpPr>
        <p:spPr>
          <a:xfrm rot="10800000">
            <a:off x="393900" y="2361050"/>
            <a:ext cx="83562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857" name="Google Shape;1857;p121"/>
          <p:cNvCxnSpPr/>
          <p:nvPr/>
        </p:nvCxnSpPr>
        <p:spPr>
          <a:xfrm rot="10800000">
            <a:off x="393900" y="3482125"/>
            <a:ext cx="83562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1858" name="Google Shape;1858;p121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859" name="Google Shape;1859;p121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60" name="Google Shape;1860;p121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861" name="Google Shape;1861;p121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121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121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121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65" name="Google Shape;1865;p1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6" name="Google Shape;1866;p121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alter/update the logo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7" name="Google Shape;1867;p121"/>
          <p:cNvGrpSpPr/>
          <p:nvPr/>
        </p:nvGrpSpPr>
        <p:grpSpPr>
          <a:xfrm>
            <a:off x="1911799" y="1653557"/>
            <a:ext cx="3980234" cy="326491"/>
            <a:chOff x="1911799" y="1653557"/>
            <a:chExt cx="3980234" cy="326491"/>
          </a:xfrm>
        </p:grpSpPr>
        <p:pic>
          <p:nvPicPr>
            <p:cNvPr id="1868" name="Google Shape;1868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11799" y="1653557"/>
              <a:ext cx="438801" cy="3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9" name="Google Shape;1869;p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5049" y="1752541"/>
              <a:ext cx="454138" cy="128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0" name="Google Shape;1870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93635" y="1654519"/>
              <a:ext cx="405703" cy="324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1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72110" y="1703954"/>
              <a:ext cx="617525" cy="225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1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43811" y="1675420"/>
              <a:ext cx="283850" cy="28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GUARDIAN DENTAL LOGO" id="1873" name="Google Shape;1873;p1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34083" y="1675459"/>
              <a:ext cx="557950" cy="28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4" name="Google Shape;1874;p121"/>
          <p:cNvGrpSpPr/>
          <p:nvPr/>
        </p:nvGrpSpPr>
        <p:grpSpPr>
          <a:xfrm>
            <a:off x="1911797" y="2742045"/>
            <a:ext cx="2999844" cy="359072"/>
            <a:chOff x="1911797" y="2742045"/>
            <a:chExt cx="2999844" cy="359072"/>
          </a:xfrm>
        </p:grpSpPr>
        <p:pic>
          <p:nvPicPr>
            <p:cNvPr id="1875" name="Google Shape;1875;p1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911797" y="2825105"/>
              <a:ext cx="683251" cy="1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6" name="Google Shape;1876;p1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91096" y="2742045"/>
              <a:ext cx="477900" cy="359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1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53692" y="2842804"/>
              <a:ext cx="557949" cy="157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tesla motors logo" id="1878" name="Google Shape;1878;p12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465045" y="2828600"/>
              <a:ext cx="692599" cy="1859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9" name="Google Shape;1879;p121"/>
          <p:cNvGrpSpPr/>
          <p:nvPr/>
        </p:nvGrpSpPr>
        <p:grpSpPr>
          <a:xfrm>
            <a:off x="1911799" y="3870878"/>
            <a:ext cx="4560802" cy="373591"/>
            <a:chOff x="1911799" y="3870878"/>
            <a:chExt cx="4560802" cy="373591"/>
          </a:xfrm>
        </p:grpSpPr>
        <p:pic>
          <p:nvPicPr>
            <p:cNvPr descr="Image result for avaya logo png" id="1880" name="Google Shape;1880;p12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561752" y="3969703"/>
              <a:ext cx="617526" cy="175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hilips logo png" id="1881" name="Google Shape;1881;p12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4238" y="4008589"/>
              <a:ext cx="535725" cy="98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spotify logo png" id="1882" name="Google Shape;1882;p1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92999" y="3965041"/>
              <a:ext cx="617525" cy="185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3" name="Google Shape;1883;p1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973701" y="3870878"/>
              <a:ext cx="498900" cy="37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4" name="Google Shape;1884;p1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004813" y="3886074"/>
              <a:ext cx="343200" cy="34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5" name="Google Shape;1885;p1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11799" y="3975673"/>
              <a:ext cx="879300" cy="1640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">
  <p:cSld name="CUSTOM_3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 amt="6000"/>
          </a:blip>
          <a:srcRect b="3458" l="-6492" r="41700" t="3055"/>
          <a:stretch/>
        </p:blipFill>
        <p:spPr>
          <a:xfrm>
            <a:off x="4715475" y="0"/>
            <a:ext cx="4428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title"/>
          </p:nvPr>
        </p:nvSpPr>
        <p:spPr>
          <a:xfrm>
            <a:off x="0" y="1834750"/>
            <a:ext cx="9144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7" name="Google Shape;87;p1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88" name="Google Shape;88;p1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9" name="Google Shape;89;p1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90" name="Google Shape;90;p1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4" name="Google Shape;9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cluster" showMasterSp="0">
  <p:cSld name="Blank_1_1_1_1_1_2"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22"/>
          <p:cNvSpPr txBox="1"/>
          <p:nvPr>
            <p:ph type="title"/>
          </p:nvPr>
        </p:nvSpPr>
        <p:spPr>
          <a:xfrm>
            <a:off x="298600" y="1382075"/>
            <a:ext cx="38076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88" name="Google Shape;1888;p122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889" name="Google Shape;1889;p122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90" name="Google Shape;1890;p122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891" name="Google Shape;1891;p122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122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122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122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95" name="Google Shape;1895;p1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6" name="Google Shape;1896;p122"/>
          <p:cNvSpPr txBox="1"/>
          <p:nvPr>
            <p:ph idx="2"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7" name="Google Shape;1897;p122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alter/update  the logo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98" name="Google Shape;1898;p122"/>
          <p:cNvGrpSpPr/>
          <p:nvPr/>
        </p:nvGrpSpPr>
        <p:grpSpPr>
          <a:xfrm>
            <a:off x="4584503" y="1576717"/>
            <a:ext cx="3949895" cy="1990066"/>
            <a:chOff x="4584503" y="1576717"/>
            <a:chExt cx="3949895" cy="1990066"/>
          </a:xfrm>
        </p:grpSpPr>
        <p:grpSp>
          <p:nvGrpSpPr>
            <p:cNvPr id="1899" name="Google Shape;1899;p122"/>
            <p:cNvGrpSpPr/>
            <p:nvPr/>
          </p:nvGrpSpPr>
          <p:grpSpPr>
            <a:xfrm>
              <a:off x="4584503" y="2198253"/>
              <a:ext cx="3485704" cy="281136"/>
              <a:chOff x="4770477" y="2476260"/>
              <a:chExt cx="3485704" cy="281136"/>
            </a:xfrm>
          </p:grpSpPr>
          <p:pic>
            <p:nvPicPr>
              <p:cNvPr id="1900" name="Google Shape;1900;p122"/>
              <p:cNvPicPr preferRelativeResize="0"/>
              <p:nvPr/>
            </p:nvPicPr>
            <p:blipFill rotWithShape="1">
              <a:blip r:embed="rId3">
                <a:alphaModFix/>
              </a:blip>
              <a:srcRect b="18244" l="0" r="8465" t="18245"/>
              <a:stretch/>
            </p:blipFill>
            <p:spPr>
              <a:xfrm>
                <a:off x="4770477" y="2508346"/>
                <a:ext cx="1429575" cy="2169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1" name="Google Shape;1901;p122"/>
              <p:cNvPicPr preferRelativeResize="0"/>
              <p:nvPr/>
            </p:nvPicPr>
            <p:blipFill rotWithShape="1">
              <a:blip r:embed="rId4">
                <a:alphaModFix/>
              </a:blip>
              <a:srcRect b="28016" l="0" r="0" t="28013"/>
              <a:stretch/>
            </p:blipFill>
            <p:spPr>
              <a:xfrm>
                <a:off x="6451065" y="2476260"/>
                <a:ext cx="721116" cy="281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2" name="Google Shape;1902;p1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400777" y="2503541"/>
                <a:ext cx="855404" cy="226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03" name="Google Shape;1903;p122"/>
            <p:cNvGrpSpPr/>
            <p:nvPr/>
          </p:nvGrpSpPr>
          <p:grpSpPr>
            <a:xfrm>
              <a:off x="4584503" y="1576717"/>
              <a:ext cx="3949895" cy="326648"/>
              <a:chOff x="4770478" y="1854725"/>
              <a:chExt cx="3949895" cy="326648"/>
            </a:xfrm>
          </p:grpSpPr>
          <p:pic>
            <p:nvPicPr>
              <p:cNvPr id="1904" name="Google Shape;1904;p12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908727" y="1854725"/>
                <a:ext cx="811646" cy="3266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5" name="Google Shape;1905;p1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755634" y="1895584"/>
                <a:ext cx="535664" cy="2449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6" name="Google Shape;1906;p12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607752" y="1892580"/>
                <a:ext cx="996184" cy="250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7" name="Google Shape;1907;p122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770478" y="1904768"/>
                <a:ext cx="680350" cy="226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08" name="Google Shape;1908;p122"/>
            <p:cNvGrpSpPr/>
            <p:nvPr/>
          </p:nvGrpSpPr>
          <p:grpSpPr>
            <a:xfrm>
              <a:off x="4584503" y="2743806"/>
              <a:ext cx="3647188" cy="307909"/>
              <a:chOff x="4770477" y="3021813"/>
              <a:chExt cx="3647188" cy="307909"/>
            </a:xfrm>
          </p:grpSpPr>
          <p:pic>
            <p:nvPicPr>
              <p:cNvPr id="1909" name="Google Shape;1909;p122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770477" y="3062480"/>
                <a:ext cx="1429584" cy="226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0" name="Google Shape;1910;p122"/>
              <p:cNvPicPr preferRelativeResize="0"/>
              <p:nvPr/>
            </p:nvPicPr>
            <p:blipFill rotWithShape="1">
              <a:blip r:embed="rId11">
                <a:alphaModFix/>
              </a:blip>
              <a:srcRect b="32623" l="5096" r="0" t="19229"/>
              <a:stretch/>
            </p:blipFill>
            <p:spPr>
              <a:xfrm>
                <a:off x="6504843" y="3084096"/>
                <a:ext cx="1056517" cy="1833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1" name="Google Shape;1911;p122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848868" y="3021813"/>
                <a:ext cx="568797" cy="3079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12" name="Google Shape;1912;p122"/>
            <p:cNvGrpSpPr/>
            <p:nvPr/>
          </p:nvGrpSpPr>
          <p:grpSpPr>
            <a:xfrm>
              <a:off x="4584503" y="3315832"/>
              <a:ext cx="3593041" cy="250951"/>
              <a:chOff x="4876237" y="3593839"/>
              <a:chExt cx="3593041" cy="250951"/>
            </a:xfrm>
          </p:grpSpPr>
          <p:pic>
            <p:nvPicPr>
              <p:cNvPr id="1913" name="Google Shape;1913;p122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018575" y="3593839"/>
                <a:ext cx="443364" cy="250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4" name="Google Shape;1914;p122"/>
              <p:cNvPicPr preferRelativeResize="0"/>
              <p:nvPr/>
            </p:nvPicPr>
            <p:blipFill rotWithShape="1">
              <a:blip r:embed="rId14">
                <a:alphaModFix/>
              </a:blip>
              <a:srcRect b="22062" l="10936" r="10943" t="22063"/>
              <a:stretch/>
            </p:blipFill>
            <p:spPr>
              <a:xfrm>
                <a:off x="7766760" y="3617240"/>
                <a:ext cx="702518" cy="204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5" name="Google Shape;1915;p122"/>
              <p:cNvPicPr preferRelativeResize="0"/>
              <p:nvPr/>
            </p:nvPicPr>
            <p:blipFill rotWithShape="1">
              <a:blip r:embed="rId15">
                <a:alphaModFix/>
              </a:blip>
              <a:srcRect b="21920" l="7792" r="7783" t="21915"/>
              <a:stretch/>
            </p:blipFill>
            <p:spPr>
              <a:xfrm>
                <a:off x="5902125" y="3623589"/>
                <a:ext cx="811648" cy="191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6" name="Google Shape;1916;p122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876237" y="3628097"/>
                <a:ext cx="721100" cy="1824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ist 1" showMasterSp="0">
  <p:cSld name="Blank_1_1_1_1_1_1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123"/>
          <p:cNvSpPr txBox="1"/>
          <p:nvPr>
            <p:ph idx="1" type="subTitle"/>
          </p:nvPr>
        </p:nvSpPr>
        <p:spPr>
          <a:xfrm>
            <a:off x="2355925" y="16474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19" name="Google Shape;1919;p123"/>
          <p:cNvSpPr txBox="1"/>
          <p:nvPr>
            <p:ph idx="2" type="subTitle"/>
          </p:nvPr>
        </p:nvSpPr>
        <p:spPr>
          <a:xfrm>
            <a:off x="2355925" y="23783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0" name="Google Shape;1920;p123"/>
          <p:cNvSpPr txBox="1"/>
          <p:nvPr>
            <p:ph idx="3" type="subTitle"/>
          </p:nvPr>
        </p:nvSpPr>
        <p:spPr>
          <a:xfrm>
            <a:off x="2355925" y="31093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1" name="Google Shape;1921;p123"/>
          <p:cNvSpPr txBox="1"/>
          <p:nvPr>
            <p:ph idx="4" type="subTitle"/>
          </p:nvPr>
        </p:nvSpPr>
        <p:spPr>
          <a:xfrm>
            <a:off x="2355925" y="38402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2" name="Google Shape;1922;p123"/>
          <p:cNvSpPr txBox="1"/>
          <p:nvPr>
            <p:ph idx="5" type="subTitle"/>
          </p:nvPr>
        </p:nvSpPr>
        <p:spPr>
          <a:xfrm>
            <a:off x="5927325" y="16474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3" name="Google Shape;1923;p123"/>
          <p:cNvSpPr txBox="1"/>
          <p:nvPr>
            <p:ph idx="6" type="subTitle"/>
          </p:nvPr>
        </p:nvSpPr>
        <p:spPr>
          <a:xfrm>
            <a:off x="5927325" y="23783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4" name="Google Shape;1924;p123"/>
          <p:cNvSpPr txBox="1"/>
          <p:nvPr>
            <p:ph idx="7" type="subTitle"/>
          </p:nvPr>
        </p:nvSpPr>
        <p:spPr>
          <a:xfrm>
            <a:off x="5927325" y="31093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5" name="Google Shape;1925;p123"/>
          <p:cNvSpPr txBox="1"/>
          <p:nvPr>
            <p:ph idx="8" type="subTitle"/>
          </p:nvPr>
        </p:nvSpPr>
        <p:spPr>
          <a:xfrm>
            <a:off x="5927325" y="38402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26" name="Google Shape;1926;p123"/>
          <p:cNvSpPr txBox="1"/>
          <p:nvPr>
            <p:ph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27" name="Google Shape;1927;p12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928" name="Google Shape;1928;p12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929" name="Google Shape;1929;p12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930" name="Google Shape;1930;p12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12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12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12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34" name="Google Shape;1934;p1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_Gmail.png" id="1935" name="Google Shape;1935;p123"/>
          <p:cNvPicPr preferRelativeResize="0"/>
          <p:nvPr/>
        </p:nvPicPr>
        <p:blipFill rotWithShape="1">
          <a:blip r:embed="rId3">
            <a:alphaModFix/>
          </a:blip>
          <a:srcRect b="11505" l="0" r="0" t="14588"/>
          <a:stretch/>
        </p:blipFill>
        <p:spPr>
          <a:xfrm>
            <a:off x="1832640" y="1841800"/>
            <a:ext cx="368700" cy="272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drive_icon.png" id="1936" name="Google Shape;1936;p123"/>
          <p:cNvPicPr preferRelativeResize="0"/>
          <p:nvPr/>
        </p:nvPicPr>
        <p:blipFill rotWithShape="1">
          <a:blip r:embed="rId4">
            <a:alphaModFix/>
          </a:blip>
          <a:srcRect b="9558" l="0" r="0" t="6892"/>
          <a:stretch/>
        </p:blipFill>
        <p:spPr>
          <a:xfrm>
            <a:off x="5333999" y="1815754"/>
            <a:ext cx="388451" cy="324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Photos.png" id="1937" name="Google Shape;1937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2665" y="2500582"/>
            <a:ext cx="388450" cy="38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_Icon.png" id="1938" name="Google Shape;1938;p123"/>
          <p:cNvPicPr preferRelativeResize="0"/>
          <p:nvPr/>
        </p:nvPicPr>
        <p:blipFill rotWithShape="1">
          <a:blip r:embed="rId6">
            <a:alphaModFix/>
          </a:blip>
          <a:srcRect b="22328" l="11629" r="10838" t="21724"/>
          <a:stretch/>
        </p:blipFill>
        <p:spPr>
          <a:xfrm>
            <a:off x="5333999" y="2565017"/>
            <a:ext cx="359725" cy="259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translate_color_2x_web_512dp.png" id="1939" name="Google Shape;1939;p1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2665" y="3217349"/>
            <a:ext cx="388449" cy="38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Cardboard.png" id="1940" name="Google Shape;1940;p123"/>
          <p:cNvPicPr preferRelativeResize="0"/>
          <p:nvPr/>
        </p:nvPicPr>
        <p:blipFill rotWithShape="1">
          <a:blip r:embed="rId8">
            <a:alphaModFix/>
          </a:blip>
          <a:srcRect b="14427" l="0" r="0" t="14498"/>
          <a:stretch/>
        </p:blipFill>
        <p:spPr>
          <a:xfrm>
            <a:off x="5333999" y="3273540"/>
            <a:ext cx="388450" cy="27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1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93590" y="3954026"/>
            <a:ext cx="562326" cy="348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I_017.jpg" id="1942" name="Google Shape;1942;p1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7062" y="3923689"/>
            <a:ext cx="562325" cy="374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3" name="Google Shape;1943;p123"/>
          <p:cNvCxnSpPr/>
          <p:nvPr/>
        </p:nvCxnSpPr>
        <p:spPr>
          <a:xfrm>
            <a:off x="4572000" y="1815750"/>
            <a:ext cx="0" cy="2577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944" name="Google Shape;1944;p123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icons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ist 2" showMasterSp="0">
  <p:cSld name="Blank_1_1_1_1_1_1_1_1"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24"/>
          <p:cNvSpPr txBox="1"/>
          <p:nvPr>
            <p:ph idx="1" type="subTitle"/>
          </p:nvPr>
        </p:nvSpPr>
        <p:spPr>
          <a:xfrm>
            <a:off x="3912575" y="382607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47" name="Google Shape;1947;p124"/>
          <p:cNvSpPr txBox="1"/>
          <p:nvPr>
            <p:ph idx="2" type="subTitle"/>
          </p:nvPr>
        </p:nvSpPr>
        <p:spPr>
          <a:xfrm>
            <a:off x="6963550" y="170260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48" name="Google Shape;1948;p124"/>
          <p:cNvSpPr txBox="1"/>
          <p:nvPr>
            <p:ph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49" name="Google Shape;1949;p12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950" name="Google Shape;1950;p12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951" name="Google Shape;1951;p12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952" name="Google Shape;1952;p12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12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12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12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56" name="Google Shape;1956;p1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_Gmail.png" id="1957" name="Google Shape;1957;p124"/>
          <p:cNvPicPr preferRelativeResize="0"/>
          <p:nvPr/>
        </p:nvPicPr>
        <p:blipFill rotWithShape="1">
          <a:blip r:embed="rId3">
            <a:alphaModFix/>
          </a:blip>
          <a:srcRect b="11505" l="0" r="0" t="14588"/>
          <a:stretch/>
        </p:blipFill>
        <p:spPr>
          <a:xfrm>
            <a:off x="387390" y="1841800"/>
            <a:ext cx="368700" cy="272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drive_icon.png" id="1958" name="Google Shape;1958;p124"/>
          <p:cNvPicPr preferRelativeResize="0"/>
          <p:nvPr/>
        </p:nvPicPr>
        <p:blipFill rotWithShape="1">
          <a:blip r:embed="rId4">
            <a:alphaModFix/>
          </a:blip>
          <a:srcRect b="9558" l="0" r="0" t="6892"/>
          <a:stretch/>
        </p:blipFill>
        <p:spPr>
          <a:xfrm>
            <a:off x="3319249" y="1815754"/>
            <a:ext cx="388451" cy="324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Photos.png" id="1959" name="Google Shape;1959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415" y="2500582"/>
            <a:ext cx="388450" cy="38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_Icon.png" id="1960" name="Google Shape;1960;p124"/>
          <p:cNvPicPr preferRelativeResize="0"/>
          <p:nvPr/>
        </p:nvPicPr>
        <p:blipFill rotWithShape="1">
          <a:blip r:embed="rId6">
            <a:alphaModFix/>
          </a:blip>
          <a:srcRect b="22328" l="11629" r="10838" t="21724"/>
          <a:stretch/>
        </p:blipFill>
        <p:spPr>
          <a:xfrm>
            <a:off x="3319249" y="2565017"/>
            <a:ext cx="359725" cy="259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-maps-logo.png" id="1961" name="Google Shape;1961;p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6444" y="2529624"/>
            <a:ext cx="324601" cy="330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translate_color_2x_web_512dp.png" id="1962" name="Google Shape;1962;p1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415" y="3217349"/>
            <a:ext cx="388449" cy="38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Cardboard.png" id="1963" name="Google Shape;1963;p124"/>
          <p:cNvPicPr preferRelativeResize="0"/>
          <p:nvPr/>
        </p:nvPicPr>
        <p:blipFill rotWithShape="1">
          <a:blip r:embed="rId9">
            <a:alphaModFix/>
          </a:blip>
          <a:srcRect b="14427" l="0" r="0" t="14498"/>
          <a:stretch/>
        </p:blipFill>
        <p:spPr>
          <a:xfrm>
            <a:off x="3319249" y="3273540"/>
            <a:ext cx="388450" cy="276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Adwords.png" id="1964" name="Google Shape;1964;p1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56444" y="3249286"/>
            <a:ext cx="324596" cy="3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1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8340" y="3954026"/>
            <a:ext cx="562326" cy="34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1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37594" y="3970092"/>
            <a:ext cx="562324" cy="316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I_017.jpg" id="1967" name="Google Shape;1967;p1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41624" y="3923689"/>
            <a:ext cx="562325" cy="374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8" name="Google Shape;1968;p124"/>
          <p:cNvCxnSpPr/>
          <p:nvPr/>
        </p:nvCxnSpPr>
        <p:spPr>
          <a:xfrm>
            <a:off x="2821175" y="1790100"/>
            <a:ext cx="0" cy="264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969" name="Google Shape;1969;p124"/>
          <p:cNvCxnSpPr/>
          <p:nvPr/>
        </p:nvCxnSpPr>
        <p:spPr>
          <a:xfrm>
            <a:off x="5868300" y="1790100"/>
            <a:ext cx="0" cy="264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descr="logo_lockup_chrome_icon_vertical.png" id="1970" name="Google Shape;1970;p124"/>
          <p:cNvPicPr preferRelativeResize="0"/>
          <p:nvPr/>
        </p:nvPicPr>
        <p:blipFill rotWithShape="1">
          <a:blip r:embed="rId14">
            <a:alphaModFix/>
          </a:blip>
          <a:srcRect b="27454" l="0" r="0" t="9126"/>
          <a:stretch/>
        </p:blipFill>
        <p:spPr>
          <a:xfrm>
            <a:off x="6261032" y="1790107"/>
            <a:ext cx="515426" cy="4093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124"/>
          <p:cNvSpPr txBox="1"/>
          <p:nvPr>
            <p:ph idx="3" type="subTitle"/>
          </p:nvPr>
        </p:nvSpPr>
        <p:spPr>
          <a:xfrm>
            <a:off x="3912575" y="2405963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2" name="Google Shape;1972;p124"/>
          <p:cNvSpPr txBox="1"/>
          <p:nvPr>
            <p:ph idx="4" type="subTitle"/>
          </p:nvPr>
        </p:nvSpPr>
        <p:spPr>
          <a:xfrm>
            <a:off x="3912575" y="311602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3" name="Google Shape;1973;p124"/>
          <p:cNvSpPr txBox="1"/>
          <p:nvPr>
            <p:ph idx="5" type="subTitle"/>
          </p:nvPr>
        </p:nvSpPr>
        <p:spPr>
          <a:xfrm>
            <a:off x="3913050" y="170260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4" name="Google Shape;1974;p124"/>
          <p:cNvSpPr txBox="1"/>
          <p:nvPr>
            <p:ph idx="6" type="subTitle"/>
          </p:nvPr>
        </p:nvSpPr>
        <p:spPr>
          <a:xfrm>
            <a:off x="6963550" y="240597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5" name="Google Shape;1975;p124"/>
          <p:cNvSpPr txBox="1"/>
          <p:nvPr>
            <p:ph idx="7" type="subTitle"/>
          </p:nvPr>
        </p:nvSpPr>
        <p:spPr>
          <a:xfrm>
            <a:off x="6963550" y="310935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6" name="Google Shape;1976;p124"/>
          <p:cNvSpPr txBox="1"/>
          <p:nvPr>
            <p:ph idx="8" type="subTitle"/>
          </p:nvPr>
        </p:nvSpPr>
        <p:spPr>
          <a:xfrm>
            <a:off x="6963550" y="381272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7" name="Google Shape;1977;p124"/>
          <p:cNvSpPr txBox="1"/>
          <p:nvPr>
            <p:ph idx="9" type="subTitle"/>
          </p:nvPr>
        </p:nvSpPr>
        <p:spPr>
          <a:xfrm>
            <a:off x="990738" y="382607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8" name="Google Shape;1978;p124"/>
          <p:cNvSpPr txBox="1"/>
          <p:nvPr>
            <p:ph idx="13" type="subTitle"/>
          </p:nvPr>
        </p:nvSpPr>
        <p:spPr>
          <a:xfrm>
            <a:off x="990738" y="2405963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79" name="Google Shape;1979;p124"/>
          <p:cNvSpPr txBox="1"/>
          <p:nvPr>
            <p:ph idx="14" type="subTitle"/>
          </p:nvPr>
        </p:nvSpPr>
        <p:spPr>
          <a:xfrm>
            <a:off x="990738" y="311602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0" name="Google Shape;1980;p124"/>
          <p:cNvSpPr txBox="1"/>
          <p:nvPr>
            <p:ph idx="15" type="subTitle"/>
          </p:nvPr>
        </p:nvSpPr>
        <p:spPr>
          <a:xfrm>
            <a:off x="991213" y="170260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1" name="Google Shape;1981;p124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icons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 showMasterSp="0">
  <p:cSld name="Blank_1_1_2"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125"/>
          <p:cNvSpPr txBox="1"/>
          <p:nvPr>
            <p:ph type="title"/>
          </p:nvPr>
        </p:nvSpPr>
        <p:spPr>
          <a:xfrm>
            <a:off x="1330200" y="1695125"/>
            <a:ext cx="6507900" cy="2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84" name="Google Shape;1984;p125"/>
          <p:cNvSpPr txBox="1"/>
          <p:nvPr/>
        </p:nvSpPr>
        <p:spPr>
          <a:xfrm>
            <a:off x="4193400" y="798550"/>
            <a:ext cx="757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25"/>
          <p:cNvSpPr txBox="1"/>
          <p:nvPr>
            <p:ph idx="2" type="title"/>
          </p:nvPr>
        </p:nvSpPr>
        <p:spPr>
          <a:xfrm>
            <a:off x="1330200" y="3751925"/>
            <a:ext cx="6507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86" name="Google Shape;1986;p125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987" name="Google Shape;1987;p125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988" name="Google Shape;1988;p125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989" name="Google Shape;1989;p125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125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125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125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93" name="Google Shape;1993;p1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 showMasterSp="0">
  <p:cSld name="Blank_1_2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26"/>
          <p:cNvSpPr txBox="1"/>
          <p:nvPr>
            <p:ph type="title"/>
          </p:nvPr>
        </p:nvSpPr>
        <p:spPr>
          <a:xfrm>
            <a:off x="4844375" y="3751925"/>
            <a:ext cx="3566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96" name="Google Shape;1996;p126"/>
          <p:cNvGrpSpPr/>
          <p:nvPr/>
        </p:nvGrpSpPr>
        <p:grpSpPr>
          <a:xfrm>
            <a:off x="0" y="-12200"/>
            <a:ext cx="5141522" cy="4560023"/>
            <a:chOff x="0" y="0"/>
            <a:chExt cx="5141522" cy="4560023"/>
          </a:xfrm>
        </p:grpSpPr>
        <p:pic>
          <p:nvPicPr>
            <p:cNvPr descr="Asset 17@2x.png" id="1997" name="Google Shape;1997;p126"/>
            <p:cNvPicPr preferRelativeResize="0"/>
            <p:nvPr/>
          </p:nvPicPr>
          <p:blipFill rotWithShape="1">
            <a:blip r:embed="rId2">
              <a:alphaModFix amt="6000"/>
            </a:blip>
            <a:srcRect b="0" l="1757" r="78534" t="0"/>
            <a:stretch/>
          </p:blipFill>
          <p:spPr>
            <a:xfrm>
              <a:off x="0" y="0"/>
              <a:ext cx="2564196" cy="456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sset 17@2x.png" id="1998" name="Google Shape;1998;p126"/>
            <p:cNvPicPr preferRelativeResize="0"/>
            <p:nvPr/>
          </p:nvPicPr>
          <p:blipFill rotWithShape="1">
            <a:blip r:embed="rId2">
              <a:alphaModFix amt="6000"/>
            </a:blip>
            <a:srcRect b="0" l="0" r="78535" t="0"/>
            <a:stretch/>
          </p:blipFill>
          <p:spPr>
            <a:xfrm>
              <a:off x="2348725" y="0"/>
              <a:ext cx="2792797" cy="45600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9" name="Google Shape;1999;p126"/>
          <p:cNvSpPr txBox="1"/>
          <p:nvPr>
            <p:ph idx="2" type="title"/>
          </p:nvPr>
        </p:nvSpPr>
        <p:spPr>
          <a:xfrm>
            <a:off x="4844375" y="1203425"/>
            <a:ext cx="39582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000" name="Google Shape;2000;p126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001" name="Google Shape;2001;p126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02" name="Google Shape;2002;p126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003" name="Google Shape;2003;p126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p126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126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126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07" name="Google Shape;2007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plain">
  <p:cSld name="CUSTOM_4_1_1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27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10" name="Google Shape;2010;p127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011" name="Google Shape;2011;p127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12" name="Google Shape;2012;p127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013" name="Google Shape;2013;p127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127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127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127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17" name="Google Shape;2017;p1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8" name="Google Shape;2018;p127"/>
          <p:cNvGrpSpPr/>
          <p:nvPr/>
        </p:nvGrpSpPr>
        <p:grpSpPr>
          <a:xfrm>
            <a:off x="1655000" y="1191402"/>
            <a:ext cx="5593861" cy="3514128"/>
            <a:chOff x="1655000" y="1191402"/>
            <a:chExt cx="5593861" cy="3514128"/>
          </a:xfrm>
        </p:grpSpPr>
        <p:sp>
          <p:nvSpPr>
            <p:cNvPr id="2019" name="Google Shape;2019;p127"/>
            <p:cNvSpPr/>
            <p:nvPr/>
          </p:nvSpPr>
          <p:spPr>
            <a:xfrm>
              <a:off x="6056579" y="1955398"/>
              <a:ext cx="25200" cy="25200"/>
            </a:xfrm>
            <a:custGeom>
              <a:rect b="b" l="l" r="r" t="t"/>
              <a:pathLst>
                <a:path extrusionOk="0" h="120000" w="120000">
                  <a:moveTo>
                    <a:pt x="0" y="69767"/>
                  </a:moveTo>
                  <a:lnTo>
                    <a:pt x="26666" y="41860"/>
                  </a:lnTo>
                  <a:lnTo>
                    <a:pt x="20000" y="0"/>
                  </a:lnTo>
                  <a:lnTo>
                    <a:pt x="118666" y="20930"/>
                  </a:lnTo>
                  <a:lnTo>
                    <a:pt x="78666" y="118604"/>
                  </a:lnTo>
                  <a:lnTo>
                    <a:pt x="0" y="6976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27"/>
            <p:cNvSpPr/>
            <p:nvPr/>
          </p:nvSpPr>
          <p:spPr>
            <a:xfrm>
              <a:off x="6089314" y="3624355"/>
              <a:ext cx="17700" cy="8700"/>
            </a:xfrm>
            <a:custGeom>
              <a:rect b="b" l="l" r="r" t="t"/>
              <a:pathLst>
                <a:path extrusionOk="0" h="120000" w="120000">
                  <a:moveTo>
                    <a:pt x="0" y="58064"/>
                  </a:moveTo>
                  <a:lnTo>
                    <a:pt x="49180" y="116129"/>
                  </a:lnTo>
                  <a:lnTo>
                    <a:pt x="88524" y="58064"/>
                  </a:lnTo>
                  <a:lnTo>
                    <a:pt x="118032" y="19354"/>
                  </a:lnTo>
                  <a:lnTo>
                    <a:pt x="118032" y="0"/>
                  </a:lnTo>
                  <a:lnTo>
                    <a:pt x="0" y="580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27"/>
            <p:cNvSpPr/>
            <p:nvPr/>
          </p:nvSpPr>
          <p:spPr>
            <a:xfrm>
              <a:off x="6837180" y="2572131"/>
              <a:ext cx="21300" cy="21300"/>
            </a:xfrm>
            <a:custGeom>
              <a:rect b="b" l="l" r="r" t="t"/>
              <a:pathLst>
                <a:path extrusionOk="0" h="120000" w="120000">
                  <a:moveTo>
                    <a:pt x="0" y="118400"/>
                  </a:moveTo>
                  <a:lnTo>
                    <a:pt x="48000" y="32000"/>
                  </a:lnTo>
                  <a:lnTo>
                    <a:pt x="118400" y="0"/>
                  </a:lnTo>
                  <a:lnTo>
                    <a:pt x="118400" y="48000"/>
                  </a:lnTo>
                  <a:lnTo>
                    <a:pt x="0" y="1184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27"/>
            <p:cNvSpPr/>
            <p:nvPr/>
          </p:nvSpPr>
          <p:spPr>
            <a:xfrm>
              <a:off x="5155112" y="2117762"/>
              <a:ext cx="16500" cy="22500"/>
            </a:xfrm>
            <a:custGeom>
              <a:rect b="b" l="l" r="r" t="t"/>
              <a:pathLst>
                <a:path extrusionOk="0" h="120000" w="120000">
                  <a:moveTo>
                    <a:pt x="0" y="15000"/>
                  </a:moveTo>
                  <a:lnTo>
                    <a:pt x="21428" y="0"/>
                  </a:lnTo>
                  <a:lnTo>
                    <a:pt x="53571" y="22500"/>
                  </a:lnTo>
                  <a:lnTo>
                    <a:pt x="117857" y="45000"/>
                  </a:lnTo>
                  <a:lnTo>
                    <a:pt x="96428" y="118500"/>
                  </a:lnTo>
                  <a:lnTo>
                    <a:pt x="53571" y="45000"/>
                  </a:lnTo>
                  <a:lnTo>
                    <a:pt x="0" y="15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27"/>
            <p:cNvSpPr/>
            <p:nvPr/>
          </p:nvSpPr>
          <p:spPr>
            <a:xfrm>
              <a:off x="5807291" y="1845895"/>
              <a:ext cx="17700" cy="12600"/>
            </a:xfrm>
            <a:custGeom>
              <a:rect b="b" l="l" r="r" t="t"/>
              <a:pathLst>
                <a:path extrusionOk="0" h="120000" w="120000">
                  <a:moveTo>
                    <a:pt x="0" y="39130"/>
                  </a:moveTo>
                  <a:lnTo>
                    <a:pt x="38000" y="0"/>
                  </a:lnTo>
                  <a:lnTo>
                    <a:pt x="98000" y="13043"/>
                  </a:lnTo>
                  <a:lnTo>
                    <a:pt x="118000" y="117391"/>
                  </a:lnTo>
                  <a:lnTo>
                    <a:pt x="0" y="391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27"/>
            <p:cNvSpPr/>
            <p:nvPr/>
          </p:nvSpPr>
          <p:spPr>
            <a:xfrm>
              <a:off x="5599551" y="1897500"/>
              <a:ext cx="11400" cy="17700"/>
            </a:xfrm>
            <a:custGeom>
              <a:rect b="b" l="l" r="r" t="t"/>
              <a:pathLst>
                <a:path extrusionOk="0" h="120000" w="120000">
                  <a:moveTo>
                    <a:pt x="73170" y="118000"/>
                  </a:moveTo>
                  <a:lnTo>
                    <a:pt x="29268" y="70000"/>
                  </a:lnTo>
                  <a:lnTo>
                    <a:pt x="0" y="100000"/>
                  </a:lnTo>
                  <a:lnTo>
                    <a:pt x="0" y="30000"/>
                  </a:lnTo>
                  <a:lnTo>
                    <a:pt x="43902" y="40000"/>
                  </a:lnTo>
                  <a:lnTo>
                    <a:pt x="73170" y="0"/>
                  </a:lnTo>
                  <a:lnTo>
                    <a:pt x="117073" y="80000"/>
                  </a:lnTo>
                  <a:lnTo>
                    <a:pt x="87804" y="80000"/>
                  </a:lnTo>
                  <a:lnTo>
                    <a:pt x="73170" y="11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27"/>
            <p:cNvSpPr/>
            <p:nvPr/>
          </p:nvSpPr>
          <p:spPr>
            <a:xfrm>
              <a:off x="5554226" y="2034692"/>
              <a:ext cx="15000" cy="20100"/>
            </a:xfrm>
            <a:custGeom>
              <a:rect b="b" l="l" r="r" t="t"/>
              <a:pathLst>
                <a:path extrusionOk="0" h="120000" w="120000">
                  <a:moveTo>
                    <a:pt x="117647" y="118309"/>
                  </a:moveTo>
                  <a:lnTo>
                    <a:pt x="0" y="76056"/>
                  </a:lnTo>
                  <a:lnTo>
                    <a:pt x="82352" y="0"/>
                  </a:lnTo>
                  <a:lnTo>
                    <a:pt x="82352" y="33802"/>
                  </a:lnTo>
                  <a:lnTo>
                    <a:pt x="117647" y="67605"/>
                  </a:lnTo>
                  <a:lnTo>
                    <a:pt x="117647" y="1183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27"/>
            <p:cNvSpPr/>
            <p:nvPr/>
          </p:nvSpPr>
          <p:spPr>
            <a:xfrm>
              <a:off x="5527786" y="2058606"/>
              <a:ext cx="22500" cy="17700"/>
            </a:xfrm>
            <a:custGeom>
              <a:rect b="b" l="l" r="r" t="t"/>
              <a:pathLst>
                <a:path extrusionOk="0" h="120000" w="120000">
                  <a:moveTo>
                    <a:pt x="0" y="118000"/>
                  </a:moveTo>
                  <a:lnTo>
                    <a:pt x="67500" y="0"/>
                  </a:lnTo>
                  <a:lnTo>
                    <a:pt x="118500" y="48000"/>
                  </a:lnTo>
                  <a:lnTo>
                    <a:pt x="82500" y="98000"/>
                  </a:lnTo>
                  <a:lnTo>
                    <a:pt x="0" y="11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27"/>
            <p:cNvSpPr/>
            <p:nvPr/>
          </p:nvSpPr>
          <p:spPr>
            <a:xfrm>
              <a:off x="5486238" y="2029657"/>
              <a:ext cx="9900" cy="15000"/>
            </a:xfrm>
            <a:custGeom>
              <a:rect b="b" l="l" r="r" t="t"/>
              <a:pathLst>
                <a:path extrusionOk="0" h="120000" w="120000">
                  <a:moveTo>
                    <a:pt x="83333" y="117647"/>
                  </a:moveTo>
                  <a:lnTo>
                    <a:pt x="0" y="47058"/>
                  </a:lnTo>
                  <a:lnTo>
                    <a:pt x="33333" y="0"/>
                  </a:lnTo>
                  <a:lnTo>
                    <a:pt x="116666" y="35294"/>
                  </a:lnTo>
                  <a:lnTo>
                    <a:pt x="83333" y="11764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27"/>
            <p:cNvSpPr/>
            <p:nvPr/>
          </p:nvSpPr>
          <p:spPr>
            <a:xfrm>
              <a:off x="5425804" y="2012036"/>
              <a:ext cx="22500" cy="24000"/>
            </a:xfrm>
            <a:custGeom>
              <a:rect b="b" l="l" r="r" t="t"/>
              <a:pathLst>
                <a:path extrusionOk="0" h="120000" w="120000">
                  <a:moveTo>
                    <a:pt x="0" y="118588"/>
                  </a:moveTo>
                  <a:lnTo>
                    <a:pt x="0" y="118588"/>
                  </a:lnTo>
                  <a:cubicBezTo>
                    <a:pt x="22500" y="7058"/>
                    <a:pt x="22500" y="7058"/>
                    <a:pt x="22500" y="7058"/>
                  </a:cubicBezTo>
                  <a:cubicBezTo>
                    <a:pt x="66000" y="0"/>
                    <a:pt x="66000" y="0"/>
                    <a:pt x="66000" y="0"/>
                  </a:cubicBezTo>
                  <a:cubicBezTo>
                    <a:pt x="88500" y="35294"/>
                    <a:pt x="88500" y="35294"/>
                    <a:pt x="88500" y="35294"/>
                  </a:cubicBezTo>
                  <a:cubicBezTo>
                    <a:pt x="73500" y="56470"/>
                    <a:pt x="73500" y="56470"/>
                    <a:pt x="73500" y="56470"/>
                  </a:cubicBezTo>
                  <a:cubicBezTo>
                    <a:pt x="118500" y="69176"/>
                    <a:pt x="118500" y="69176"/>
                    <a:pt x="118500" y="69176"/>
                  </a:cubicBezTo>
                  <a:cubicBezTo>
                    <a:pt x="30000" y="111529"/>
                    <a:pt x="30000" y="111529"/>
                    <a:pt x="30000" y="111529"/>
                  </a:cubicBezTo>
                  <a:lnTo>
                    <a:pt x="0" y="118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27"/>
            <p:cNvSpPr/>
            <p:nvPr/>
          </p:nvSpPr>
          <p:spPr>
            <a:xfrm>
              <a:off x="5176516" y="1801843"/>
              <a:ext cx="229200" cy="221400"/>
            </a:xfrm>
            <a:custGeom>
              <a:rect b="b" l="l" r="r" t="t"/>
              <a:pathLst>
                <a:path extrusionOk="0" h="120000" w="120000">
                  <a:moveTo>
                    <a:pt x="11791" y="114425"/>
                  </a:moveTo>
                  <a:lnTo>
                    <a:pt x="22835" y="119845"/>
                  </a:lnTo>
                  <a:lnTo>
                    <a:pt x="27313" y="114425"/>
                  </a:lnTo>
                  <a:lnTo>
                    <a:pt x="25074" y="109780"/>
                  </a:lnTo>
                  <a:lnTo>
                    <a:pt x="28805" y="109780"/>
                  </a:lnTo>
                  <a:lnTo>
                    <a:pt x="23582" y="102812"/>
                  </a:lnTo>
                  <a:lnTo>
                    <a:pt x="31791" y="105909"/>
                  </a:lnTo>
                  <a:lnTo>
                    <a:pt x="30298" y="92129"/>
                  </a:lnTo>
                  <a:lnTo>
                    <a:pt x="35522" y="96774"/>
                  </a:lnTo>
                  <a:lnTo>
                    <a:pt x="39104" y="89806"/>
                  </a:lnTo>
                  <a:lnTo>
                    <a:pt x="37014" y="83612"/>
                  </a:lnTo>
                  <a:lnTo>
                    <a:pt x="42089" y="84387"/>
                  </a:lnTo>
                  <a:lnTo>
                    <a:pt x="44328" y="76025"/>
                  </a:lnTo>
                  <a:lnTo>
                    <a:pt x="51044" y="76800"/>
                  </a:lnTo>
                  <a:lnTo>
                    <a:pt x="52537" y="66735"/>
                  </a:lnTo>
                  <a:lnTo>
                    <a:pt x="59104" y="65961"/>
                  </a:lnTo>
                  <a:lnTo>
                    <a:pt x="77611" y="46761"/>
                  </a:lnTo>
                  <a:lnTo>
                    <a:pt x="115522" y="29109"/>
                  </a:lnTo>
                  <a:lnTo>
                    <a:pt x="119850" y="7587"/>
                  </a:lnTo>
                  <a:lnTo>
                    <a:pt x="111044" y="0"/>
                  </a:lnTo>
                  <a:lnTo>
                    <a:pt x="95522" y="8361"/>
                  </a:lnTo>
                  <a:lnTo>
                    <a:pt x="97014" y="16103"/>
                  </a:lnTo>
                  <a:lnTo>
                    <a:pt x="71044" y="29109"/>
                  </a:lnTo>
                  <a:lnTo>
                    <a:pt x="57611" y="27561"/>
                  </a:lnTo>
                  <a:lnTo>
                    <a:pt x="58507" y="32206"/>
                  </a:lnTo>
                  <a:lnTo>
                    <a:pt x="53283" y="36077"/>
                  </a:lnTo>
                  <a:lnTo>
                    <a:pt x="54029" y="31432"/>
                  </a:lnTo>
                  <a:lnTo>
                    <a:pt x="41343" y="39174"/>
                  </a:lnTo>
                  <a:lnTo>
                    <a:pt x="27313" y="59148"/>
                  </a:lnTo>
                  <a:lnTo>
                    <a:pt x="14776" y="62090"/>
                  </a:lnTo>
                  <a:lnTo>
                    <a:pt x="21343" y="73703"/>
                  </a:lnTo>
                  <a:lnTo>
                    <a:pt x="15522" y="77574"/>
                  </a:lnTo>
                  <a:lnTo>
                    <a:pt x="19104" y="83612"/>
                  </a:lnTo>
                  <a:lnTo>
                    <a:pt x="0" y="103587"/>
                  </a:lnTo>
                  <a:lnTo>
                    <a:pt x="11791" y="104361"/>
                  </a:lnTo>
                  <a:lnTo>
                    <a:pt x="3582" y="115974"/>
                  </a:lnTo>
                  <a:lnTo>
                    <a:pt x="2835" y="116748"/>
                  </a:lnTo>
                  <a:lnTo>
                    <a:pt x="5074" y="117522"/>
                  </a:lnTo>
                  <a:lnTo>
                    <a:pt x="11791" y="11442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27"/>
            <p:cNvSpPr/>
            <p:nvPr/>
          </p:nvSpPr>
          <p:spPr>
            <a:xfrm>
              <a:off x="5143781" y="2017071"/>
              <a:ext cx="90600" cy="132000"/>
            </a:xfrm>
            <a:custGeom>
              <a:rect b="b" l="l" r="r" t="t"/>
              <a:pathLst>
                <a:path extrusionOk="0" h="120000" w="120000">
                  <a:moveTo>
                    <a:pt x="48526" y="114545"/>
                  </a:moveTo>
                  <a:lnTo>
                    <a:pt x="112100" y="119740"/>
                  </a:lnTo>
                  <a:lnTo>
                    <a:pt x="119623" y="117142"/>
                  </a:lnTo>
                  <a:lnTo>
                    <a:pt x="98934" y="109350"/>
                  </a:lnTo>
                  <a:lnTo>
                    <a:pt x="72978" y="67012"/>
                  </a:lnTo>
                  <a:lnTo>
                    <a:pt x="72978" y="67012"/>
                  </a:lnTo>
                  <a:lnTo>
                    <a:pt x="95172" y="10129"/>
                  </a:lnTo>
                  <a:lnTo>
                    <a:pt x="71097" y="0"/>
                  </a:lnTo>
                  <a:lnTo>
                    <a:pt x="18808" y="21818"/>
                  </a:lnTo>
                  <a:lnTo>
                    <a:pt x="30094" y="36103"/>
                  </a:lnTo>
                  <a:lnTo>
                    <a:pt x="30094" y="36103"/>
                  </a:lnTo>
                  <a:lnTo>
                    <a:pt x="0" y="60519"/>
                  </a:lnTo>
                  <a:lnTo>
                    <a:pt x="5642" y="83636"/>
                  </a:lnTo>
                  <a:lnTo>
                    <a:pt x="28213" y="81038"/>
                  </a:lnTo>
                  <a:lnTo>
                    <a:pt x="48526" y="114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27"/>
            <p:cNvSpPr/>
            <p:nvPr/>
          </p:nvSpPr>
          <p:spPr>
            <a:xfrm>
              <a:off x="5090902" y="2203349"/>
              <a:ext cx="33900" cy="39000"/>
            </a:xfrm>
            <a:custGeom>
              <a:rect b="b" l="l" r="r" t="t"/>
              <a:pathLst>
                <a:path extrusionOk="0" h="120000" w="120000">
                  <a:moveTo>
                    <a:pt x="35000" y="119111"/>
                  </a:moveTo>
                  <a:lnTo>
                    <a:pt x="0" y="92444"/>
                  </a:lnTo>
                  <a:lnTo>
                    <a:pt x="20000" y="4444"/>
                  </a:lnTo>
                  <a:lnTo>
                    <a:pt x="49000" y="0"/>
                  </a:lnTo>
                  <a:lnTo>
                    <a:pt x="119000" y="48000"/>
                  </a:lnTo>
                  <a:lnTo>
                    <a:pt x="35000" y="1191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27"/>
            <p:cNvSpPr/>
            <p:nvPr/>
          </p:nvSpPr>
          <p:spPr>
            <a:xfrm>
              <a:off x="5245762" y="2160556"/>
              <a:ext cx="33900" cy="35100"/>
            </a:xfrm>
            <a:custGeom>
              <a:rect b="b" l="l" r="r" t="t"/>
              <a:pathLst>
                <a:path extrusionOk="0" h="120000" w="120000">
                  <a:moveTo>
                    <a:pt x="104000" y="119040"/>
                  </a:moveTo>
                  <a:lnTo>
                    <a:pt x="34000" y="85440"/>
                  </a:lnTo>
                  <a:lnTo>
                    <a:pt x="0" y="38400"/>
                  </a:lnTo>
                  <a:lnTo>
                    <a:pt x="49000" y="0"/>
                  </a:lnTo>
                  <a:lnTo>
                    <a:pt x="119000" y="90240"/>
                  </a:lnTo>
                  <a:lnTo>
                    <a:pt x="104000" y="11904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27"/>
            <p:cNvSpPr/>
            <p:nvPr/>
          </p:nvSpPr>
          <p:spPr>
            <a:xfrm>
              <a:off x="6473320" y="2061123"/>
              <a:ext cx="20100" cy="18900"/>
            </a:xfrm>
            <a:custGeom>
              <a:rect b="b" l="l" r="r" t="t"/>
              <a:pathLst>
                <a:path extrusionOk="0" h="120000" w="120000">
                  <a:moveTo>
                    <a:pt x="25714" y="0"/>
                  </a:moveTo>
                  <a:lnTo>
                    <a:pt x="118285" y="18181"/>
                  </a:lnTo>
                  <a:lnTo>
                    <a:pt x="101142" y="72727"/>
                  </a:lnTo>
                  <a:lnTo>
                    <a:pt x="0" y="118181"/>
                  </a:lnTo>
                  <a:lnTo>
                    <a:pt x="25714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27"/>
            <p:cNvSpPr/>
            <p:nvPr/>
          </p:nvSpPr>
          <p:spPr>
            <a:xfrm>
              <a:off x="6973156" y="2740789"/>
              <a:ext cx="15000" cy="7500"/>
            </a:xfrm>
            <a:custGeom>
              <a:rect b="b" l="l" r="r" t="t"/>
              <a:pathLst>
                <a:path extrusionOk="0" h="120000" w="120000">
                  <a:moveTo>
                    <a:pt x="0" y="69230"/>
                  </a:moveTo>
                  <a:lnTo>
                    <a:pt x="35294" y="0"/>
                  </a:lnTo>
                  <a:lnTo>
                    <a:pt x="117647" y="23076"/>
                  </a:lnTo>
                  <a:lnTo>
                    <a:pt x="82352" y="115384"/>
                  </a:lnTo>
                  <a:lnTo>
                    <a:pt x="0" y="692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127"/>
            <p:cNvSpPr/>
            <p:nvPr/>
          </p:nvSpPr>
          <p:spPr>
            <a:xfrm>
              <a:off x="6874951" y="2682892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5217" y="0"/>
                  </a:lnTo>
                  <a:lnTo>
                    <a:pt x="117391" y="118153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27"/>
            <p:cNvSpPr/>
            <p:nvPr/>
          </p:nvSpPr>
          <p:spPr>
            <a:xfrm>
              <a:off x="6715054" y="2798687"/>
              <a:ext cx="12600" cy="17700"/>
            </a:xfrm>
            <a:custGeom>
              <a:rect b="b" l="l" r="r" t="t"/>
              <a:pathLst>
                <a:path extrusionOk="0" h="120000" w="120000">
                  <a:moveTo>
                    <a:pt x="0" y="78000"/>
                  </a:moveTo>
                  <a:lnTo>
                    <a:pt x="65217" y="68000"/>
                  </a:lnTo>
                  <a:lnTo>
                    <a:pt x="117391" y="0"/>
                  </a:lnTo>
                  <a:lnTo>
                    <a:pt x="104347" y="78000"/>
                  </a:lnTo>
                  <a:lnTo>
                    <a:pt x="13043" y="118000"/>
                  </a:lnTo>
                  <a:lnTo>
                    <a:pt x="0" y="7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27"/>
            <p:cNvSpPr/>
            <p:nvPr/>
          </p:nvSpPr>
          <p:spPr>
            <a:xfrm>
              <a:off x="6704982" y="2825118"/>
              <a:ext cx="3900" cy="7500"/>
            </a:xfrm>
            <a:custGeom>
              <a:rect b="b" l="l" r="r" t="t"/>
              <a:pathLst>
                <a:path extrusionOk="0" h="120000" w="120000">
                  <a:moveTo>
                    <a:pt x="0" y="115384"/>
                  </a:moveTo>
                  <a:lnTo>
                    <a:pt x="112000" y="0"/>
                  </a:lnTo>
                  <a:lnTo>
                    <a:pt x="112000" y="115384"/>
                  </a:lnTo>
                  <a:lnTo>
                    <a:pt x="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27"/>
            <p:cNvSpPr/>
            <p:nvPr/>
          </p:nvSpPr>
          <p:spPr>
            <a:xfrm>
              <a:off x="6508573" y="2708065"/>
              <a:ext cx="45300" cy="200100"/>
            </a:xfrm>
            <a:custGeom>
              <a:rect b="b" l="l" r="r" t="t"/>
              <a:pathLst>
                <a:path extrusionOk="0" h="120000" w="120000">
                  <a:moveTo>
                    <a:pt x="7500" y="118116"/>
                  </a:moveTo>
                  <a:lnTo>
                    <a:pt x="33000" y="46733"/>
                  </a:lnTo>
                  <a:lnTo>
                    <a:pt x="0" y="38174"/>
                  </a:lnTo>
                  <a:lnTo>
                    <a:pt x="11250" y="11126"/>
                  </a:lnTo>
                  <a:lnTo>
                    <a:pt x="40500" y="11982"/>
                  </a:lnTo>
                  <a:lnTo>
                    <a:pt x="40500" y="0"/>
                  </a:lnTo>
                  <a:lnTo>
                    <a:pt x="66750" y="26362"/>
                  </a:lnTo>
                  <a:lnTo>
                    <a:pt x="59250" y="34065"/>
                  </a:lnTo>
                  <a:lnTo>
                    <a:pt x="119250" y="81483"/>
                  </a:lnTo>
                  <a:lnTo>
                    <a:pt x="74250" y="73095"/>
                  </a:lnTo>
                  <a:lnTo>
                    <a:pt x="36750" y="96890"/>
                  </a:lnTo>
                  <a:lnTo>
                    <a:pt x="81750" y="119828"/>
                  </a:lnTo>
                  <a:lnTo>
                    <a:pt x="44250" y="111269"/>
                  </a:lnTo>
                  <a:lnTo>
                    <a:pt x="21750" y="118972"/>
                  </a:lnTo>
                  <a:lnTo>
                    <a:pt x="7500" y="11811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27"/>
            <p:cNvSpPr/>
            <p:nvPr/>
          </p:nvSpPr>
          <p:spPr>
            <a:xfrm>
              <a:off x="5191624" y="4005723"/>
              <a:ext cx="42900" cy="27600"/>
            </a:xfrm>
            <a:custGeom>
              <a:rect b="b" l="l" r="r" t="t"/>
              <a:pathLst>
                <a:path extrusionOk="0" h="120000" w="120000">
                  <a:moveTo>
                    <a:pt x="99200" y="56842"/>
                  </a:moveTo>
                  <a:lnTo>
                    <a:pt x="115200" y="0"/>
                  </a:lnTo>
                  <a:lnTo>
                    <a:pt x="119200" y="44210"/>
                  </a:lnTo>
                  <a:lnTo>
                    <a:pt x="99200" y="56842"/>
                  </a:lnTo>
                  <a:close/>
                  <a:moveTo>
                    <a:pt x="0" y="75789"/>
                  </a:moveTo>
                  <a:lnTo>
                    <a:pt x="36000" y="118736"/>
                  </a:lnTo>
                  <a:lnTo>
                    <a:pt x="32000" y="75789"/>
                  </a:lnTo>
                  <a:lnTo>
                    <a:pt x="0" y="7578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27"/>
            <p:cNvSpPr/>
            <p:nvPr/>
          </p:nvSpPr>
          <p:spPr>
            <a:xfrm>
              <a:off x="7041143" y="3947825"/>
              <a:ext cx="42900" cy="33900"/>
            </a:xfrm>
            <a:custGeom>
              <a:rect b="b" l="l" r="r" t="t"/>
              <a:pathLst>
                <a:path extrusionOk="0" h="120000" w="120000">
                  <a:moveTo>
                    <a:pt x="44000" y="29000"/>
                  </a:moveTo>
                  <a:lnTo>
                    <a:pt x="72000" y="44000"/>
                  </a:lnTo>
                  <a:lnTo>
                    <a:pt x="119200" y="0"/>
                  </a:lnTo>
                  <a:lnTo>
                    <a:pt x="60000" y="19000"/>
                  </a:lnTo>
                  <a:lnTo>
                    <a:pt x="44000" y="29000"/>
                  </a:lnTo>
                  <a:close/>
                  <a:moveTo>
                    <a:pt x="0" y="99000"/>
                  </a:moveTo>
                  <a:lnTo>
                    <a:pt x="48000" y="64000"/>
                  </a:lnTo>
                  <a:lnTo>
                    <a:pt x="64000" y="104000"/>
                  </a:lnTo>
                  <a:lnTo>
                    <a:pt x="24000" y="119000"/>
                  </a:lnTo>
                  <a:lnTo>
                    <a:pt x="0" y="990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27"/>
            <p:cNvSpPr/>
            <p:nvPr/>
          </p:nvSpPr>
          <p:spPr>
            <a:xfrm>
              <a:off x="6842216" y="4014533"/>
              <a:ext cx="50400" cy="3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47314" y="87652"/>
                  </a:lnTo>
                  <a:lnTo>
                    <a:pt x="119314" y="118956"/>
                  </a:lnTo>
                  <a:lnTo>
                    <a:pt x="54171" y="52173"/>
                  </a:lnTo>
                  <a:lnTo>
                    <a:pt x="24000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27"/>
            <p:cNvSpPr/>
            <p:nvPr/>
          </p:nvSpPr>
          <p:spPr>
            <a:xfrm>
              <a:off x="6707500" y="3780426"/>
              <a:ext cx="192600" cy="172500"/>
            </a:xfrm>
            <a:custGeom>
              <a:rect b="b" l="l" r="r" t="t"/>
              <a:pathLst>
                <a:path extrusionOk="0" h="120000" w="120000">
                  <a:moveTo>
                    <a:pt x="115384" y="115049"/>
                  </a:moveTo>
                  <a:lnTo>
                    <a:pt x="119822" y="119009"/>
                  </a:lnTo>
                  <a:lnTo>
                    <a:pt x="116272" y="119801"/>
                  </a:lnTo>
                  <a:lnTo>
                    <a:pt x="115384" y="115049"/>
                  </a:lnTo>
                  <a:close/>
                  <a:moveTo>
                    <a:pt x="108461" y="103168"/>
                  </a:moveTo>
                  <a:lnTo>
                    <a:pt x="110236" y="110099"/>
                  </a:lnTo>
                  <a:lnTo>
                    <a:pt x="113609" y="107128"/>
                  </a:lnTo>
                  <a:lnTo>
                    <a:pt x="108461" y="103168"/>
                  </a:lnTo>
                  <a:close/>
                  <a:moveTo>
                    <a:pt x="61775" y="52079"/>
                  </a:moveTo>
                  <a:lnTo>
                    <a:pt x="71360" y="59009"/>
                  </a:lnTo>
                  <a:lnTo>
                    <a:pt x="67810" y="53069"/>
                  </a:lnTo>
                  <a:lnTo>
                    <a:pt x="61775" y="52079"/>
                  </a:lnTo>
                  <a:close/>
                  <a:moveTo>
                    <a:pt x="44911" y="40396"/>
                  </a:moveTo>
                  <a:lnTo>
                    <a:pt x="48461" y="48118"/>
                  </a:lnTo>
                  <a:lnTo>
                    <a:pt x="57337" y="47128"/>
                  </a:lnTo>
                  <a:lnTo>
                    <a:pt x="51124" y="41386"/>
                  </a:lnTo>
                  <a:lnTo>
                    <a:pt x="44911" y="40396"/>
                  </a:lnTo>
                  <a:close/>
                  <a:moveTo>
                    <a:pt x="55562" y="32475"/>
                  </a:moveTo>
                  <a:lnTo>
                    <a:pt x="60887" y="35445"/>
                  </a:lnTo>
                  <a:lnTo>
                    <a:pt x="63550" y="44158"/>
                  </a:lnTo>
                  <a:lnTo>
                    <a:pt x="55562" y="32475"/>
                  </a:lnTo>
                  <a:close/>
                  <a:moveTo>
                    <a:pt x="35325" y="24554"/>
                  </a:moveTo>
                  <a:lnTo>
                    <a:pt x="46686" y="30495"/>
                  </a:lnTo>
                  <a:lnTo>
                    <a:pt x="40650" y="24554"/>
                  </a:lnTo>
                  <a:lnTo>
                    <a:pt x="35325" y="24554"/>
                  </a:lnTo>
                  <a:close/>
                  <a:moveTo>
                    <a:pt x="15976" y="12871"/>
                  </a:moveTo>
                  <a:lnTo>
                    <a:pt x="22899" y="20594"/>
                  </a:lnTo>
                  <a:lnTo>
                    <a:pt x="22899" y="16831"/>
                  </a:lnTo>
                  <a:lnTo>
                    <a:pt x="15976" y="12871"/>
                  </a:lnTo>
                  <a:close/>
                  <a:moveTo>
                    <a:pt x="0" y="0"/>
                  </a:moveTo>
                  <a:lnTo>
                    <a:pt x="5325" y="14851"/>
                  </a:lnTo>
                  <a:lnTo>
                    <a:pt x="11538" y="14851"/>
                  </a:lnTo>
                  <a:lnTo>
                    <a:pt x="9763" y="8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27"/>
            <p:cNvSpPr/>
            <p:nvPr/>
          </p:nvSpPr>
          <p:spPr>
            <a:xfrm>
              <a:off x="6251730" y="3825737"/>
              <a:ext cx="33900" cy="17700"/>
            </a:xfrm>
            <a:custGeom>
              <a:rect b="b" l="l" r="r" t="t"/>
              <a:pathLst>
                <a:path extrusionOk="0" h="120000" w="120000">
                  <a:moveTo>
                    <a:pt x="0" y="68852"/>
                  </a:moveTo>
                  <a:lnTo>
                    <a:pt x="10000" y="118032"/>
                  </a:lnTo>
                  <a:lnTo>
                    <a:pt x="109000" y="29508"/>
                  </a:lnTo>
                  <a:lnTo>
                    <a:pt x="119000" y="0"/>
                  </a:lnTo>
                  <a:lnTo>
                    <a:pt x="14000" y="29508"/>
                  </a:lnTo>
                  <a:lnTo>
                    <a:pt x="5000" y="68852"/>
                  </a:lnTo>
                  <a:lnTo>
                    <a:pt x="0" y="6885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27"/>
            <p:cNvSpPr/>
            <p:nvPr/>
          </p:nvSpPr>
          <p:spPr>
            <a:xfrm>
              <a:off x="6274393" y="2904412"/>
              <a:ext cx="368700" cy="377700"/>
            </a:xfrm>
            <a:custGeom>
              <a:rect b="b" l="l" r="r" t="t"/>
              <a:pathLst>
                <a:path extrusionOk="0" h="120000" w="120000">
                  <a:moveTo>
                    <a:pt x="9202" y="118098"/>
                  </a:moveTo>
                  <a:lnTo>
                    <a:pt x="7343" y="119909"/>
                  </a:lnTo>
                  <a:lnTo>
                    <a:pt x="8737" y="119456"/>
                  </a:lnTo>
                  <a:lnTo>
                    <a:pt x="9202" y="118098"/>
                  </a:lnTo>
                  <a:close/>
                  <a:moveTo>
                    <a:pt x="21192" y="80784"/>
                  </a:moveTo>
                  <a:lnTo>
                    <a:pt x="20263" y="93373"/>
                  </a:lnTo>
                  <a:lnTo>
                    <a:pt x="23981" y="93373"/>
                  </a:lnTo>
                  <a:lnTo>
                    <a:pt x="29093" y="83049"/>
                  </a:lnTo>
                  <a:lnTo>
                    <a:pt x="23516" y="77615"/>
                  </a:lnTo>
                  <a:lnTo>
                    <a:pt x="17103" y="81237"/>
                  </a:lnTo>
                  <a:lnTo>
                    <a:pt x="17567" y="84407"/>
                  </a:lnTo>
                  <a:lnTo>
                    <a:pt x="21192" y="80784"/>
                  </a:lnTo>
                  <a:close/>
                  <a:moveTo>
                    <a:pt x="30023" y="79879"/>
                  </a:moveTo>
                  <a:lnTo>
                    <a:pt x="33648" y="83954"/>
                  </a:lnTo>
                  <a:lnTo>
                    <a:pt x="35507" y="80332"/>
                  </a:lnTo>
                  <a:lnTo>
                    <a:pt x="39225" y="80784"/>
                  </a:lnTo>
                  <a:lnTo>
                    <a:pt x="40619" y="76256"/>
                  </a:lnTo>
                  <a:lnTo>
                    <a:pt x="30023" y="79879"/>
                  </a:lnTo>
                  <a:close/>
                  <a:moveTo>
                    <a:pt x="0" y="81237"/>
                  </a:moveTo>
                  <a:lnTo>
                    <a:pt x="1859" y="82143"/>
                  </a:lnTo>
                  <a:lnTo>
                    <a:pt x="3253" y="80784"/>
                  </a:lnTo>
                  <a:lnTo>
                    <a:pt x="2788" y="79879"/>
                  </a:lnTo>
                  <a:lnTo>
                    <a:pt x="0" y="81237"/>
                  </a:lnTo>
                  <a:close/>
                  <a:moveTo>
                    <a:pt x="45639" y="73177"/>
                  </a:moveTo>
                  <a:lnTo>
                    <a:pt x="47498" y="80332"/>
                  </a:lnTo>
                  <a:lnTo>
                    <a:pt x="53075" y="71366"/>
                  </a:lnTo>
                  <a:lnTo>
                    <a:pt x="63206" y="72724"/>
                  </a:lnTo>
                  <a:lnTo>
                    <a:pt x="67761" y="67290"/>
                  </a:lnTo>
                  <a:lnTo>
                    <a:pt x="69620" y="70913"/>
                  </a:lnTo>
                  <a:lnTo>
                    <a:pt x="71944" y="66384"/>
                  </a:lnTo>
                  <a:lnTo>
                    <a:pt x="73338" y="52437"/>
                  </a:lnTo>
                  <a:lnTo>
                    <a:pt x="76127" y="50626"/>
                  </a:lnTo>
                  <a:lnTo>
                    <a:pt x="78822" y="43924"/>
                  </a:lnTo>
                  <a:lnTo>
                    <a:pt x="74268" y="33147"/>
                  </a:lnTo>
                  <a:lnTo>
                    <a:pt x="68690" y="37222"/>
                  </a:lnTo>
                  <a:lnTo>
                    <a:pt x="69155" y="45283"/>
                  </a:lnTo>
                  <a:lnTo>
                    <a:pt x="69155" y="45283"/>
                  </a:lnTo>
                  <a:lnTo>
                    <a:pt x="58094" y="60588"/>
                  </a:lnTo>
                  <a:lnTo>
                    <a:pt x="53539" y="57871"/>
                  </a:lnTo>
                  <a:lnTo>
                    <a:pt x="47962" y="65479"/>
                  </a:lnTo>
                  <a:lnTo>
                    <a:pt x="46568" y="69554"/>
                  </a:lnTo>
                  <a:lnTo>
                    <a:pt x="43780" y="66837"/>
                  </a:lnTo>
                  <a:lnTo>
                    <a:pt x="32254" y="68196"/>
                  </a:lnTo>
                  <a:lnTo>
                    <a:pt x="24910" y="76256"/>
                  </a:lnTo>
                  <a:lnTo>
                    <a:pt x="45639" y="73177"/>
                  </a:lnTo>
                  <a:close/>
                  <a:moveTo>
                    <a:pt x="67296" y="26445"/>
                  </a:moveTo>
                  <a:lnTo>
                    <a:pt x="69155" y="28166"/>
                  </a:lnTo>
                  <a:lnTo>
                    <a:pt x="68690" y="31335"/>
                  </a:lnTo>
                  <a:lnTo>
                    <a:pt x="73338" y="29524"/>
                  </a:lnTo>
                  <a:lnTo>
                    <a:pt x="70549" y="24633"/>
                  </a:lnTo>
                  <a:lnTo>
                    <a:pt x="84399" y="28618"/>
                  </a:lnTo>
                  <a:lnTo>
                    <a:pt x="88117" y="22369"/>
                  </a:lnTo>
                  <a:lnTo>
                    <a:pt x="96855" y="19200"/>
                  </a:lnTo>
                  <a:lnTo>
                    <a:pt x="94531" y="17841"/>
                  </a:lnTo>
                  <a:lnTo>
                    <a:pt x="94066" y="18294"/>
                  </a:lnTo>
                  <a:lnTo>
                    <a:pt x="94531" y="17841"/>
                  </a:lnTo>
                  <a:lnTo>
                    <a:pt x="93137" y="17388"/>
                  </a:lnTo>
                  <a:lnTo>
                    <a:pt x="94531" y="13494"/>
                  </a:lnTo>
                  <a:lnTo>
                    <a:pt x="89512" y="15667"/>
                  </a:lnTo>
                  <a:lnTo>
                    <a:pt x="77521" y="5343"/>
                  </a:lnTo>
                  <a:lnTo>
                    <a:pt x="75197" y="20105"/>
                  </a:lnTo>
                  <a:lnTo>
                    <a:pt x="70085" y="19652"/>
                  </a:lnTo>
                  <a:lnTo>
                    <a:pt x="67296" y="26445"/>
                  </a:lnTo>
                  <a:close/>
                  <a:moveTo>
                    <a:pt x="99643" y="12135"/>
                  </a:moveTo>
                  <a:lnTo>
                    <a:pt x="96855" y="15305"/>
                  </a:lnTo>
                  <a:lnTo>
                    <a:pt x="99643" y="13041"/>
                  </a:lnTo>
                  <a:lnTo>
                    <a:pt x="99643" y="12135"/>
                  </a:lnTo>
                  <a:close/>
                  <a:moveTo>
                    <a:pt x="103361" y="11230"/>
                  </a:moveTo>
                  <a:lnTo>
                    <a:pt x="103733" y="11683"/>
                  </a:lnTo>
                  <a:lnTo>
                    <a:pt x="106522" y="8513"/>
                  </a:lnTo>
                  <a:lnTo>
                    <a:pt x="110240" y="6249"/>
                  </a:lnTo>
                  <a:lnTo>
                    <a:pt x="109310" y="6701"/>
                  </a:lnTo>
                  <a:lnTo>
                    <a:pt x="107451" y="5796"/>
                  </a:lnTo>
                  <a:lnTo>
                    <a:pt x="103361" y="11230"/>
                  </a:lnTo>
                  <a:close/>
                  <a:moveTo>
                    <a:pt x="118048" y="905"/>
                  </a:moveTo>
                  <a:lnTo>
                    <a:pt x="116653" y="3169"/>
                  </a:lnTo>
                  <a:lnTo>
                    <a:pt x="118048" y="2264"/>
                  </a:lnTo>
                  <a:lnTo>
                    <a:pt x="119907" y="0"/>
                  </a:lnTo>
                  <a:lnTo>
                    <a:pt x="118048" y="9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27"/>
            <p:cNvSpPr/>
            <p:nvPr/>
          </p:nvSpPr>
          <p:spPr>
            <a:xfrm>
              <a:off x="6132121" y="3409127"/>
              <a:ext cx="146100" cy="202800"/>
            </a:xfrm>
            <a:custGeom>
              <a:rect b="b" l="l" r="r" t="t"/>
              <a:pathLst>
                <a:path extrusionOk="0" h="120000" w="120000">
                  <a:moveTo>
                    <a:pt x="89531" y="55358"/>
                  </a:moveTo>
                  <a:lnTo>
                    <a:pt x="89531" y="55358"/>
                  </a:lnTo>
                  <a:cubicBezTo>
                    <a:pt x="81328" y="46919"/>
                    <a:pt x="81328" y="46919"/>
                    <a:pt x="81328" y="46919"/>
                  </a:cubicBezTo>
                  <a:cubicBezTo>
                    <a:pt x="86015" y="45232"/>
                    <a:pt x="86015" y="45232"/>
                    <a:pt x="86015" y="45232"/>
                  </a:cubicBezTo>
                  <a:cubicBezTo>
                    <a:pt x="71953" y="41012"/>
                    <a:pt x="71953" y="41012"/>
                    <a:pt x="71953" y="41012"/>
                  </a:cubicBezTo>
                  <a:cubicBezTo>
                    <a:pt x="63984" y="43544"/>
                    <a:pt x="63984" y="43544"/>
                    <a:pt x="63984" y="43544"/>
                  </a:cubicBezTo>
                  <a:cubicBezTo>
                    <a:pt x="54609" y="32742"/>
                    <a:pt x="54609" y="32742"/>
                    <a:pt x="54609" y="32742"/>
                  </a:cubicBezTo>
                  <a:cubicBezTo>
                    <a:pt x="65156" y="22616"/>
                    <a:pt x="65156" y="22616"/>
                    <a:pt x="65156" y="22616"/>
                  </a:cubicBezTo>
                  <a:cubicBezTo>
                    <a:pt x="68671" y="15189"/>
                    <a:pt x="68671" y="15189"/>
                    <a:pt x="68671" y="15189"/>
                  </a:cubicBezTo>
                  <a:cubicBezTo>
                    <a:pt x="65156" y="0"/>
                    <a:pt x="65156" y="0"/>
                    <a:pt x="65156" y="0"/>
                  </a:cubicBezTo>
                  <a:cubicBezTo>
                    <a:pt x="60468" y="3375"/>
                    <a:pt x="60468" y="3375"/>
                    <a:pt x="60468" y="3375"/>
                  </a:cubicBezTo>
                  <a:cubicBezTo>
                    <a:pt x="45234" y="843"/>
                    <a:pt x="45234" y="843"/>
                    <a:pt x="45234" y="843"/>
                  </a:cubicBezTo>
                  <a:cubicBezTo>
                    <a:pt x="40546" y="23459"/>
                    <a:pt x="40546" y="23459"/>
                    <a:pt x="40546" y="23459"/>
                  </a:cubicBezTo>
                  <a:cubicBezTo>
                    <a:pt x="36093" y="22616"/>
                    <a:pt x="36093" y="22616"/>
                    <a:pt x="36093" y="22616"/>
                  </a:cubicBezTo>
                  <a:cubicBezTo>
                    <a:pt x="42890" y="38481"/>
                    <a:pt x="42890" y="38481"/>
                    <a:pt x="42890" y="38481"/>
                  </a:cubicBezTo>
                  <a:cubicBezTo>
                    <a:pt x="52265" y="36793"/>
                    <a:pt x="52265" y="36793"/>
                    <a:pt x="52265" y="36793"/>
                  </a:cubicBezTo>
                  <a:cubicBezTo>
                    <a:pt x="45234" y="41012"/>
                    <a:pt x="45234" y="41012"/>
                    <a:pt x="45234" y="41012"/>
                  </a:cubicBezTo>
                  <a:cubicBezTo>
                    <a:pt x="53437" y="46919"/>
                    <a:pt x="53437" y="46919"/>
                    <a:pt x="53437" y="46919"/>
                  </a:cubicBezTo>
                  <a:cubicBezTo>
                    <a:pt x="59296" y="44388"/>
                    <a:pt x="59296" y="44388"/>
                    <a:pt x="59296" y="44388"/>
                  </a:cubicBezTo>
                  <a:cubicBezTo>
                    <a:pt x="71015" y="50295"/>
                    <a:pt x="71015" y="50295"/>
                    <a:pt x="71015" y="50295"/>
                  </a:cubicBezTo>
                  <a:cubicBezTo>
                    <a:pt x="68671" y="43544"/>
                    <a:pt x="68671" y="43544"/>
                    <a:pt x="68671" y="43544"/>
                  </a:cubicBezTo>
                  <a:cubicBezTo>
                    <a:pt x="86015" y="56202"/>
                    <a:pt x="86015" y="56202"/>
                    <a:pt x="86015" y="56202"/>
                  </a:cubicBezTo>
                  <a:cubicBezTo>
                    <a:pt x="89531" y="55358"/>
                    <a:pt x="89531" y="55358"/>
                    <a:pt x="89531" y="55358"/>
                  </a:cubicBezTo>
                  <a:close/>
                  <a:moveTo>
                    <a:pt x="61640" y="49451"/>
                  </a:moveTo>
                  <a:lnTo>
                    <a:pt x="61640" y="49451"/>
                  </a:lnTo>
                  <a:cubicBezTo>
                    <a:pt x="62812" y="48607"/>
                    <a:pt x="62812" y="48607"/>
                    <a:pt x="62812" y="48607"/>
                  </a:cubicBezTo>
                  <a:cubicBezTo>
                    <a:pt x="63984" y="51139"/>
                    <a:pt x="63984" y="51139"/>
                    <a:pt x="63984" y="51139"/>
                  </a:cubicBezTo>
                  <a:cubicBezTo>
                    <a:pt x="61640" y="49451"/>
                    <a:pt x="61640" y="49451"/>
                    <a:pt x="61640" y="49451"/>
                  </a:cubicBezTo>
                  <a:close/>
                  <a:moveTo>
                    <a:pt x="53437" y="60253"/>
                  </a:moveTo>
                  <a:lnTo>
                    <a:pt x="53437" y="60253"/>
                  </a:lnTo>
                  <a:cubicBezTo>
                    <a:pt x="49921" y="56202"/>
                    <a:pt x="49921" y="56202"/>
                    <a:pt x="49921" y="56202"/>
                  </a:cubicBezTo>
                  <a:cubicBezTo>
                    <a:pt x="41953" y="47763"/>
                    <a:pt x="41953" y="47763"/>
                    <a:pt x="41953" y="47763"/>
                  </a:cubicBezTo>
                  <a:cubicBezTo>
                    <a:pt x="55781" y="51139"/>
                    <a:pt x="55781" y="51139"/>
                    <a:pt x="55781" y="51139"/>
                  </a:cubicBezTo>
                  <a:cubicBezTo>
                    <a:pt x="56953" y="57046"/>
                    <a:pt x="56953" y="57046"/>
                    <a:pt x="56953" y="57046"/>
                  </a:cubicBezTo>
                  <a:cubicBezTo>
                    <a:pt x="53437" y="60253"/>
                    <a:pt x="53437" y="60253"/>
                    <a:pt x="53437" y="60253"/>
                  </a:cubicBezTo>
                  <a:close/>
                  <a:moveTo>
                    <a:pt x="78984" y="56202"/>
                  </a:moveTo>
                  <a:lnTo>
                    <a:pt x="78984" y="56202"/>
                  </a:lnTo>
                  <a:cubicBezTo>
                    <a:pt x="88359" y="63628"/>
                    <a:pt x="88359" y="63628"/>
                    <a:pt x="88359" y="63628"/>
                  </a:cubicBezTo>
                  <a:cubicBezTo>
                    <a:pt x="81328" y="61097"/>
                    <a:pt x="81328" y="61097"/>
                    <a:pt x="81328" y="61097"/>
                  </a:cubicBezTo>
                  <a:cubicBezTo>
                    <a:pt x="76640" y="61940"/>
                    <a:pt x="76640" y="61940"/>
                    <a:pt x="76640" y="61940"/>
                  </a:cubicBezTo>
                  <a:cubicBezTo>
                    <a:pt x="78984" y="56202"/>
                    <a:pt x="78984" y="56202"/>
                    <a:pt x="78984" y="56202"/>
                  </a:cubicBezTo>
                  <a:close/>
                  <a:moveTo>
                    <a:pt x="91875" y="58734"/>
                  </a:moveTo>
                  <a:lnTo>
                    <a:pt x="91875" y="58734"/>
                  </a:lnTo>
                  <a:cubicBezTo>
                    <a:pt x="101015" y="64472"/>
                    <a:pt x="101015" y="64472"/>
                    <a:pt x="101015" y="64472"/>
                  </a:cubicBezTo>
                  <a:cubicBezTo>
                    <a:pt x="102421" y="69535"/>
                    <a:pt x="102421" y="69535"/>
                    <a:pt x="102421" y="69535"/>
                  </a:cubicBezTo>
                  <a:cubicBezTo>
                    <a:pt x="108046" y="69535"/>
                    <a:pt x="108046" y="69535"/>
                    <a:pt x="108046" y="69535"/>
                  </a:cubicBezTo>
                  <a:cubicBezTo>
                    <a:pt x="105703" y="62784"/>
                    <a:pt x="105703" y="62784"/>
                    <a:pt x="105703" y="62784"/>
                  </a:cubicBezTo>
                  <a:cubicBezTo>
                    <a:pt x="101015" y="55358"/>
                    <a:pt x="101015" y="55358"/>
                    <a:pt x="101015" y="55358"/>
                  </a:cubicBezTo>
                  <a:cubicBezTo>
                    <a:pt x="91875" y="58734"/>
                    <a:pt x="91875" y="58734"/>
                    <a:pt x="91875" y="58734"/>
                  </a:cubicBezTo>
                  <a:close/>
                  <a:moveTo>
                    <a:pt x="91875" y="67004"/>
                  </a:moveTo>
                  <a:lnTo>
                    <a:pt x="91875" y="67004"/>
                  </a:lnTo>
                  <a:cubicBezTo>
                    <a:pt x="96562" y="67848"/>
                    <a:pt x="96562" y="67848"/>
                    <a:pt x="96562" y="67848"/>
                  </a:cubicBezTo>
                  <a:cubicBezTo>
                    <a:pt x="103359" y="77974"/>
                    <a:pt x="103359" y="77974"/>
                    <a:pt x="103359" y="77974"/>
                  </a:cubicBezTo>
                  <a:cubicBezTo>
                    <a:pt x="95390" y="78818"/>
                    <a:pt x="95390" y="78818"/>
                    <a:pt x="95390" y="78818"/>
                  </a:cubicBezTo>
                  <a:cubicBezTo>
                    <a:pt x="96562" y="75443"/>
                    <a:pt x="96562" y="75443"/>
                    <a:pt x="96562" y="75443"/>
                  </a:cubicBezTo>
                  <a:cubicBezTo>
                    <a:pt x="91875" y="67004"/>
                    <a:pt x="91875" y="67004"/>
                    <a:pt x="91875" y="67004"/>
                  </a:cubicBezTo>
                  <a:close/>
                  <a:moveTo>
                    <a:pt x="60468" y="107172"/>
                  </a:moveTo>
                  <a:lnTo>
                    <a:pt x="60468" y="107172"/>
                  </a:lnTo>
                  <a:cubicBezTo>
                    <a:pt x="67500" y="96371"/>
                    <a:pt x="67500" y="96371"/>
                    <a:pt x="67500" y="96371"/>
                  </a:cubicBezTo>
                  <a:cubicBezTo>
                    <a:pt x="81328" y="92151"/>
                    <a:pt x="81328" y="92151"/>
                    <a:pt x="81328" y="92151"/>
                  </a:cubicBezTo>
                  <a:cubicBezTo>
                    <a:pt x="83671" y="97215"/>
                    <a:pt x="83671" y="97215"/>
                    <a:pt x="83671" y="97215"/>
                  </a:cubicBezTo>
                  <a:cubicBezTo>
                    <a:pt x="105703" y="88776"/>
                    <a:pt x="105703" y="88776"/>
                    <a:pt x="105703" y="88776"/>
                  </a:cubicBezTo>
                  <a:cubicBezTo>
                    <a:pt x="105703" y="82869"/>
                    <a:pt x="105703" y="82869"/>
                    <a:pt x="105703" y="82869"/>
                  </a:cubicBezTo>
                  <a:cubicBezTo>
                    <a:pt x="119765" y="103797"/>
                    <a:pt x="119765" y="103797"/>
                    <a:pt x="119765" y="103797"/>
                  </a:cubicBezTo>
                  <a:cubicBezTo>
                    <a:pt x="115078" y="111392"/>
                    <a:pt x="115078" y="111392"/>
                    <a:pt x="115078" y="111392"/>
                  </a:cubicBezTo>
                  <a:cubicBezTo>
                    <a:pt x="111562" y="105485"/>
                    <a:pt x="111562" y="105485"/>
                    <a:pt x="111562" y="105485"/>
                  </a:cubicBezTo>
                  <a:cubicBezTo>
                    <a:pt x="104531" y="119831"/>
                    <a:pt x="104531" y="119831"/>
                    <a:pt x="104531" y="119831"/>
                  </a:cubicBezTo>
                  <a:cubicBezTo>
                    <a:pt x="102421" y="115611"/>
                    <a:pt x="102421" y="115611"/>
                    <a:pt x="102421" y="115611"/>
                  </a:cubicBezTo>
                  <a:cubicBezTo>
                    <a:pt x="90703" y="113924"/>
                    <a:pt x="90703" y="113924"/>
                    <a:pt x="90703" y="113924"/>
                  </a:cubicBezTo>
                  <a:cubicBezTo>
                    <a:pt x="87187" y="108016"/>
                    <a:pt x="87187" y="108016"/>
                    <a:pt x="87187" y="108016"/>
                  </a:cubicBezTo>
                  <a:cubicBezTo>
                    <a:pt x="91875" y="102278"/>
                    <a:pt x="91875" y="102278"/>
                    <a:pt x="91875" y="102278"/>
                  </a:cubicBezTo>
                  <a:cubicBezTo>
                    <a:pt x="73125" y="102278"/>
                    <a:pt x="73125" y="102278"/>
                    <a:pt x="73125" y="102278"/>
                  </a:cubicBezTo>
                  <a:cubicBezTo>
                    <a:pt x="69843" y="99746"/>
                    <a:pt x="69843" y="99746"/>
                    <a:pt x="69843" y="99746"/>
                  </a:cubicBezTo>
                  <a:cubicBezTo>
                    <a:pt x="60468" y="107172"/>
                    <a:pt x="60468" y="107172"/>
                    <a:pt x="60468" y="107172"/>
                  </a:cubicBezTo>
                  <a:close/>
                  <a:moveTo>
                    <a:pt x="86015" y="82025"/>
                  </a:moveTo>
                  <a:lnTo>
                    <a:pt x="86015" y="82025"/>
                  </a:lnTo>
                  <a:cubicBezTo>
                    <a:pt x="89531" y="83713"/>
                    <a:pt x="89531" y="83713"/>
                    <a:pt x="89531" y="83713"/>
                  </a:cubicBezTo>
                  <a:cubicBezTo>
                    <a:pt x="94218" y="82869"/>
                    <a:pt x="94218" y="82869"/>
                    <a:pt x="94218" y="82869"/>
                  </a:cubicBezTo>
                  <a:cubicBezTo>
                    <a:pt x="94218" y="78818"/>
                    <a:pt x="94218" y="78818"/>
                    <a:pt x="94218" y="78818"/>
                  </a:cubicBezTo>
                  <a:cubicBezTo>
                    <a:pt x="86015" y="82025"/>
                    <a:pt x="86015" y="82025"/>
                    <a:pt x="86015" y="82025"/>
                  </a:cubicBezTo>
                  <a:close/>
                  <a:moveTo>
                    <a:pt x="80156" y="84556"/>
                  </a:moveTo>
                  <a:lnTo>
                    <a:pt x="80156" y="84556"/>
                  </a:lnTo>
                  <a:cubicBezTo>
                    <a:pt x="88359" y="77130"/>
                    <a:pt x="88359" y="77130"/>
                    <a:pt x="88359" y="77130"/>
                  </a:cubicBezTo>
                  <a:cubicBezTo>
                    <a:pt x="86015" y="67848"/>
                    <a:pt x="86015" y="67848"/>
                    <a:pt x="86015" y="67848"/>
                  </a:cubicBezTo>
                  <a:cubicBezTo>
                    <a:pt x="86015" y="67848"/>
                    <a:pt x="80156" y="82869"/>
                    <a:pt x="80156" y="84556"/>
                  </a:cubicBezTo>
                  <a:close/>
                  <a:moveTo>
                    <a:pt x="76640" y="71223"/>
                  </a:moveTo>
                  <a:lnTo>
                    <a:pt x="76640" y="71223"/>
                  </a:lnTo>
                  <a:cubicBezTo>
                    <a:pt x="71015" y="79662"/>
                    <a:pt x="71015" y="79662"/>
                    <a:pt x="71015" y="79662"/>
                  </a:cubicBezTo>
                  <a:cubicBezTo>
                    <a:pt x="66328" y="81350"/>
                    <a:pt x="66328" y="81350"/>
                    <a:pt x="66328" y="81350"/>
                  </a:cubicBezTo>
                  <a:cubicBezTo>
                    <a:pt x="76640" y="88776"/>
                    <a:pt x="76640" y="88776"/>
                    <a:pt x="76640" y="88776"/>
                  </a:cubicBezTo>
                  <a:cubicBezTo>
                    <a:pt x="80156" y="72911"/>
                    <a:pt x="80156" y="72911"/>
                    <a:pt x="80156" y="72911"/>
                  </a:cubicBezTo>
                  <a:cubicBezTo>
                    <a:pt x="76640" y="71223"/>
                    <a:pt x="76640" y="71223"/>
                    <a:pt x="76640" y="71223"/>
                  </a:cubicBezTo>
                  <a:close/>
                  <a:moveTo>
                    <a:pt x="59296" y="76286"/>
                  </a:moveTo>
                  <a:lnTo>
                    <a:pt x="59296" y="76286"/>
                  </a:lnTo>
                  <a:cubicBezTo>
                    <a:pt x="69843" y="75443"/>
                    <a:pt x="69843" y="75443"/>
                    <a:pt x="69843" y="75443"/>
                  </a:cubicBezTo>
                  <a:cubicBezTo>
                    <a:pt x="76640" y="67004"/>
                    <a:pt x="76640" y="67004"/>
                    <a:pt x="76640" y="67004"/>
                  </a:cubicBezTo>
                  <a:cubicBezTo>
                    <a:pt x="61640" y="63628"/>
                    <a:pt x="61640" y="63628"/>
                    <a:pt x="61640" y="63628"/>
                  </a:cubicBezTo>
                  <a:cubicBezTo>
                    <a:pt x="61640" y="63628"/>
                    <a:pt x="59296" y="75443"/>
                    <a:pt x="59296" y="76286"/>
                  </a:cubicBezTo>
                  <a:close/>
                  <a:moveTo>
                    <a:pt x="0" y="93839"/>
                  </a:moveTo>
                  <a:lnTo>
                    <a:pt x="0" y="93839"/>
                  </a:lnTo>
                  <a:cubicBezTo>
                    <a:pt x="27890" y="76286"/>
                    <a:pt x="27890" y="76286"/>
                    <a:pt x="27890" y="76286"/>
                  </a:cubicBezTo>
                  <a:cubicBezTo>
                    <a:pt x="30234" y="67004"/>
                    <a:pt x="30234" y="67004"/>
                    <a:pt x="30234" y="67004"/>
                  </a:cubicBezTo>
                  <a:cubicBezTo>
                    <a:pt x="31406" y="77130"/>
                    <a:pt x="31406" y="77130"/>
                    <a:pt x="31406" y="77130"/>
                  </a:cubicBezTo>
                  <a:cubicBezTo>
                    <a:pt x="7031" y="93839"/>
                    <a:pt x="7031" y="93839"/>
                    <a:pt x="7031" y="93839"/>
                  </a:cubicBezTo>
                  <a:lnTo>
                    <a:pt x="0" y="9383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27"/>
            <p:cNvSpPr/>
            <p:nvPr/>
          </p:nvSpPr>
          <p:spPr>
            <a:xfrm>
              <a:off x="5908014" y="3333608"/>
              <a:ext cx="107100" cy="232800"/>
            </a:xfrm>
            <a:custGeom>
              <a:rect b="b" l="l" r="r" t="t"/>
              <a:pathLst>
                <a:path extrusionOk="0" h="120000" w="120000">
                  <a:moveTo>
                    <a:pt x="44718" y="105276"/>
                  </a:moveTo>
                  <a:lnTo>
                    <a:pt x="44718" y="105276"/>
                  </a:lnTo>
                  <a:cubicBezTo>
                    <a:pt x="49544" y="107484"/>
                    <a:pt x="49544" y="107484"/>
                    <a:pt x="49544" y="107484"/>
                  </a:cubicBezTo>
                  <a:cubicBezTo>
                    <a:pt x="49544" y="119852"/>
                    <a:pt x="49544" y="119852"/>
                    <a:pt x="49544" y="119852"/>
                  </a:cubicBezTo>
                  <a:cubicBezTo>
                    <a:pt x="73351" y="111754"/>
                    <a:pt x="73351" y="111754"/>
                    <a:pt x="73351" y="111754"/>
                  </a:cubicBezTo>
                  <a:cubicBezTo>
                    <a:pt x="76568" y="104539"/>
                    <a:pt x="76568" y="104539"/>
                    <a:pt x="76568" y="104539"/>
                  </a:cubicBezTo>
                  <a:cubicBezTo>
                    <a:pt x="89436" y="105276"/>
                    <a:pt x="89436" y="105276"/>
                    <a:pt x="89436" y="105276"/>
                  </a:cubicBezTo>
                  <a:cubicBezTo>
                    <a:pt x="118069" y="94969"/>
                    <a:pt x="118069" y="94969"/>
                    <a:pt x="118069" y="94969"/>
                  </a:cubicBezTo>
                  <a:cubicBezTo>
                    <a:pt x="119678" y="73030"/>
                    <a:pt x="119678" y="73030"/>
                    <a:pt x="119678" y="73030"/>
                  </a:cubicBezTo>
                  <a:cubicBezTo>
                    <a:pt x="114852" y="65815"/>
                    <a:pt x="114852" y="65815"/>
                    <a:pt x="114852" y="65815"/>
                  </a:cubicBezTo>
                  <a:cubicBezTo>
                    <a:pt x="71742" y="47558"/>
                    <a:pt x="71742" y="47558"/>
                    <a:pt x="71742" y="47558"/>
                  </a:cubicBezTo>
                  <a:cubicBezTo>
                    <a:pt x="71742" y="43877"/>
                    <a:pt x="71742" y="43877"/>
                    <a:pt x="71742" y="43877"/>
                  </a:cubicBezTo>
                  <a:cubicBezTo>
                    <a:pt x="58873" y="37987"/>
                    <a:pt x="58873" y="37987"/>
                    <a:pt x="58873" y="37987"/>
                  </a:cubicBezTo>
                  <a:cubicBezTo>
                    <a:pt x="63699" y="28564"/>
                    <a:pt x="63699" y="28564"/>
                    <a:pt x="63699" y="28564"/>
                  </a:cubicBezTo>
                  <a:lnTo>
                    <a:pt x="63699" y="28564"/>
                  </a:lnTo>
                  <a:cubicBezTo>
                    <a:pt x="94262" y="14576"/>
                    <a:pt x="94262" y="14576"/>
                    <a:pt x="94262" y="14576"/>
                  </a:cubicBezTo>
                  <a:cubicBezTo>
                    <a:pt x="95871" y="14576"/>
                    <a:pt x="95871" y="14576"/>
                    <a:pt x="95871" y="14576"/>
                  </a:cubicBezTo>
                  <a:cubicBezTo>
                    <a:pt x="87828" y="13251"/>
                    <a:pt x="87828" y="13251"/>
                    <a:pt x="87828" y="13251"/>
                  </a:cubicBezTo>
                  <a:cubicBezTo>
                    <a:pt x="78176" y="11042"/>
                    <a:pt x="78176" y="11042"/>
                    <a:pt x="78176" y="11042"/>
                  </a:cubicBezTo>
                  <a:cubicBezTo>
                    <a:pt x="76568" y="4417"/>
                    <a:pt x="76568" y="4417"/>
                    <a:pt x="76568" y="4417"/>
                  </a:cubicBezTo>
                  <a:cubicBezTo>
                    <a:pt x="66916" y="4417"/>
                    <a:pt x="66916" y="4417"/>
                    <a:pt x="66916" y="4417"/>
                  </a:cubicBezTo>
                  <a:cubicBezTo>
                    <a:pt x="52761" y="0"/>
                    <a:pt x="52761" y="0"/>
                    <a:pt x="52761" y="0"/>
                  </a:cubicBezTo>
                  <a:cubicBezTo>
                    <a:pt x="44718" y="3680"/>
                    <a:pt x="44718" y="3680"/>
                    <a:pt x="44718" y="3680"/>
                  </a:cubicBezTo>
                  <a:lnTo>
                    <a:pt x="44718" y="3680"/>
                  </a:lnTo>
                  <a:cubicBezTo>
                    <a:pt x="0" y="5889"/>
                    <a:pt x="0" y="5889"/>
                    <a:pt x="0" y="5889"/>
                  </a:cubicBezTo>
                  <a:cubicBezTo>
                    <a:pt x="18981" y="18993"/>
                    <a:pt x="18981" y="18993"/>
                    <a:pt x="18981" y="18993"/>
                  </a:cubicBezTo>
                  <a:cubicBezTo>
                    <a:pt x="36675" y="18993"/>
                    <a:pt x="36675" y="18993"/>
                    <a:pt x="36675" y="18993"/>
                  </a:cubicBezTo>
                  <a:cubicBezTo>
                    <a:pt x="47935" y="28564"/>
                    <a:pt x="47935" y="28564"/>
                    <a:pt x="47935" y="28564"/>
                  </a:cubicBezTo>
                  <a:cubicBezTo>
                    <a:pt x="33458" y="31509"/>
                    <a:pt x="33458" y="31509"/>
                    <a:pt x="33458" y="31509"/>
                  </a:cubicBezTo>
                  <a:cubicBezTo>
                    <a:pt x="89436" y="59190"/>
                    <a:pt x="89436" y="59190"/>
                    <a:pt x="89436" y="59190"/>
                  </a:cubicBezTo>
                  <a:cubicBezTo>
                    <a:pt x="92654" y="70822"/>
                    <a:pt x="92654" y="70822"/>
                    <a:pt x="92654" y="70822"/>
                  </a:cubicBezTo>
                  <a:cubicBezTo>
                    <a:pt x="91045" y="71705"/>
                    <a:pt x="91045" y="71705"/>
                    <a:pt x="91045" y="71705"/>
                  </a:cubicBezTo>
                  <a:cubicBezTo>
                    <a:pt x="89436" y="75239"/>
                    <a:pt x="89436" y="75239"/>
                    <a:pt x="89436" y="75239"/>
                  </a:cubicBezTo>
                  <a:cubicBezTo>
                    <a:pt x="95871" y="78184"/>
                    <a:pt x="95871" y="78184"/>
                    <a:pt x="95871" y="78184"/>
                  </a:cubicBezTo>
                  <a:lnTo>
                    <a:pt x="95871" y="78184"/>
                  </a:lnTo>
                  <a:cubicBezTo>
                    <a:pt x="94262" y="91288"/>
                    <a:pt x="94262" y="91288"/>
                    <a:pt x="94262" y="91288"/>
                  </a:cubicBezTo>
                  <a:lnTo>
                    <a:pt x="94262" y="91288"/>
                  </a:lnTo>
                  <a:cubicBezTo>
                    <a:pt x="89436" y="92024"/>
                    <a:pt x="68525" y="95705"/>
                    <a:pt x="65308" y="95705"/>
                  </a:cubicBezTo>
                  <a:cubicBezTo>
                    <a:pt x="63699" y="96441"/>
                    <a:pt x="65308" y="98650"/>
                    <a:pt x="65308" y="100122"/>
                  </a:cubicBezTo>
                  <a:lnTo>
                    <a:pt x="65308" y="100122"/>
                  </a:lnTo>
                  <a:lnTo>
                    <a:pt x="44718" y="10527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27"/>
            <p:cNvSpPr/>
            <p:nvPr/>
          </p:nvSpPr>
          <p:spPr>
            <a:xfrm>
              <a:off x="5910532" y="3473318"/>
              <a:ext cx="80700" cy="65400"/>
            </a:xfrm>
            <a:custGeom>
              <a:rect b="b" l="l" r="r" t="t"/>
              <a:pathLst>
                <a:path extrusionOk="0" h="120000" w="120000">
                  <a:moveTo>
                    <a:pt x="46056" y="111615"/>
                  </a:moveTo>
                  <a:lnTo>
                    <a:pt x="46056" y="111615"/>
                  </a:lnTo>
                  <a:cubicBezTo>
                    <a:pt x="52394" y="119475"/>
                    <a:pt x="52394" y="119475"/>
                    <a:pt x="52394" y="119475"/>
                  </a:cubicBezTo>
                  <a:cubicBezTo>
                    <a:pt x="79436" y="101135"/>
                    <a:pt x="79436" y="101135"/>
                    <a:pt x="79436" y="101135"/>
                  </a:cubicBezTo>
                  <a:cubicBezTo>
                    <a:pt x="77323" y="82794"/>
                    <a:pt x="79436" y="82794"/>
                    <a:pt x="79436" y="82794"/>
                  </a:cubicBezTo>
                  <a:cubicBezTo>
                    <a:pt x="81549" y="82794"/>
                    <a:pt x="102676" y="72314"/>
                    <a:pt x="117464" y="67074"/>
                  </a:cubicBezTo>
                  <a:cubicBezTo>
                    <a:pt x="119577" y="23056"/>
                    <a:pt x="119577" y="23056"/>
                    <a:pt x="119577" y="23056"/>
                  </a:cubicBezTo>
                  <a:cubicBezTo>
                    <a:pt x="111126" y="12576"/>
                    <a:pt x="111126" y="12576"/>
                    <a:pt x="111126" y="12576"/>
                  </a:cubicBezTo>
                  <a:cubicBezTo>
                    <a:pt x="113239" y="0"/>
                    <a:pt x="113239" y="0"/>
                    <a:pt x="113239" y="0"/>
                  </a:cubicBezTo>
                  <a:cubicBezTo>
                    <a:pt x="83661" y="4716"/>
                    <a:pt x="83661" y="4716"/>
                    <a:pt x="83661" y="4716"/>
                  </a:cubicBezTo>
                  <a:cubicBezTo>
                    <a:pt x="85774" y="20436"/>
                    <a:pt x="85774" y="20436"/>
                    <a:pt x="85774" y="20436"/>
                  </a:cubicBezTo>
                  <a:cubicBezTo>
                    <a:pt x="69295" y="7336"/>
                    <a:pt x="69295" y="7336"/>
                    <a:pt x="69295" y="7336"/>
                  </a:cubicBezTo>
                  <a:cubicBezTo>
                    <a:pt x="65070" y="9956"/>
                    <a:pt x="65070" y="9956"/>
                    <a:pt x="65070" y="9956"/>
                  </a:cubicBezTo>
                  <a:cubicBezTo>
                    <a:pt x="58732" y="4716"/>
                    <a:pt x="58732" y="4716"/>
                    <a:pt x="58732" y="4716"/>
                  </a:cubicBezTo>
                  <a:cubicBezTo>
                    <a:pt x="19014" y="7336"/>
                    <a:pt x="19014" y="7336"/>
                    <a:pt x="19014" y="7336"/>
                  </a:cubicBezTo>
                  <a:cubicBezTo>
                    <a:pt x="0" y="36157"/>
                    <a:pt x="0" y="36157"/>
                    <a:pt x="0" y="36157"/>
                  </a:cubicBezTo>
                  <a:cubicBezTo>
                    <a:pt x="10563" y="57117"/>
                    <a:pt x="10563" y="57117"/>
                    <a:pt x="10563" y="57117"/>
                  </a:cubicBezTo>
                  <a:cubicBezTo>
                    <a:pt x="14788" y="93275"/>
                    <a:pt x="14788" y="93275"/>
                    <a:pt x="14788" y="93275"/>
                  </a:cubicBezTo>
                  <a:cubicBezTo>
                    <a:pt x="20704" y="103755"/>
                    <a:pt x="20704" y="103755"/>
                    <a:pt x="20704" y="103755"/>
                  </a:cubicBezTo>
                  <a:cubicBezTo>
                    <a:pt x="31267" y="98515"/>
                    <a:pt x="31267" y="98515"/>
                    <a:pt x="31267" y="98515"/>
                  </a:cubicBezTo>
                  <a:cubicBezTo>
                    <a:pt x="29154" y="114235"/>
                    <a:pt x="29154" y="114235"/>
                    <a:pt x="29154" y="114235"/>
                  </a:cubicBezTo>
                  <a:lnTo>
                    <a:pt x="46056" y="11161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27"/>
            <p:cNvSpPr/>
            <p:nvPr/>
          </p:nvSpPr>
          <p:spPr>
            <a:xfrm>
              <a:off x="5876538" y="3344937"/>
              <a:ext cx="112200" cy="135900"/>
            </a:xfrm>
            <a:custGeom>
              <a:rect b="b" l="l" r="r" t="t"/>
              <a:pathLst>
                <a:path extrusionOk="0" h="120000" w="120000">
                  <a:moveTo>
                    <a:pt x="86412" y="114716"/>
                  </a:moveTo>
                  <a:lnTo>
                    <a:pt x="96793" y="119748"/>
                  </a:lnTo>
                  <a:lnTo>
                    <a:pt x="95267" y="114716"/>
                  </a:lnTo>
                  <a:lnTo>
                    <a:pt x="119694" y="110943"/>
                  </a:lnTo>
                  <a:lnTo>
                    <a:pt x="116641" y="92327"/>
                  </a:lnTo>
                  <a:lnTo>
                    <a:pt x="63511" y="43773"/>
                  </a:lnTo>
                  <a:lnTo>
                    <a:pt x="77251" y="38742"/>
                  </a:lnTo>
                  <a:lnTo>
                    <a:pt x="68091" y="23647"/>
                  </a:lnTo>
                  <a:lnTo>
                    <a:pt x="50076" y="23647"/>
                  </a:lnTo>
                  <a:lnTo>
                    <a:pt x="50076" y="23647"/>
                  </a:lnTo>
                  <a:lnTo>
                    <a:pt x="31755" y="0"/>
                  </a:lnTo>
                  <a:lnTo>
                    <a:pt x="27175" y="0"/>
                  </a:lnTo>
                  <a:lnTo>
                    <a:pt x="28702" y="17358"/>
                  </a:lnTo>
                  <a:lnTo>
                    <a:pt x="22595" y="17358"/>
                  </a:lnTo>
                  <a:lnTo>
                    <a:pt x="16488" y="11069"/>
                  </a:lnTo>
                  <a:lnTo>
                    <a:pt x="0" y="26163"/>
                  </a:lnTo>
                  <a:lnTo>
                    <a:pt x="16488" y="40000"/>
                  </a:lnTo>
                  <a:lnTo>
                    <a:pt x="13435" y="67421"/>
                  </a:lnTo>
                  <a:lnTo>
                    <a:pt x="58931" y="59874"/>
                  </a:lnTo>
                  <a:lnTo>
                    <a:pt x="74198" y="68679"/>
                  </a:lnTo>
                  <a:lnTo>
                    <a:pt x="74198" y="88553"/>
                  </a:lnTo>
                  <a:lnTo>
                    <a:pt x="89160" y="96100"/>
                  </a:lnTo>
                  <a:lnTo>
                    <a:pt x="89160" y="96100"/>
                  </a:lnTo>
                  <a:lnTo>
                    <a:pt x="89160" y="113459"/>
                  </a:lnTo>
                  <a:lnTo>
                    <a:pt x="86412" y="11471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127"/>
            <p:cNvSpPr/>
            <p:nvPr/>
          </p:nvSpPr>
          <p:spPr>
            <a:xfrm>
              <a:off x="6273133" y="3066777"/>
              <a:ext cx="51600" cy="72900"/>
            </a:xfrm>
            <a:custGeom>
              <a:rect b="b" l="l" r="r" t="t"/>
              <a:pathLst>
                <a:path extrusionOk="0" h="120000" w="120000">
                  <a:moveTo>
                    <a:pt x="0" y="49411"/>
                  </a:moveTo>
                  <a:lnTo>
                    <a:pt x="26666" y="79529"/>
                  </a:lnTo>
                  <a:lnTo>
                    <a:pt x="26666" y="79529"/>
                  </a:lnTo>
                  <a:lnTo>
                    <a:pt x="6666" y="119529"/>
                  </a:lnTo>
                  <a:lnTo>
                    <a:pt x="62666" y="103058"/>
                  </a:lnTo>
                  <a:lnTo>
                    <a:pt x="82666" y="105411"/>
                  </a:lnTo>
                  <a:lnTo>
                    <a:pt x="109333" y="96000"/>
                  </a:lnTo>
                  <a:lnTo>
                    <a:pt x="119333" y="72470"/>
                  </a:lnTo>
                  <a:lnTo>
                    <a:pt x="116000" y="67764"/>
                  </a:lnTo>
                  <a:lnTo>
                    <a:pt x="116000" y="67764"/>
                  </a:lnTo>
                  <a:lnTo>
                    <a:pt x="112666" y="28235"/>
                  </a:lnTo>
                  <a:lnTo>
                    <a:pt x="82666" y="0"/>
                  </a:lnTo>
                  <a:lnTo>
                    <a:pt x="62666" y="4705"/>
                  </a:lnTo>
                  <a:lnTo>
                    <a:pt x="40000" y="2352"/>
                  </a:lnTo>
                  <a:lnTo>
                    <a:pt x="16666" y="16470"/>
                  </a:lnTo>
                  <a:lnTo>
                    <a:pt x="30000" y="47058"/>
                  </a:lnTo>
                  <a:lnTo>
                    <a:pt x="0" y="494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127"/>
            <p:cNvSpPr/>
            <p:nvPr/>
          </p:nvSpPr>
          <p:spPr>
            <a:xfrm>
              <a:off x="6247952" y="2972379"/>
              <a:ext cx="91800" cy="107100"/>
            </a:xfrm>
            <a:custGeom>
              <a:rect b="b" l="l" r="r" t="t"/>
              <a:pathLst>
                <a:path extrusionOk="0" h="120000" w="120000">
                  <a:moveTo>
                    <a:pt x="7430" y="110026"/>
                  </a:moveTo>
                  <a:lnTo>
                    <a:pt x="20061" y="119678"/>
                  </a:lnTo>
                  <a:lnTo>
                    <a:pt x="23777" y="111635"/>
                  </a:lnTo>
                  <a:lnTo>
                    <a:pt x="42352" y="114852"/>
                  </a:lnTo>
                  <a:lnTo>
                    <a:pt x="53498" y="105201"/>
                  </a:lnTo>
                  <a:lnTo>
                    <a:pt x="67987" y="106809"/>
                  </a:lnTo>
                  <a:lnTo>
                    <a:pt x="77275" y="103914"/>
                  </a:lnTo>
                  <a:lnTo>
                    <a:pt x="62414" y="87828"/>
                  </a:lnTo>
                  <a:lnTo>
                    <a:pt x="57213" y="84611"/>
                  </a:lnTo>
                  <a:lnTo>
                    <a:pt x="59071" y="73351"/>
                  </a:lnTo>
                  <a:lnTo>
                    <a:pt x="60557" y="73351"/>
                  </a:lnTo>
                  <a:lnTo>
                    <a:pt x="103281" y="46327"/>
                  </a:lnTo>
                  <a:lnTo>
                    <a:pt x="103281" y="33458"/>
                  </a:lnTo>
                  <a:lnTo>
                    <a:pt x="103281" y="31849"/>
                  </a:lnTo>
                  <a:lnTo>
                    <a:pt x="119628" y="11260"/>
                  </a:lnTo>
                  <a:lnTo>
                    <a:pt x="119628" y="8042"/>
                  </a:lnTo>
                  <a:lnTo>
                    <a:pt x="112198" y="0"/>
                  </a:lnTo>
                  <a:lnTo>
                    <a:pt x="90278" y="20911"/>
                  </a:lnTo>
                  <a:lnTo>
                    <a:pt x="75417" y="23806"/>
                  </a:lnTo>
                  <a:lnTo>
                    <a:pt x="75417" y="38284"/>
                  </a:lnTo>
                  <a:lnTo>
                    <a:pt x="47925" y="31849"/>
                  </a:lnTo>
                  <a:lnTo>
                    <a:pt x="33065" y="49544"/>
                  </a:lnTo>
                  <a:lnTo>
                    <a:pt x="33065" y="51152"/>
                  </a:lnTo>
                  <a:lnTo>
                    <a:pt x="7430" y="60804"/>
                  </a:lnTo>
                  <a:lnTo>
                    <a:pt x="0" y="70134"/>
                  </a:lnTo>
                  <a:lnTo>
                    <a:pt x="5572" y="76568"/>
                  </a:lnTo>
                  <a:lnTo>
                    <a:pt x="23777" y="76568"/>
                  </a:lnTo>
                  <a:lnTo>
                    <a:pt x="16346" y="97479"/>
                  </a:lnTo>
                  <a:lnTo>
                    <a:pt x="7430" y="11002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27"/>
            <p:cNvSpPr/>
            <p:nvPr/>
          </p:nvSpPr>
          <p:spPr>
            <a:xfrm>
              <a:off x="5850098" y="3521146"/>
              <a:ext cx="57900" cy="85800"/>
            </a:xfrm>
            <a:custGeom>
              <a:rect b="b" l="l" r="r" t="t"/>
              <a:pathLst>
                <a:path extrusionOk="0" h="120000" w="120000">
                  <a:moveTo>
                    <a:pt x="55294" y="103545"/>
                  </a:moveTo>
                  <a:lnTo>
                    <a:pt x="87058" y="105551"/>
                  </a:lnTo>
                  <a:lnTo>
                    <a:pt x="98823" y="119598"/>
                  </a:lnTo>
                  <a:lnTo>
                    <a:pt x="119411" y="113578"/>
                  </a:lnTo>
                  <a:lnTo>
                    <a:pt x="101764" y="101538"/>
                  </a:lnTo>
                  <a:lnTo>
                    <a:pt x="70000" y="95518"/>
                  </a:lnTo>
                  <a:lnTo>
                    <a:pt x="49411" y="49765"/>
                  </a:lnTo>
                  <a:lnTo>
                    <a:pt x="28823" y="49765"/>
                  </a:lnTo>
                  <a:lnTo>
                    <a:pt x="22941" y="24080"/>
                  </a:lnTo>
                  <a:lnTo>
                    <a:pt x="40588" y="0"/>
                  </a:lnTo>
                  <a:lnTo>
                    <a:pt x="22941" y="12040"/>
                  </a:lnTo>
                  <a:lnTo>
                    <a:pt x="11176" y="26086"/>
                  </a:lnTo>
                  <a:lnTo>
                    <a:pt x="14117" y="26086"/>
                  </a:lnTo>
                  <a:lnTo>
                    <a:pt x="0" y="67826"/>
                  </a:lnTo>
                  <a:lnTo>
                    <a:pt x="17058" y="69832"/>
                  </a:lnTo>
                  <a:lnTo>
                    <a:pt x="17058" y="69832"/>
                  </a:lnTo>
                  <a:lnTo>
                    <a:pt x="55294" y="103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27"/>
            <p:cNvSpPr/>
            <p:nvPr/>
          </p:nvSpPr>
          <p:spPr>
            <a:xfrm>
              <a:off x="5692719" y="2762186"/>
              <a:ext cx="479700" cy="239100"/>
            </a:xfrm>
            <a:custGeom>
              <a:rect b="b" l="l" r="r" t="t"/>
              <a:pathLst>
                <a:path extrusionOk="0" h="120000" w="120000">
                  <a:moveTo>
                    <a:pt x="48271" y="104248"/>
                  </a:moveTo>
                  <a:lnTo>
                    <a:pt x="48271" y="104964"/>
                  </a:lnTo>
                  <a:lnTo>
                    <a:pt x="63861" y="119856"/>
                  </a:lnTo>
                  <a:lnTo>
                    <a:pt x="75232" y="109976"/>
                  </a:lnTo>
                  <a:lnTo>
                    <a:pt x="75232" y="109976"/>
                  </a:lnTo>
                  <a:lnTo>
                    <a:pt x="83027" y="110692"/>
                  </a:lnTo>
                  <a:lnTo>
                    <a:pt x="91537" y="97231"/>
                  </a:lnTo>
                  <a:lnTo>
                    <a:pt x="89392" y="90214"/>
                  </a:lnTo>
                  <a:lnTo>
                    <a:pt x="92252" y="82338"/>
                  </a:lnTo>
                  <a:lnTo>
                    <a:pt x="96829" y="85202"/>
                  </a:lnTo>
                  <a:lnTo>
                    <a:pt x="103909" y="78042"/>
                  </a:lnTo>
                  <a:lnTo>
                    <a:pt x="109988" y="64582"/>
                  </a:lnTo>
                  <a:lnTo>
                    <a:pt x="109988" y="64582"/>
                  </a:lnTo>
                  <a:lnTo>
                    <a:pt x="119928" y="65298"/>
                  </a:lnTo>
                  <a:lnTo>
                    <a:pt x="115280" y="49689"/>
                  </a:lnTo>
                  <a:lnTo>
                    <a:pt x="105339" y="53985"/>
                  </a:lnTo>
                  <a:lnTo>
                    <a:pt x="104982" y="34081"/>
                  </a:lnTo>
                  <a:lnTo>
                    <a:pt x="104982" y="34081"/>
                  </a:lnTo>
                  <a:lnTo>
                    <a:pt x="107485" y="27637"/>
                  </a:lnTo>
                  <a:lnTo>
                    <a:pt x="104266" y="28353"/>
                  </a:lnTo>
                  <a:lnTo>
                    <a:pt x="101477" y="24057"/>
                  </a:lnTo>
                  <a:lnTo>
                    <a:pt x="96114" y="32649"/>
                  </a:lnTo>
                  <a:lnTo>
                    <a:pt x="87604" y="37661"/>
                  </a:lnTo>
                  <a:lnTo>
                    <a:pt x="87246" y="37661"/>
                  </a:lnTo>
                  <a:lnTo>
                    <a:pt x="66722" y="18472"/>
                  </a:lnTo>
                  <a:lnTo>
                    <a:pt x="59570" y="26205"/>
                  </a:lnTo>
                  <a:lnTo>
                    <a:pt x="54636" y="17756"/>
                  </a:lnTo>
                  <a:lnTo>
                    <a:pt x="54636" y="17756"/>
                  </a:lnTo>
                  <a:lnTo>
                    <a:pt x="53563" y="8448"/>
                  </a:lnTo>
                  <a:lnTo>
                    <a:pt x="43265" y="0"/>
                  </a:lnTo>
                  <a:lnTo>
                    <a:pt x="38617" y="10596"/>
                  </a:lnTo>
                  <a:lnTo>
                    <a:pt x="38617" y="26205"/>
                  </a:lnTo>
                  <a:lnTo>
                    <a:pt x="26960" y="26921"/>
                  </a:lnTo>
                  <a:lnTo>
                    <a:pt x="26960" y="26921"/>
                  </a:lnTo>
                  <a:lnTo>
                    <a:pt x="24100" y="21909"/>
                  </a:lnTo>
                  <a:lnTo>
                    <a:pt x="21239" y="23341"/>
                  </a:lnTo>
                  <a:lnTo>
                    <a:pt x="18092" y="18472"/>
                  </a:lnTo>
                  <a:lnTo>
                    <a:pt x="1072" y="34797"/>
                  </a:lnTo>
                  <a:lnTo>
                    <a:pt x="0" y="38377"/>
                  </a:lnTo>
                  <a:lnTo>
                    <a:pt x="357" y="38377"/>
                  </a:lnTo>
                  <a:lnTo>
                    <a:pt x="4934" y="51121"/>
                  </a:lnTo>
                  <a:lnTo>
                    <a:pt x="5649" y="48973"/>
                  </a:lnTo>
                  <a:lnTo>
                    <a:pt x="8867" y="51837"/>
                  </a:lnTo>
                  <a:lnTo>
                    <a:pt x="12014" y="71742"/>
                  </a:lnTo>
                  <a:lnTo>
                    <a:pt x="12014" y="71742"/>
                  </a:lnTo>
                  <a:lnTo>
                    <a:pt x="11299" y="79474"/>
                  </a:lnTo>
                  <a:lnTo>
                    <a:pt x="28390" y="89498"/>
                  </a:lnTo>
                  <a:lnTo>
                    <a:pt x="34040" y="107112"/>
                  </a:lnTo>
                  <a:lnTo>
                    <a:pt x="48271" y="10424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27"/>
            <p:cNvSpPr/>
            <p:nvPr/>
          </p:nvSpPr>
          <p:spPr>
            <a:xfrm>
              <a:off x="5478684" y="2728203"/>
              <a:ext cx="926700" cy="688500"/>
            </a:xfrm>
            <a:custGeom>
              <a:rect b="b" l="l" r="r" t="t"/>
              <a:pathLst>
                <a:path extrusionOk="0" h="120000" w="120000">
                  <a:moveTo>
                    <a:pt x="68592" y="118954"/>
                  </a:moveTo>
                  <a:lnTo>
                    <a:pt x="68592" y="118954"/>
                  </a:lnTo>
                  <a:cubicBezTo>
                    <a:pt x="70255" y="119950"/>
                    <a:pt x="70255" y="119950"/>
                    <a:pt x="70255" y="119950"/>
                  </a:cubicBezTo>
                  <a:cubicBezTo>
                    <a:pt x="71881" y="118208"/>
                    <a:pt x="71881" y="118208"/>
                    <a:pt x="71881" y="118208"/>
                  </a:cubicBezTo>
                  <a:cubicBezTo>
                    <a:pt x="72805" y="115520"/>
                    <a:pt x="72805" y="115520"/>
                    <a:pt x="72805" y="115520"/>
                  </a:cubicBezTo>
                  <a:cubicBezTo>
                    <a:pt x="72805" y="115022"/>
                    <a:pt x="72805" y="115022"/>
                    <a:pt x="72805" y="115022"/>
                  </a:cubicBezTo>
                  <a:cubicBezTo>
                    <a:pt x="70070" y="115022"/>
                    <a:pt x="70070" y="115022"/>
                    <a:pt x="70070" y="115022"/>
                  </a:cubicBezTo>
                  <a:cubicBezTo>
                    <a:pt x="68222" y="116515"/>
                    <a:pt x="68222" y="116515"/>
                    <a:pt x="68222" y="116515"/>
                  </a:cubicBezTo>
                  <a:lnTo>
                    <a:pt x="68592" y="118954"/>
                  </a:lnTo>
                  <a:close/>
                  <a:moveTo>
                    <a:pt x="70255" y="112036"/>
                  </a:moveTo>
                  <a:lnTo>
                    <a:pt x="70255" y="112036"/>
                  </a:lnTo>
                  <a:cubicBezTo>
                    <a:pt x="71179" y="114027"/>
                    <a:pt x="71179" y="114027"/>
                    <a:pt x="71179" y="114027"/>
                  </a:cubicBezTo>
                  <a:cubicBezTo>
                    <a:pt x="71549" y="114027"/>
                    <a:pt x="71549" y="114027"/>
                    <a:pt x="71549" y="114027"/>
                  </a:cubicBezTo>
                  <a:cubicBezTo>
                    <a:pt x="71179" y="111787"/>
                    <a:pt x="71179" y="111787"/>
                    <a:pt x="71179" y="111787"/>
                  </a:cubicBezTo>
                  <a:cubicBezTo>
                    <a:pt x="71733" y="110792"/>
                    <a:pt x="71733" y="110792"/>
                    <a:pt x="71733" y="110792"/>
                  </a:cubicBezTo>
                  <a:cubicBezTo>
                    <a:pt x="75762" y="109597"/>
                    <a:pt x="75762" y="109597"/>
                    <a:pt x="75762" y="109597"/>
                  </a:cubicBezTo>
                  <a:cubicBezTo>
                    <a:pt x="76834" y="108851"/>
                    <a:pt x="76834" y="108851"/>
                    <a:pt x="76834" y="108851"/>
                  </a:cubicBezTo>
                  <a:cubicBezTo>
                    <a:pt x="77018" y="107357"/>
                    <a:pt x="77018" y="107357"/>
                    <a:pt x="77018" y="107357"/>
                  </a:cubicBezTo>
                  <a:cubicBezTo>
                    <a:pt x="77757" y="108104"/>
                    <a:pt x="77757" y="108104"/>
                    <a:pt x="77757" y="108104"/>
                  </a:cubicBezTo>
                  <a:cubicBezTo>
                    <a:pt x="77942" y="106611"/>
                    <a:pt x="77942" y="106611"/>
                    <a:pt x="77942" y="106611"/>
                  </a:cubicBezTo>
                  <a:cubicBezTo>
                    <a:pt x="79236" y="107606"/>
                    <a:pt x="79236" y="107606"/>
                    <a:pt x="79236" y="107606"/>
                  </a:cubicBezTo>
                  <a:cubicBezTo>
                    <a:pt x="83634" y="106113"/>
                    <a:pt x="83634" y="106113"/>
                    <a:pt x="83634" y="106113"/>
                  </a:cubicBezTo>
                  <a:cubicBezTo>
                    <a:pt x="89695" y="98448"/>
                    <a:pt x="89695" y="98448"/>
                    <a:pt x="89695" y="98448"/>
                  </a:cubicBezTo>
                  <a:cubicBezTo>
                    <a:pt x="89879" y="95512"/>
                    <a:pt x="89879" y="95512"/>
                    <a:pt x="89879" y="95512"/>
                  </a:cubicBezTo>
                  <a:cubicBezTo>
                    <a:pt x="90434" y="95014"/>
                    <a:pt x="90434" y="95014"/>
                    <a:pt x="90434" y="95014"/>
                  </a:cubicBezTo>
                  <a:cubicBezTo>
                    <a:pt x="90619" y="95512"/>
                    <a:pt x="90619" y="95512"/>
                    <a:pt x="90619" y="95512"/>
                  </a:cubicBezTo>
                  <a:cubicBezTo>
                    <a:pt x="93169" y="90783"/>
                    <a:pt x="93169" y="90783"/>
                    <a:pt x="93169" y="90783"/>
                  </a:cubicBezTo>
                  <a:cubicBezTo>
                    <a:pt x="93353" y="90783"/>
                    <a:pt x="93353" y="90783"/>
                    <a:pt x="93353" y="90783"/>
                  </a:cubicBezTo>
                  <a:cubicBezTo>
                    <a:pt x="93723" y="88096"/>
                    <a:pt x="93723" y="88096"/>
                    <a:pt x="93723" y="88096"/>
                  </a:cubicBezTo>
                  <a:cubicBezTo>
                    <a:pt x="94277" y="87349"/>
                    <a:pt x="94277" y="87349"/>
                    <a:pt x="94277" y="87349"/>
                  </a:cubicBezTo>
                  <a:cubicBezTo>
                    <a:pt x="94277" y="86105"/>
                    <a:pt x="94277" y="86105"/>
                    <a:pt x="94277" y="86105"/>
                  </a:cubicBezTo>
                  <a:cubicBezTo>
                    <a:pt x="93169" y="84861"/>
                    <a:pt x="93169" y="84861"/>
                    <a:pt x="93169" y="84861"/>
                  </a:cubicBezTo>
                  <a:cubicBezTo>
                    <a:pt x="91136" y="84612"/>
                    <a:pt x="91136" y="84612"/>
                    <a:pt x="91136" y="84612"/>
                  </a:cubicBezTo>
                  <a:cubicBezTo>
                    <a:pt x="92614" y="84114"/>
                    <a:pt x="92614" y="84114"/>
                    <a:pt x="92614" y="84114"/>
                  </a:cubicBezTo>
                  <a:cubicBezTo>
                    <a:pt x="94462" y="82671"/>
                    <a:pt x="94462" y="82671"/>
                    <a:pt x="94462" y="82671"/>
                  </a:cubicBezTo>
                  <a:cubicBezTo>
                    <a:pt x="91506" y="78938"/>
                    <a:pt x="91506" y="78938"/>
                    <a:pt x="91506" y="78938"/>
                  </a:cubicBezTo>
                  <a:cubicBezTo>
                    <a:pt x="94277" y="79933"/>
                    <a:pt x="94277" y="79933"/>
                    <a:pt x="94277" y="79933"/>
                  </a:cubicBezTo>
                  <a:cubicBezTo>
                    <a:pt x="92245" y="75752"/>
                    <a:pt x="92245" y="75752"/>
                    <a:pt x="92245" y="75752"/>
                  </a:cubicBezTo>
                  <a:cubicBezTo>
                    <a:pt x="91506" y="72517"/>
                    <a:pt x="91506" y="72517"/>
                    <a:pt x="91506" y="72517"/>
                  </a:cubicBezTo>
                  <a:cubicBezTo>
                    <a:pt x="89140" y="71074"/>
                    <a:pt x="89140" y="71074"/>
                    <a:pt x="89140" y="71074"/>
                  </a:cubicBezTo>
                  <a:cubicBezTo>
                    <a:pt x="90988" y="66594"/>
                    <a:pt x="90988" y="66594"/>
                    <a:pt x="90988" y="66594"/>
                  </a:cubicBezTo>
                  <a:cubicBezTo>
                    <a:pt x="91136" y="65350"/>
                    <a:pt x="91136" y="65350"/>
                    <a:pt x="91136" y="65350"/>
                  </a:cubicBezTo>
                  <a:cubicBezTo>
                    <a:pt x="92060" y="66097"/>
                    <a:pt x="92060" y="66097"/>
                    <a:pt x="92060" y="66097"/>
                  </a:cubicBezTo>
                  <a:cubicBezTo>
                    <a:pt x="92429" y="64653"/>
                    <a:pt x="92429" y="64653"/>
                    <a:pt x="92429" y="64653"/>
                  </a:cubicBezTo>
                  <a:cubicBezTo>
                    <a:pt x="95201" y="63409"/>
                    <a:pt x="95201" y="63409"/>
                    <a:pt x="95201" y="63409"/>
                  </a:cubicBezTo>
                  <a:cubicBezTo>
                    <a:pt x="95386" y="63658"/>
                    <a:pt x="95386" y="63658"/>
                    <a:pt x="95386" y="63658"/>
                  </a:cubicBezTo>
                  <a:cubicBezTo>
                    <a:pt x="95756" y="62165"/>
                    <a:pt x="95756" y="62165"/>
                    <a:pt x="95756" y="62165"/>
                  </a:cubicBezTo>
                  <a:cubicBezTo>
                    <a:pt x="93908" y="62165"/>
                    <a:pt x="93908" y="62165"/>
                    <a:pt x="93908" y="62165"/>
                  </a:cubicBezTo>
                  <a:cubicBezTo>
                    <a:pt x="92429" y="60920"/>
                    <a:pt x="92429" y="60920"/>
                    <a:pt x="92429" y="60920"/>
                  </a:cubicBezTo>
                  <a:cubicBezTo>
                    <a:pt x="90434" y="63409"/>
                    <a:pt x="90434" y="63409"/>
                    <a:pt x="90434" y="63409"/>
                  </a:cubicBezTo>
                  <a:cubicBezTo>
                    <a:pt x="88586" y="62413"/>
                    <a:pt x="88586" y="62413"/>
                    <a:pt x="88586" y="62413"/>
                  </a:cubicBezTo>
                  <a:cubicBezTo>
                    <a:pt x="88216" y="60671"/>
                    <a:pt x="88216" y="60671"/>
                    <a:pt x="88216" y="60671"/>
                  </a:cubicBezTo>
                  <a:cubicBezTo>
                    <a:pt x="86036" y="58432"/>
                    <a:pt x="86036" y="58432"/>
                    <a:pt x="86036" y="58432"/>
                  </a:cubicBezTo>
                  <a:cubicBezTo>
                    <a:pt x="86923" y="56242"/>
                    <a:pt x="86923" y="56242"/>
                    <a:pt x="86923" y="56242"/>
                  </a:cubicBezTo>
                  <a:cubicBezTo>
                    <a:pt x="87847" y="56491"/>
                    <a:pt x="87847" y="56491"/>
                    <a:pt x="87847" y="56491"/>
                  </a:cubicBezTo>
                  <a:cubicBezTo>
                    <a:pt x="89510" y="55495"/>
                    <a:pt x="89510" y="55495"/>
                    <a:pt x="89510" y="55495"/>
                  </a:cubicBezTo>
                  <a:cubicBezTo>
                    <a:pt x="89695" y="54002"/>
                    <a:pt x="89695" y="54002"/>
                    <a:pt x="89695" y="54002"/>
                  </a:cubicBezTo>
                  <a:cubicBezTo>
                    <a:pt x="91875" y="52260"/>
                    <a:pt x="91875" y="52260"/>
                    <a:pt x="91875" y="52260"/>
                  </a:cubicBezTo>
                  <a:cubicBezTo>
                    <a:pt x="93353" y="50070"/>
                    <a:pt x="93353" y="50070"/>
                    <a:pt x="93353" y="50070"/>
                  </a:cubicBezTo>
                  <a:cubicBezTo>
                    <a:pt x="94462" y="50070"/>
                    <a:pt x="94462" y="50070"/>
                    <a:pt x="94462" y="50070"/>
                  </a:cubicBezTo>
                  <a:cubicBezTo>
                    <a:pt x="95571" y="51812"/>
                    <a:pt x="95571" y="51812"/>
                    <a:pt x="95571" y="51812"/>
                  </a:cubicBezTo>
                  <a:cubicBezTo>
                    <a:pt x="93723" y="54749"/>
                    <a:pt x="93723" y="54749"/>
                    <a:pt x="93723" y="54749"/>
                  </a:cubicBezTo>
                  <a:cubicBezTo>
                    <a:pt x="94277" y="55744"/>
                    <a:pt x="94277" y="55744"/>
                    <a:pt x="94277" y="55744"/>
                  </a:cubicBezTo>
                  <a:cubicBezTo>
                    <a:pt x="93353" y="57237"/>
                    <a:pt x="93353" y="57237"/>
                    <a:pt x="93353" y="57237"/>
                  </a:cubicBezTo>
                  <a:cubicBezTo>
                    <a:pt x="95016" y="56491"/>
                    <a:pt x="95016" y="56491"/>
                    <a:pt x="95016" y="56491"/>
                  </a:cubicBezTo>
                  <a:cubicBezTo>
                    <a:pt x="95571" y="55246"/>
                    <a:pt x="95571" y="55246"/>
                    <a:pt x="95571" y="55246"/>
                  </a:cubicBezTo>
                  <a:cubicBezTo>
                    <a:pt x="97566" y="53753"/>
                    <a:pt x="97566" y="53753"/>
                    <a:pt x="97566" y="53753"/>
                  </a:cubicBezTo>
                  <a:cubicBezTo>
                    <a:pt x="99414" y="53255"/>
                    <a:pt x="99414" y="53255"/>
                    <a:pt x="99414" y="53255"/>
                  </a:cubicBezTo>
                  <a:cubicBezTo>
                    <a:pt x="100153" y="51812"/>
                    <a:pt x="100153" y="51812"/>
                    <a:pt x="100153" y="51812"/>
                  </a:cubicBezTo>
                  <a:lnTo>
                    <a:pt x="100153" y="51812"/>
                  </a:lnTo>
                  <a:cubicBezTo>
                    <a:pt x="102704" y="50319"/>
                    <a:pt x="102704" y="50319"/>
                    <a:pt x="102704" y="50319"/>
                  </a:cubicBezTo>
                  <a:cubicBezTo>
                    <a:pt x="104367" y="47333"/>
                    <a:pt x="104367" y="47333"/>
                    <a:pt x="104367" y="47333"/>
                  </a:cubicBezTo>
                  <a:cubicBezTo>
                    <a:pt x="106917" y="48079"/>
                    <a:pt x="106917" y="48079"/>
                    <a:pt x="106917" y="48079"/>
                  </a:cubicBezTo>
                  <a:cubicBezTo>
                    <a:pt x="106917" y="46088"/>
                    <a:pt x="106917" y="46088"/>
                    <a:pt x="106917" y="46088"/>
                  </a:cubicBezTo>
                  <a:cubicBezTo>
                    <a:pt x="108580" y="45591"/>
                    <a:pt x="108580" y="45591"/>
                    <a:pt x="108580" y="45591"/>
                  </a:cubicBezTo>
                  <a:cubicBezTo>
                    <a:pt x="110760" y="42156"/>
                    <a:pt x="110760" y="42156"/>
                    <a:pt x="110760" y="42156"/>
                  </a:cubicBezTo>
                  <a:cubicBezTo>
                    <a:pt x="111499" y="43649"/>
                    <a:pt x="111499" y="43649"/>
                    <a:pt x="111499" y="43649"/>
                  </a:cubicBezTo>
                  <a:cubicBezTo>
                    <a:pt x="112978" y="40165"/>
                    <a:pt x="112978" y="40165"/>
                    <a:pt x="112978" y="40165"/>
                  </a:cubicBezTo>
                  <a:cubicBezTo>
                    <a:pt x="112608" y="36034"/>
                    <a:pt x="112608" y="36034"/>
                    <a:pt x="112608" y="36034"/>
                  </a:cubicBezTo>
                  <a:cubicBezTo>
                    <a:pt x="115010" y="33297"/>
                    <a:pt x="115010" y="33297"/>
                    <a:pt x="115010" y="33297"/>
                  </a:cubicBezTo>
                  <a:cubicBezTo>
                    <a:pt x="116082" y="34541"/>
                    <a:pt x="116082" y="34541"/>
                    <a:pt x="116082" y="34541"/>
                  </a:cubicBezTo>
                  <a:cubicBezTo>
                    <a:pt x="116636" y="34292"/>
                    <a:pt x="116636" y="34292"/>
                    <a:pt x="116636" y="34292"/>
                  </a:cubicBezTo>
                  <a:cubicBezTo>
                    <a:pt x="118299" y="30111"/>
                    <a:pt x="118299" y="30111"/>
                    <a:pt x="118299" y="30111"/>
                  </a:cubicBezTo>
                  <a:cubicBezTo>
                    <a:pt x="118854" y="25682"/>
                    <a:pt x="118854" y="25682"/>
                    <a:pt x="118854" y="25682"/>
                  </a:cubicBezTo>
                  <a:cubicBezTo>
                    <a:pt x="119963" y="24935"/>
                    <a:pt x="119963" y="24935"/>
                    <a:pt x="119963" y="24935"/>
                  </a:cubicBezTo>
                  <a:cubicBezTo>
                    <a:pt x="119963" y="21700"/>
                    <a:pt x="119963" y="21700"/>
                    <a:pt x="119963" y="21700"/>
                  </a:cubicBezTo>
                  <a:cubicBezTo>
                    <a:pt x="114271" y="24935"/>
                    <a:pt x="114271" y="24935"/>
                    <a:pt x="114271" y="24935"/>
                  </a:cubicBezTo>
                  <a:cubicBezTo>
                    <a:pt x="112608" y="24189"/>
                    <a:pt x="112608" y="24189"/>
                    <a:pt x="112608" y="24189"/>
                  </a:cubicBezTo>
                  <a:cubicBezTo>
                    <a:pt x="111684" y="19510"/>
                    <a:pt x="111684" y="19510"/>
                    <a:pt x="111684" y="19510"/>
                  </a:cubicBezTo>
                  <a:cubicBezTo>
                    <a:pt x="107656" y="16524"/>
                    <a:pt x="107656" y="16524"/>
                    <a:pt x="107656" y="16524"/>
                  </a:cubicBezTo>
                  <a:cubicBezTo>
                    <a:pt x="105993" y="17270"/>
                    <a:pt x="105993" y="17270"/>
                    <a:pt x="105993" y="17270"/>
                  </a:cubicBezTo>
                  <a:cubicBezTo>
                    <a:pt x="105808" y="17270"/>
                    <a:pt x="105808" y="17270"/>
                    <a:pt x="105808" y="17270"/>
                  </a:cubicBezTo>
                  <a:cubicBezTo>
                    <a:pt x="103258" y="5176"/>
                    <a:pt x="103258" y="5176"/>
                    <a:pt x="103258" y="5176"/>
                  </a:cubicBezTo>
                  <a:cubicBezTo>
                    <a:pt x="100893" y="1941"/>
                    <a:pt x="100893" y="1941"/>
                    <a:pt x="100893" y="1941"/>
                  </a:cubicBezTo>
                  <a:cubicBezTo>
                    <a:pt x="99784" y="2438"/>
                    <a:pt x="99784" y="2438"/>
                    <a:pt x="99784" y="2438"/>
                  </a:cubicBezTo>
                  <a:cubicBezTo>
                    <a:pt x="97566" y="0"/>
                    <a:pt x="97566" y="0"/>
                    <a:pt x="97566" y="0"/>
                  </a:cubicBezTo>
                  <a:cubicBezTo>
                    <a:pt x="92245" y="1692"/>
                    <a:pt x="92245" y="1692"/>
                    <a:pt x="92245" y="1692"/>
                  </a:cubicBezTo>
                  <a:cubicBezTo>
                    <a:pt x="90988" y="4429"/>
                    <a:pt x="90988" y="4429"/>
                    <a:pt x="90988" y="4429"/>
                  </a:cubicBezTo>
                  <a:cubicBezTo>
                    <a:pt x="92060" y="4429"/>
                    <a:pt x="92060" y="4429"/>
                    <a:pt x="92060" y="4429"/>
                  </a:cubicBezTo>
                  <a:cubicBezTo>
                    <a:pt x="92614" y="6868"/>
                    <a:pt x="92614" y="6868"/>
                    <a:pt x="92614" y="6868"/>
                  </a:cubicBezTo>
                  <a:cubicBezTo>
                    <a:pt x="90803" y="8859"/>
                    <a:pt x="90803" y="8859"/>
                    <a:pt x="90803" y="8859"/>
                  </a:cubicBezTo>
                  <a:cubicBezTo>
                    <a:pt x="89325" y="15528"/>
                    <a:pt x="89325" y="15528"/>
                    <a:pt x="89325" y="15528"/>
                  </a:cubicBezTo>
                  <a:cubicBezTo>
                    <a:pt x="86553" y="17021"/>
                    <a:pt x="86553" y="17021"/>
                    <a:pt x="86553" y="17021"/>
                  </a:cubicBezTo>
                  <a:cubicBezTo>
                    <a:pt x="83634" y="15279"/>
                    <a:pt x="83634" y="15279"/>
                    <a:pt x="83634" y="15279"/>
                  </a:cubicBezTo>
                  <a:cubicBezTo>
                    <a:pt x="82155" y="17768"/>
                    <a:pt x="82155" y="17768"/>
                    <a:pt x="82155" y="17768"/>
                  </a:cubicBezTo>
                  <a:cubicBezTo>
                    <a:pt x="82340" y="24437"/>
                    <a:pt x="82340" y="24437"/>
                    <a:pt x="82340" y="24437"/>
                  </a:cubicBezTo>
                  <a:cubicBezTo>
                    <a:pt x="87292" y="22944"/>
                    <a:pt x="87292" y="22944"/>
                    <a:pt x="87292" y="22944"/>
                  </a:cubicBezTo>
                  <a:cubicBezTo>
                    <a:pt x="90064" y="28867"/>
                    <a:pt x="90064" y="28867"/>
                    <a:pt x="90064" y="28867"/>
                  </a:cubicBezTo>
                  <a:cubicBezTo>
                    <a:pt x="84742" y="28618"/>
                    <a:pt x="84742" y="28618"/>
                    <a:pt x="84742" y="28618"/>
                  </a:cubicBezTo>
                  <a:cubicBezTo>
                    <a:pt x="81601" y="33048"/>
                    <a:pt x="81601" y="33048"/>
                    <a:pt x="81601" y="33048"/>
                  </a:cubicBezTo>
                  <a:cubicBezTo>
                    <a:pt x="77757" y="36034"/>
                    <a:pt x="77757" y="36034"/>
                    <a:pt x="77757" y="36034"/>
                  </a:cubicBezTo>
                  <a:cubicBezTo>
                    <a:pt x="75577" y="34790"/>
                    <a:pt x="75577" y="34790"/>
                    <a:pt x="75577" y="34790"/>
                  </a:cubicBezTo>
                  <a:cubicBezTo>
                    <a:pt x="74283" y="37279"/>
                    <a:pt x="74283" y="37279"/>
                    <a:pt x="74283" y="37279"/>
                  </a:cubicBezTo>
                  <a:cubicBezTo>
                    <a:pt x="75207" y="39717"/>
                    <a:pt x="75207" y="39717"/>
                    <a:pt x="75207" y="39717"/>
                  </a:cubicBezTo>
                  <a:cubicBezTo>
                    <a:pt x="70625" y="44645"/>
                    <a:pt x="70625" y="44645"/>
                    <a:pt x="70625" y="44645"/>
                  </a:cubicBezTo>
                  <a:cubicBezTo>
                    <a:pt x="66596" y="44396"/>
                    <a:pt x="66596" y="44396"/>
                    <a:pt x="66596" y="44396"/>
                  </a:cubicBezTo>
                  <a:cubicBezTo>
                    <a:pt x="60720" y="48079"/>
                    <a:pt x="60720" y="48079"/>
                    <a:pt x="60720" y="48079"/>
                  </a:cubicBezTo>
                  <a:lnTo>
                    <a:pt x="60720" y="48079"/>
                  </a:lnTo>
                  <a:cubicBezTo>
                    <a:pt x="52663" y="42654"/>
                    <a:pt x="52663" y="42654"/>
                    <a:pt x="52663" y="42654"/>
                  </a:cubicBezTo>
                  <a:cubicBezTo>
                    <a:pt x="45124" y="43649"/>
                    <a:pt x="45124" y="43649"/>
                    <a:pt x="45124" y="43649"/>
                  </a:cubicBezTo>
                  <a:cubicBezTo>
                    <a:pt x="42389" y="37279"/>
                    <a:pt x="42389" y="37279"/>
                    <a:pt x="42389" y="37279"/>
                  </a:cubicBezTo>
                  <a:cubicBezTo>
                    <a:pt x="33187" y="33795"/>
                    <a:pt x="33187" y="33795"/>
                    <a:pt x="33187" y="33795"/>
                  </a:cubicBezTo>
                  <a:cubicBezTo>
                    <a:pt x="33741" y="30858"/>
                    <a:pt x="33741" y="30858"/>
                    <a:pt x="33741" y="30858"/>
                  </a:cubicBezTo>
                  <a:cubicBezTo>
                    <a:pt x="32115" y="24189"/>
                    <a:pt x="32115" y="24189"/>
                    <a:pt x="32115" y="24189"/>
                  </a:cubicBezTo>
                  <a:cubicBezTo>
                    <a:pt x="30822" y="23442"/>
                    <a:pt x="30822" y="23442"/>
                    <a:pt x="30822" y="23442"/>
                  </a:cubicBezTo>
                  <a:cubicBezTo>
                    <a:pt x="30267" y="24189"/>
                    <a:pt x="30267" y="24189"/>
                    <a:pt x="30267" y="24189"/>
                  </a:cubicBezTo>
                  <a:cubicBezTo>
                    <a:pt x="27902" y="19510"/>
                    <a:pt x="27902" y="19510"/>
                    <a:pt x="27902" y="19510"/>
                  </a:cubicBezTo>
                  <a:cubicBezTo>
                    <a:pt x="26239" y="19709"/>
                    <a:pt x="26239" y="19709"/>
                    <a:pt x="26239" y="19709"/>
                  </a:cubicBezTo>
                  <a:cubicBezTo>
                    <a:pt x="25315" y="21949"/>
                    <a:pt x="25315" y="21949"/>
                    <a:pt x="25315" y="21949"/>
                  </a:cubicBezTo>
                  <a:cubicBezTo>
                    <a:pt x="24022" y="21949"/>
                    <a:pt x="24022" y="21949"/>
                    <a:pt x="24022" y="21949"/>
                  </a:cubicBezTo>
                  <a:cubicBezTo>
                    <a:pt x="23504" y="26876"/>
                    <a:pt x="23504" y="26876"/>
                    <a:pt x="23504" y="26876"/>
                  </a:cubicBezTo>
                  <a:cubicBezTo>
                    <a:pt x="18367" y="26379"/>
                    <a:pt x="18367" y="26379"/>
                    <a:pt x="18367" y="26379"/>
                  </a:cubicBezTo>
                  <a:cubicBezTo>
                    <a:pt x="17074" y="34292"/>
                    <a:pt x="17074" y="34292"/>
                    <a:pt x="17074" y="34292"/>
                  </a:cubicBezTo>
                  <a:cubicBezTo>
                    <a:pt x="12676" y="35039"/>
                    <a:pt x="12676" y="35039"/>
                    <a:pt x="12676" y="35039"/>
                  </a:cubicBezTo>
                  <a:cubicBezTo>
                    <a:pt x="14117" y="41161"/>
                    <a:pt x="14117" y="41161"/>
                    <a:pt x="14117" y="41161"/>
                  </a:cubicBezTo>
                  <a:cubicBezTo>
                    <a:pt x="13230" y="44396"/>
                    <a:pt x="13230" y="44396"/>
                    <a:pt x="13230" y="44396"/>
                  </a:cubicBezTo>
                  <a:cubicBezTo>
                    <a:pt x="13415" y="44645"/>
                    <a:pt x="13415" y="44645"/>
                    <a:pt x="13415" y="44645"/>
                  </a:cubicBezTo>
                  <a:cubicBezTo>
                    <a:pt x="9534" y="47581"/>
                    <a:pt x="9534" y="47581"/>
                    <a:pt x="9534" y="47581"/>
                  </a:cubicBezTo>
                  <a:cubicBezTo>
                    <a:pt x="8463" y="49821"/>
                    <a:pt x="8463" y="49821"/>
                    <a:pt x="8463" y="49821"/>
                  </a:cubicBezTo>
                  <a:cubicBezTo>
                    <a:pt x="6430" y="49821"/>
                    <a:pt x="6430" y="49821"/>
                    <a:pt x="6430" y="49821"/>
                  </a:cubicBezTo>
                  <a:cubicBezTo>
                    <a:pt x="5137" y="52061"/>
                    <a:pt x="5137" y="52061"/>
                    <a:pt x="5137" y="52061"/>
                  </a:cubicBezTo>
                  <a:cubicBezTo>
                    <a:pt x="3510" y="51065"/>
                    <a:pt x="3510" y="51065"/>
                    <a:pt x="3510" y="51065"/>
                  </a:cubicBezTo>
                  <a:cubicBezTo>
                    <a:pt x="739" y="52758"/>
                    <a:pt x="739" y="52758"/>
                    <a:pt x="739" y="52758"/>
                  </a:cubicBezTo>
                  <a:cubicBezTo>
                    <a:pt x="184" y="55246"/>
                    <a:pt x="184" y="55246"/>
                    <a:pt x="184" y="55246"/>
                  </a:cubicBezTo>
                  <a:cubicBezTo>
                    <a:pt x="0" y="55246"/>
                    <a:pt x="0" y="55246"/>
                    <a:pt x="0" y="55246"/>
                  </a:cubicBezTo>
                  <a:cubicBezTo>
                    <a:pt x="184" y="57984"/>
                    <a:pt x="184" y="57984"/>
                    <a:pt x="184" y="57984"/>
                  </a:cubicBezTo>
                  <a:cubicBezTo>
                    <a:pt x="2217" y="57735"/>
                    <a:pt x="2217" y="57735"/>
                    <a:pt x="2217" y="57735"/>
                  </a:cubicBezTo>
                  <a:cubicBezTo>
                    <a:pt x="2771" y="61667"/>
                    <a:pt x="2771" y="61667"/>
                    <a:pt x="2771" y="61667"/>
                  </a:cubicBezTo>
                  <a:cubicBezTo>
                    <a:pt x="2956" y="61667"/>
                    <a:pt x="2956" y="61667"/>
                    <a:pt x="2956" y="61667"/>
                  </a:cubicBezTo>
                  <a:cubicBezTo>
                    <a:pt x="2032" y="63160"/>
                    <a:pt x="2032" y="63160"/>
                    <a:pt x="2032" y="63160"/>
                  </a:cubicBezTo>
                  <a:cubicBezTo>
                    <a:pt x="4767" y="63658"/>
                    <a:pt x="4767" y="63658"/>
                    <a:pt x="4767" y="63658"/>
                  </a:cubicBezTo>
                  <a:cubicBezTo>
                    <a:pt x="4767" y="66345"/>
                    <a:pt x="4767" y="66345"/>
                    <a:pt x="4767" y="66345"/>
                  </a:cubicBezTo>
                  <a:cubicBezTo>
                    <a:pt x="7539" y="67590"/>
                    <a:pt x="7539" y="67590"/>
                    <a:pt x="7539" y="67590"/>
                  </a:cubicBezTo>
                  <a:lnTo>
                    <a:pt x="7539" y="67590"/>
                  </a:lnTo>
                  <a:cubicBezTo>
                    <a:pt x="8647" y="67839"/>
                    <a:pt x="8647" y="67839"/>
                    <a:pt x="8647" y="67839"/>
                  </a:cubicBezTo>
                  <a:cubicBezTo>
                    <a:pt x="11013" y="66097"/>
                    <a:pt x="11013" y="66097"/>
                    <a:pt x="11013" y="66097"/>
                  </a:cubicBezTo>
                  <a:cubicBezTo>
                    <a:pt x="13600" y="68336"/>
                    <a:pt x="13600" y="68336"/>
                    <a:pt x="13600" y="68336"/>
                  </a:cubicBezTo>
                  <a:cubicBezTo>
                    <a:pt x="10643" y="73761"/>
                    <a:pt x="10643" y="73761"/>
                    <a:pt x="10643" y="73761"/>
                  </a:cubicBezTo>
                  <a:cubicBezTo>
                    <a:pt x="11382" y="76748"/>
                    <a:pt x="11382" y="76748"/>
                    <a:pt x="11382" y="76748"/>
                  </a:cubicBezTo>
                  <a:cubicBezTo>
                    <a:pt x="10089" y="78440"/>
                    <a:pt x="10089" y="78440"/>
                    <a:pt x="10089" y="78440"/>
                  </a:cubicBezTo>
                  <a:cubicBezTo>
                    <a:pt x="10643" y="81924"/>
                    <a:pt x="10643" y="81924"/>
                    <a:pt x="10643" y="81924"/>
                  </a:cubicBezTo>
                  <a:cubicBezTo>
                    <a:pt x="14487" y="84413"/>
                    <a:pt x="14487" y="84413"/>
                    <a:pt x="14487" y="84413"/>
                  </a:cubicBezTo>
                  <a:cubicBezTo>
                    <a:pt x="14302" y="84861"/>
                    <a:pt x="14302" y="84861"/>
                    <a:pt x="14302" y="84861"/>
                  </a:cubicBezTo>
                  <a:cubicBezTo>
                    <a:pt x="14856" y="85109"/>
                    <a:pt x="14856" y="85109"/>
                    <a:pt x="14856" y="85109"/>
                  </a:cubicBezTo>
                  <a:cubicBezTo>
                    <a:pt x="15226" y="84114"/>
                    <a:pt x="15226" y="84114"/>
                    <a:pt x="15226" y="84114"/>
                  </a:cubicBezTo>
                  <a:cubicBezTo>
                    <a:pt x="18552" y="86105"/>
                    <a:pt x="18552" y="86105"/>
                    <a:pt x="18552" y="86105"/>
                  </a:cubicBezTo>
                  <a:cubicBezTo>
                    <a:pt x="19439" y="88096"/>
                    <a:pt x="19439" y="88096"/>
                    <a:pt x="19439" y="88096"/>
                  </a:cubicBezTo>
                  <a:cubicBezTo>
                    <a:pt x="20917" y="87100"/>
                    <a:pt x="20917" y="87100"/>
                    <a:pt x="20917" y="87100"/>
                  </a:cubicBezTo>
                  <a:cubicBezTo>
                    <a:pt x="20917" y="89340"/>
                    <a:pt x="20917" y="89340"/>
                    <a:pt x="20917" y="89340"/>
                  </a:cubicBezTo>
                  <a:cubicBezTo>
                    <a:pt x="25130" y="91530"/>
                    <a:pt x="25130" y="91530"/>
                    <a:pt x="25130" y="91530"/>
                  </a:cubicBezTo>
                  <a:cubicBezTo>
                    <a:pt x="28604" y="91281"/>
                    <a:pt x="28604" y="91281"/>
                    <a:pt x="28604" y="91281"/>
                  </a:cubicBezTo>
                  <a:cubicBezTo>
                    <a:pt x="29344" y="90584"/>
                    <a:pt x="29344" y="90584"/>
                    <a:pt x="29344" y="90584"/>
                  </a:cubicBezTo>
                  <a:cubicBezTo>
                    <a:pt x="30267" y="94765"/>
                    <a:pt x="30267" y="94765"/>
                    <a:pt x="30267" y="94765"/>
                  </a:cubicBezTo>
                  <a:cubicBezTo>
                    <a:pt x="36328" y="95263"/>
                    <a:pt x="36328" y="95263"/>
                    <a:pt x="36328" y="95263"/>
                  </a:cubicBezTo>
                  <a:cubicBezTo>
                    <a:pt x="35589" y="92525"/>
                    <a:pt x="35589" y="92525"/>
                    <a:pt x="35589" y="92525"/>
                  </a:cubicBezTo>
                  <a:cubicBezTo>
                    <a:pt x="41096" y="86851"/>
                    <a:pt x="41096" y="86851"/>
                    <a:pt x="41096" y="86851"/>
                  </a:cubicBezTo>
                  <a:cubicBezTo>
                    <a:pt x="42389" y="87598"/>
                    <a:pt x="42389" y="87598"/>
                    <a:pt x="42389" y="87598"/>
                  </a:cubicBezTo>
                  <a:cubicBezTo>
                    <a:pt x="43831" y="86603"/>
                    <a:pt x="43831" y="86603"/>
                    <a:pt x="43831" y="86603"/>
                  </a:cubicBezTo>
                  <a:cubicBezTo>
                    <a:pt x="44755" y="90087"/>
                    <a:pt x="44755" y="90087"/>
                    <a:pt x="44755" y="90087"/>
                  </a:cubicBezTo>
                  <a:cubicBezTo>
                    <a:pt x="46787" y="90584"/>
                    <a:pt x="46787" y="90584"/>
                    <a:pt x="46787" y="90584"/>
                  </a:cubicBezTo>
                  <a:cubicBezTo>
                    <a:pt x="47342" y="90335"/>
                    <a:pt x="47342" y="90335"/>
                    <a:pt x="47342" y="90335"/>
                  </a:cubicBezTo>
                  <a:cubicBezTo>
                    <a:pt x="49337" y="93770"/>
                    <a:pt x="49337" y="93770"/>
                    <a:pt x="49337" y="93770"/>
                  </a:cubicBezTo>
                  <a:cubicBezTo>
                    <a:pt x="48968" y="98199"/>
                    <a:pt x="48968" y="98199"/>
                    <a:pt x="48968" y="98199"/>
                  </a:cubicBezTo>
                  <a:lnTo>
                    <a:pt x="48968" y="98199"/>
                  </a:lnTo>
                  <a:cubicBezTo>
                    <a:pt x="47157" y="101435"/>
                    <a:pt x="47157" y="101435"/>
                    <a:pt x="47157" y="101435"/>
                  </a:cubicBezTo>
                  <a:cubicBezTo>
                    <a:pt x="47526" y="103625"/>
                    <a:pt x="47526" y="103625"/>
                    <a:pt x="47526" y="103625"/>
                  </a:cubicBezTo>
                  <a:cubicBezTo>
                    <a:pt x="49522" y="102679"/>
                    <a:pt x="49522" y="102679"/>
                    <a:pt x="49522" y="102679"/>
                  </a:cubicBezTo>
                  <a:cubicBezTo>
                    <a:pt x="50631" y="106113"/>
                    <a:pt x="50631" y="106113"/>
                    <a:pt x="50631" y="106113"/>
                  </a:cubicBezTo>
                  <a:cubicBezTo>
                    <a:pt x="50261" y="108353"/>
                    <a:pt x="50261" y="108353"/>
                    <a:pt x="50261" y="108353"/>
                  </a:cubicBezTo>
                  <a:cubicBezTo>
                    <a:pt x="51740" y="109597"/>
                    <a:pt x="51740" y="109597"/>
                    <a:pt x="51740" y="109597"/>
                  </a:cubicBezTo>
                  <a:cubicBezTo>
                    <a:pt x="53550" y="109348"/>
                    <a:pt x="53550" y="109348"/>
                    <a:pt x="53550" y="109348"/>
                  </a:cubicBezTo>
                  <a:cubicBezTo>
                    <a:pt x="53735" y="109597"/>
                    <a:pt x="53735" y="109597"/>
                    <a:pt x="53735" y="109597"/>
                  </a:cubicBezTo>
                  <a:cubicBezTo>
                    <a:pt x="54290" y="110792"/>
                    <a:pt x="54290" y="110792"/>
                    <a:pt x="54290" y="110792"/>
                  </a:cubicBezTo>
                  <a:cubicBezTo>
                    <a:pt x="54844" y="110792"/>
                    <a:pt x="54844" y="110792"/>
                    <a:pt x="54844" y="110792"/>
                  </a:cubicBezTo>
                  <a:cubicBezTo>
                    <a:pt x="54659" y="107357"/>
                    <a:pt x="54659" y="107357"/>
                    <a:pt x="54659" y="107357"/>
                  </a:cubicBezTo>
                  <a:cubicBezTo>
                    <a:pt x="60535" y="106611"/>
                    <a:pt x="60535" y="106611"/>
                    <a:pt x="60535" y="106611"/>
                  </a:cubicBezTo>
                  <a:cubicBezTo>
                    <a:pt x="61644" y="105118"/>
                    <a:pt x="61644" y="105118"/>
                    <a:pt x="61644" y="105118"/>
                  </a:cubicBezTo>
                  <a:cubicBezTo>
                    <a:pt x="63270" y="106860"/>
                    <a:pt x="63270" y="106860"/>
                    <a:pt x="63270" y="106860"/>
                  </a:cubicBezTo>
                  <a:cubicBezTo>
                    <a:pt x="64748" y="106860"/>
                    <a:pt x="64748" y="106860"/>
                    <a:pt x="64748" y="106860"/>
                  </a:cubicBezTo>
                  <a:cubicBezTo>
                    <a:pt x="64748" y="109099"/>
                    <a:pt x="64748" y="109099"/>
                    <a:pt x="64748" y="109099"/>
                  </a:cubicBezTo>
                  <a:cubicBezTo>
                    <a:pt x="65672" y="109796"/>
                    <a:pt x="65672" y="109796"/>
                    <a:pt x="65672" y="109796"/>
                  </a:cubicBezTo>
                  <a:cubicBezTo>
                    <a:pt x="66929" y="110294"/>
                    <a:pt x="66929" y="110294"/>
                    <a:pt x="66929" y="110294"/>
                  </a:cubicBezTo>
                  <a:cubicBezTo>
                    <a:pt x="68407" y="109796"/>
                    <a:pt x="68407" y="109796"/>
                    <a:pt x="68407" y="109796"/>
                  </a:cubicBezTo>
                  <a:cubicBezTo>
                    <a:pt x="69516" y="110543"/>
                    <a:pt x="69516" y="110543"/>
                    <a:pt x="69516" y="110543"/>
                  </a:cubicBezTo>
                  <a:cubicBezTo>
                    <a:pt x="70625" y="110095"/>
                    <a:pt x="70625" y="110095"/>
                    <a:pt x="70625" y="110095"/>
                  </a:cubicBezTo>
                  <a:lnTo>
                    <a:pt x="70255" y="112036"/>
                  </a:lnTo>
                  <a:close/>
                  <a:moveTo>
                    <a:pt x="90619" y="104620"/>
                  </a:moveTo>
                  <a:lnTo>
                    <a:pt x="90619" y="104620"/>
                  </a:lnTo>
                  <a:cubicBezTo>
                    <a:pt x="92245" y="108851"/>
                    <a:pt x="92245" y="108851"/>
                    <a:pt x="92245" y="108851"/>
                  </a:cubicBezTo>
                  <a:cubicBezTo>
                    <a:pt x="92429" y="108602"/>
                    <a:pt x="92799" y="107855"/>
                    <a:pt x="93353" y="106611"/>
                  </a:cubicBezTo>
                  <a:cubicBezTo>
                    <a:pt x="94462" y="100688"/>
                    <a:pt x="94462" y="100688"/>
                    <a:pt x="94462" y="100688"/>
                  </a:cubicBezTo>
                  <a:cubicBezTo>
                    <a:pt x="93908" y="99941"/>
                    <a:pt x="93908" y="99941"/>
                    <a:pt x="93908" y="99941"/>
                  </a:cubicBezTo>
                  <a:lnTo>
                    <a:pt x="90619" y="10462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27"/>
            <p:cNvSpPr/>
            <p:nvPr/>
          </p:nvSpPr>
          <p:spPr>
            <a:xfrm>
              <a:off x="5760707" y="3248021"/>
              <a:ext cx="130800" cy="291900"/>
            </a:xfrm>
            <a:custGeom>
              <a:rect b="b" l="l" r="r" t="t"/>
              <a:pathLst>
                <a:path extrusionOk="0" h="120000" w="120000">
                  <a:moveTo>
                    <a:pt x="84551" y="119296"/>
                  </a:moveTo>
                  <a:lnTo>
                    <a:pt x="85864" y="119882"/>
                  </a:lnTo>
                  <a:lnTo>
                    <a:pt x="91115" y="115777"/>
                  </a:lnTo>
                  <a:lnTo>
                    <a:pt x="101619" y="110498"/>
                  </a:lnTo>
                  <a:lnTo>
                    <a:pt x="101619" y="110498"/>
                  </a:lnTo>
                  <a:lnTo>
                    <a:pt x="80612" y="90205"/>
                  </a:lnTo>
                  <a:lnTo>
                    <a:pt x="88490" y="81994"/>
                  </a:lnTo>
                  <a:lnTo>
                    <a:pt x="72997" y="68035"/>
                  </a:lnTo>
                  <a:lnTo>
                    <a:pt x="76936" y="59354"/>
                  </a:lnTo>
                  <a:lnTo>
                    <a:pt x="91115" y="58181"/>
                  </a:lnTo>
                  <a:lnTo>
                    <a:pt x="119737" y="44809"/>
                  </a:lnTo>
                  <a:lnTo>
                    <a:pt x="108183" y="45982"/>
                  </a:lnTo>
                  <a:lnTo>
                    <a:pt x="96367" y="41876"/>
                  </a:lnTo>
                  <a:lnTo>
                    <a:pt x="98993" y="36598"/>
                  </a:lnTo>
                  <a:lnTo>
                    <a:pt x="92428" y="29677"/>
                  </a:lnTo>
                  <a:lnTo>
                    <a:pt x="76936" y="31319"/>
                  </a:lnTo>
                  <a:lnTo>
                    <a:pt x="74310" y="25571"/>
                  </a:lnTo>
                  <a:lnTo>
                    <a:pt x="87177" y="17360"/>
                  </a:lnTo>
                  <a:lnTo>
                    <a:pt x="89803" y="7507"/>
                  </a:lnTo>
                  <a:lnTo>
                    <a:pt x="76936" y="0"/>
                  </a:lnTo>
                  <a:lnTo>
                    <a:pt x="72997" y="469"/>
                  </a:lnTo>
                  <a:lnTo>
                    <a:pt x="62494" y="7507"/>
                  </a:lnTo>
                  <a:lnTo>
                    <a:pt x="39124" y="15718"/>
                  </a:lnTo>
                  <a:lnTo>
                    <a:pt x="23369" y="30733"/>
                  </a:lnTo>
                  <a:lnTo>
                    <a:pt x="15492" y="31319"/>
                  </a:lnTo>
                  <a:lnTo>
                    <a:pt x="9190" y="41876"/>
                  </a:lnTo>
                  <a:lnTo>
                    <a:pt x="9190" y="43636"/>
                  </a:lnTo>
                  <a:lnTo>
                    <a:pt x="9190" y="43636"/>
                  </a:lnTo>
                  <a:lnTo>
                    <a:pt x="0" y="49970"/>
                  </a:lnTo>
                  <a:lnTo>
                    <a:pt x="20743" y="58768"/>
                  </a:lnTo>
                  <a:lnTo>
                    <a:pt x="19431" y="63343"/>
                  </a:lnTo>
                  <a:lnTo>
                    <a:pt x="23369" y="62756"/>
                  </a:lnTo>
                  <a:lnTo>
                    <a:pt x="31247" y="72140"/>
                  </a:lnTo>
                  <a:lnTo>
                    <a:pt x="31247" y="72140"/>
                  </a:lnTo>
                  <a:lnTo>
                    <a:pt x="27308" y="81994"/>
                  </a:lnTo>
                  <a:lnTo>
                    <a:pt x="40437" y="83167"/>
                  </a:lnTo>
                  <a:lnTo>
                    <a:pt x="58555" y="78475"/>
                  </a:lnTo>
                  <a:lnTo>
                    <a:pt x="59868" y="73900"/>
                  </a:lnTo>
                  <a:lnTo>
                    <a:pt x="75623" y="80234"/>
                  </a:lnTo>
                  <a:lnTo>
                    <a:pt x="75623" y="80234"/>
                  </a:lnTo>
                  <a:lnTo>
                    <a:pt x="75623" y="88445"/>
                  </a:lnTo>
                  <a:lnTo>
                    <a:pt x="89803" y="107096"/>
                  </a:lnTo>
                  <a:lnTo>
                    <a:pt x="84551" y="11929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27"/>
            <p:cNvSpPr/>
            <p:nvPr/>
          </p:nvSpPr>
          <p:spPr>
            <a:xfrm>
              <a:off x="5709087" y="3248021"/>
              <a:ext cx="50400" cy="27600"/>
            </a:xfrm>
            <a:custGeom>
              <a:rect b="b" l="l" r="r" t="t"/>
              <a:pathLst>
                <a:path extrusionOk="0" h="120000" w="120000">
                  <a:moveTo>
                    <a:pt x="6857" y="106105"/>
                  </a:moveTo>
                  <a:lnTo>
                    <a:pt x="119314" y="118736"/>
                  </a:lnTo>
                  <a:lnTo>
                    <a:pt x="105599" y="49263"/>
                  </a:lnTo>
                  <a:lnTo>
                    <a:pt x="112457" y="36631"/>
                  </a:lnTo>
                  <a:lnTo>
                    <a:pt x="58285" y="24000"/>
                  </a:lnTo>
                  <a:lnTo>
                    <a:pt x="37714" y="0"/>
                  </a:lnTo>
                  <a:lnTo>
                    <a:pt x="0" y="68210"/>
                  </a:lnTo>
                  <a:lnTo>
                    <a:pt x="6857" y="10610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27"/>
            <p:cNvSpPr/>
            <p:nvPr/>
          </p:nvSpPr>
          <p:spPr>
            <a:xfrm>
              <a:off x="5576888" y="3214038"/>
              <a:ext cx="119700" cy="65400"/>
            </a:xfrm>
            <a:custGeom>
              <a:rect b="b" l="l" r="r" t="t"/>
              <a:pathLst>
                <a:path extrusionOk="0" h="120000" w="120000">
                  <a:moveTo>
                    <a:pt x="75502" y="109043"/>
                  </a:moveTo>
                  <a:lnTo>
                    <a:pt x="113971" y="119478"/>
                  </a:lnTo>
                  <a:lnTo>
                    <a:pt x="116842" y="77739"/>
                  </a:lnTo>
                  <a:lnTo>
                    <a:pt x="119712" y="75130"/>
                  </a:lnTo>
                  <a:lnTo>
                    <a:pt x="95311" y="77739"/>
                  </a:lnTo>
                  <a:lnTo>
                    <a:pt x="95311" y="75130"/>
                  </a:lnTo>
                  <a:lnTo>
                    <a:pt x="61148" y="52173"/>
                  </a:lnTo>
                  <a:lnTo>
                    <a:pt x="61148" y="31304"/>
                  </a:lnTo>
                  <a:lnTo>
                    <a:pt x="51100" y="41739"/>
                  </a:lnTo>
                  <a:lnTo>
                    <a:pt x="42775" y="15652"/>
                  </a:lnTo>
                  <a:lnTo>
                    <a:pt x="19808" y="0"/>
                  </a:lnTo>
                  <a:lnTo>
                    <a:pt x="15502" y="10434"/>
                  </a:lnTo>
                  <a:lnTo>
                    <a:pt x="11196" y="2608"/>
                  </a:lnTo>
                  <a:lnTo>
                    <a:pt x="0" y="46956"/>
                  </a:lnTo>
                  <a:lnTo>
                    <a:pt x="42775" y="96000"/>
                  </a:lnTo>
                  <a:lnTo>
                    <a:pt x="65454" y="96000"/>
                  </a:lnTo>
                  <a:lnTo>
                    <a:pt x="75502" y="10904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27"/>
            <p:cNvSpPr/>
            <p:nvPr/>
          </p:nvSpPr>
          <p:spPr>
            <a:xfrm>
              <a:off x="5697756" y="3279487"/>
              <a:ext cx="70500" cy="90600"/>
            </a:xfrm>
            <a:custGeom>
              <a:rect b="b" l="l" r="r" t="t"/>
              <a:pathLst>
                <a:path extrusionOk="0" h="120000" w="120000">
                  <a:moveTo>
                    <a:pt x="102650" y="117735"/>
                  </a:moveTo>
                  <a:lnTo>
                    <a:pt x="102650" y="119622"/>
                  </a:lnTo>
                  <a:lnTo>
                    <a:pt x="119518" y="99245"/>
                  </a:lnTo>
                  <a:lnTo>
                    <a:pt x="119518" y="95471"/>
                  </a:lnTo>
                  <a:lnTo>
                    <a:pt x="95421" y="65283"/>
                  </a:lnTo>
                  <a:lnTo>
                    <a:pt x="83373" y="74716"/>
                  </a:lnTo>
                  <a:lnTo>
                    <a:pt x="71325" y="63396"/>
                  </a:lnTo>
                  <a:lnTo>
                    <a:pt x="95421" y="26037"/>
                  </a:lnTo>
                  <a:lnTo>
                    <a:pt x="42891" y="26037"/>
                  </a:lnTo>
                  <a:lnTo>
                    <a:pt x="42891" y="26037"/>
                  </a:lnTo>
                  <a:lnTo>
                    <a:pt x="4337" y="0"/>
                  </a:lnTo>
                  <a:lnTo>
                    <a:pt x="0" y="14716"/>
                  </a:lnTo>
                  <a:lnTo>
                    <a:pt x="18795" y="106792"/>
                  </a:lnTo>
                  <a:lnTo>
                    <a:pt x="52530" y="103018"/>
                  </a:lnTo>
                  <a:lnTo>
                    <a:pt x="64578" y="78490"/>
                  </a:lnTo>
                  <a:lnTo>
                    <a:pt x="85783" y="84150"/>
                  </a:lnTo>
                  <a:lnTo>
                    <a:pt x="102650" y="11773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27"/>
            <p:cNvSpPr/>
            <p:nvPr/>
          </p:nvSpPr>
          <p:spPr>
            <a:xfrm>
              <a:off x="5569334" y="3546319"/>
              <a:ext cx="30300" cy="59100"/>
            </a:xfrm>
            <a:custGeom>
              <a:rect b="b" l="l" r="r" t="t"/>
              <a:pathLst>
                <a:path extrusionOk="0" h="120000" w="120000">
                  <a:moveTo>
                    <a:pt x="17142" y="105071"/>
                  </a:moveTo>
                  <a:lnTo>
                    <a:pt x="51428" y="119425"/>
                  </a:lnTo>
                  <a:lnTo>
                    <a:pt x="73142" y="113684"/>
                  </a:lnTo>
                  <a:lnTo>
                    <a:pt x="118857" y="90717"/>
                  </a:lnTo>
                  <a:lnTo>
                    <a:pt x="118857" y="65454"/>
                  </a:lnTo>
                  <a:lnTo>
                    <a:pt x="113142" y="65454"/>
                  </a:lnTo>
                  <a:lnTo>
                    <a:pt x="90285" y="39617"/>
                  </a:lnTo>
                  <a:lnTo>
                    <a:pt x="67428" y="25263"/>
                  </a:lnTo>
                  <a:lnTo>
                    <a:pt x="67428" y="19521"/>
                  </a:lnTo>
                  <a:lnTo>
                    <a:pt x="34285" y="2296"/>
                  </a:lnTo>
                  <a:lnTo>
                    <a:pt x="17142" y="0"/>
                  </a:lnTo>
                  <a:lnTo>
                    <a:pt x="17142" y="2296"/>
                  </a:lnTo>
                  <a:lnTo>
                    <a:pt x="28571" y="13779"/>
                  </a:lnTo>
                  <a:lnTo>
                    <a:pt x="5714" y="53971"/>
                  </a:lnTo>
                  <a:lnTo>
                    <a:pt x="0" y="53971"/>
                  </a:lnTo>
                  <a:lnTo>
                    <a:pt x="17142" y="1050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127"/>
            <p:cNvSpPr/>
            <p:nvPr/>
          </p:nvSpPr>
          <p:spPr>
            <a:xfrm>
              <a:off x="5393070" y="3108312"/>
              <a:ext cx="445500" cy="463200"/>
            </a:xfrm>
            <a:custGeom>
              <a:rect b="b" l="l" r="r" t="t"/>
              <a:pathLst>
                <a:path extrusionOk="0" h="120000" w="120000">
                  <a:moveTo>
                    <a:pt x="34329" y="116231"/>
                  </a:moveTo>
                  <a:lnTo>
                    <a:pt x="38178" y="119926"/>
                  </a:lnTo>
                  <a:lnTo>
                    <a:pt x="40487" y="118448"/>
                  </a:lnTo>
                  <a:lnTo>
                    <a:pt x="40487" y="116600"/>
                  </a:lnTo>
                  <a:lnTo>
                    <a:pt x="43104" y="115123"/>
                  </a:lnTo>
                  <a:lnTo>
                    <a:pt x="45798" y="111133"/>
                  </a:lnTo>
                  <a:lnTo>
                    <a:pt x="46953" y="111133"/>
                  </a:lnTo>
                  <a:lnTo>
                    <a:pt x="47338" y="104852"/>
                  </a:lnTo>
                  <a:lnTo>
                    <a:pt x="49647" y="99753"/>
                  </a:lnTo>
                  <a:lnTo>
                    <a:pt x="48107" y="91330"/>
                  </a:lnTo>
                  <a:lnTo>
                    <a:pt x="50801" y="89113"/>
                  </a:lnTo>
                  <a:lnTo>
                    <a:pt x="51879" y="89482"/>
                  </a:lnTo>
                  <a:lnTo>
                    <a:pt x="53418" y="87266"/>
                  </a:lnTo>
                  <a:lnTo>
                    <a:pt x="57652" y="86157"/>
                  </a:lnTo>
                  <a:lnTo>
                    <a:pt x="57652" y="84679"/>
                  </a:lnTo>
                  <a:lnTo>
                    <a:pt x="68351" y="74778"/>
                  </a:lnTo>
                  <a:lnTo>
                    <a:pt x="74047" y="72635"/>
                  </a:lnTo>
                  <a:lnTo>
                    <a:pt x="77126" y="68571"/>
                  </a:lnTo>
                  <a:lnTo>
                    <a:pt x="76356" y="65985"/>
                  </a:lnTo>
                  <a:lnTo>
                    <a:pt x="80205" y="64950"/>
                  </a:lnTo>
                  <a:lnTo>
                    <a:pt x="81744" y="62364"/>
                  </a:lnTo>
                  <a:lnTo>
                    <a:pt x="82822" y="65615"/>
                  </a:lnTo>
                  <a:lnTo>
                    <a:pt x="84746" y="65246"/>
                  </a:lnTo>
                  <a:lnTo>
                    <a:pt x="81744" y="46921"/>
                  </a:lnTo>
                  <a:lnTo>
                    <a:pt x="82437" y="43300"/>
                  </a:lnTo>
                  <a:lnTo>
                    <a:pt x="88980" y="48768"/>
                  </a:lnTo>
                  <a:lnTo>
                    <a:pt x="97754" y="48768"/>
                  </a:lnTo>
                  <a:lnTo>
                    <a:pt x="94291" y="56453"/>
                  </a:lnTo>
                  <a:lnTo>
                    <a:pt x="95445" y="57931"/>
                  </a:lnTo>
                  <a:lnTo>
                    <a:pt x="97370" y="56083"/>
                  </a:lnTo>
                  <a:lnTo>
                    <a:pt x="101218" y="61995"/>
                  </a:lnTo>
                  <a:lnTo>
                    <a:pt x="103066" y="55344"/>
                  </a:lnTo>
                  <a:lnTo>
                    <a:pt x="105760" y="55049"/>
                  </a:lnTo>
                  <a:lnTo>
                    <a:pt x="109993" y="45443"/>
                  </a:lnTo>
                  <a:lnTo>
                    <a:pt x="116844" y="40344"/>
                  </a:lnTo>
                  <a:lnTo>
                    <a:pt x="119923" y="36280"/>
                  </a:lnTo>
                  <a:lnTo>
                    <a:pt x="115689" y="35615"/>
                  </a:lnTo>
                  <a:lnTo>
                    <a:pt x="113765" y="30812"/>
                  </a:lnTo>
                  <a:lnTo>
                    <a:pt x="111148" y="32290"/>
                  </a:lnTo>
                  <a:lnTo>
                    <a:pt x="108454" y="31182"/>
                  </a:lnTo>
                  <a:lnTo>
                    <a:pt x="97370" y="38866"/>
                  </a:lnTo>
                  <a:lnTo>
                    <a:pt x="98909" y="43300"/>
                  </a:lnTo>
                  <a:lnTo>
                    <a:pt x="85516" y="42561"/>
                  </a:lnTo>
                  <a:lnTo>
                    <a:pt x="83592" y="36650"/>
                  </a:lnTo>
                  <a:lnTo>
                    <a:pt x="81359" y="38497"/>
                  </a:lnTo>
                  <a:lnTo>
                    <a:pt x="80205" y="44408"/>
                  </a:lnTo>
                  <a:lnTo>
                    <a:pt x="69506" y="42931"/>
                  </a:lnTo>
                  <a:lnTo>
                    <a:pt x="67196" y="41083"/>
                  </a:lnTo>
                  <a:lnTo>
                    <a:pt x="61116" y="41083"/>
                  </a:lnTo>
                  <a:lnTo>
                    <a:pt x="48877" y="34137"/>
                  </a:lnTo>
                  <a:lnTo>
                    <a:pt x="52649" y="26822"/>
                  </a:lnTo>
                  <a:lnTo>
                    <a:pt x="44644" y="23128"/>
                  </a:lnTo>
                  <a:lnTo>
                    <a:pt x="43489" y="17955"/>
                  </a:lnTo>
                  <a:lnTo>
                    <a:pt x="46183" y="15073"/>
                  </a:lnTo>
                  <a:lnTo>
                    <a:pt x="44259" y="11009"/>
                  </a:lnTo>
                  <a:lnTo>
                    <a:pt x="50416" y="2955"/>
                  </a:lnTo>
                  <a:lnTo>
                    <a:pt x="45798" y="0"/>
                  </a:lnTo>
                  <a:lnTo>
                    <a:pt x="40872" y="2955"/>
                  </a:lnTo>
                  <a:lnTo>
                    <a:pt x="38948" y="2216"/>
                  </a:lnTo>
                  <a:lnTo>
                    <a:pt x="29788" y="7315"/>
                  </a:lnTo>
                  <a:lnTo>
                    <a:pt x="29403" y="7315"/>
                  </a:lnTo>
                  <a:lnTo>
                    <a:pt x="24015" y="5911"/>
                  </a:lnTo>
                  <a:lnTo>
                    <a:pt x="24015" y="13596"/>
                  </a:lnTo>
                  <a:lnTo>
                    <a:pt x="29403" y="17216"/>
                  </a:lnTo>
                  <a:lnTo>
                    <a:pt x="27479" y="22758"/>
                  </a:lnTo>
                  <a:lnTo>
                    <a:pt x="14855" y="37758"/>
                  </a:lnTo>
                  <a:lnTo>
                    <a:pt x="9159" y="36650"/>
                  </a:lnTo>
                  <a:lnTo>
                    <a:pt x="5695" y="41822"/>
                  </a:lnTo>
                  <a:lnTo>
                    <a:pt x="12546" y="53571"/>
                  </a:lnTo>
                  <a:lnTo>
                    <a:pt x="3001" y="53571"/>
                  </a:lnTo>
                  <a:lnTo>
                    <a:pt x="0" y="56083"/>
                  </a:lnTo>
                  <a:lnTo>
                    <a:pt x="384" y="56083"/>
                  </a:lnTo>
                  <a:lnTo>
                    <a:pt x="3001" y="59778"/>
                  </a:lnTo>
                  <a:lnTo>
                    <a:pt x="6465" y="59408"/>
                  </a:lnTo>
                  <a:lnTo>
                    <a:pt x="9544" y="57931"/>
                  </a:lnTo>
                  <a:lnTo>
                    <a:pt x="7620" y="61256"/>
                  </a:lnTo>
                  <a:lnTo>
                    <a:pt x="3771" y="61995"/>
                  </a:lnTo>
                  <a:lnTo>
                    <a:pt x="9544" y="68201"/>
                  </a:lnTo>
                  <a:lnTo>
                    <a:pt x="14855" y="66724"/>
                  </a:lnTo>
                  <a:lnTo>
                    <a:pt x="16010" y="63472"/>
                  </a:lnTo>
                  <a:lnTo>
                    <a:pt x="16010" y="61625"/>
                  </a:lnTo>
                  <a:lnTo>
                    <a:pt x="20243" y="62364"/>
                  </a:lnTo>
                  <a:lnTo>
                    <a:pt x="17934" y="63103"/>
                  </a:lnTo>
                  <a:lnTo>
                    <a:pt x="19089" y="78103"/>
                  </a:lnTo>
                  <a:lnTo>
                    <a:pt x="21013" y="86527"/>
                  </a:lnTo>
                  <a:lnTo>
                    <a:pt x="25554" y="93842"/>
                  </a:lnTo>
                  <a:lnTo>
                    <a:pt x="28248" y="103743"/>
                  </a:lnTo>
                  <a:lnTo>
                    <a:pt x="31327" y="105960"/>
                  </a:lnTo>
                  <a:lnTo>
                    <a:pt x="31327" y="105960"/>
                  </a:lnTo>
                  <a:lnTo>
                    <a:pt x="34329" y="11623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127"/>
            <p:cNvSpPr/>
            <p:nvPr/>
          </p:nvSpPr>
          <p:spPr>
            <a:xfrm>
              <a:off x="5389292" y="3010138"/>
              <a:ext cx="109500" cy="85800"/>
            </a:xfrm>
            <a:custGeom>
              <a:rect b="b" l="l" r="r" t="t"/>
              <a:pathLst>
                <a:path extrusionOk="0" h="120000" w="120000">
                  <a:moveTo>
                    <a:pt x="54203" y="69832"/>
                  </a:moveTo>
                  <a:lnTo>
                    <a:pt x="65169" y="119598"/>
                  </a:lnTo>
                  <a:lnTo>
                    <a:pt x="96187" y="101538"/>
                  </a:lnTo>
                  <a:lnTo>
                    <a:pt x="119686" y="101538"/>
                  </a:lnTo>
                  <a:lnTo>
                    <a:pt x="116553" y="71839"/>
                  </a:lnTo>
                  <a:lnTo>
                    <a:pt x="97754" y="73846"/>
                  </a:lnTo>
                  <a:lnTo>
                    <a:pt x="96187" y="49765"/>
                  </a:lnTo>
                  <a:lnTo>
                    <a:pt x="66736" y="49765"/>
                  </a:lnTo>
                  <a:lnTo>
                    <a:pt x="65169" y="41739"/>
                  </a:lnTo>
                  <a:lnTo>
                    <a:pt x="26318" y="41739"/>
                  </a:lnTo>
                  <a:lnTo>
                    <a:pt x="26318" y="27692"/>
                  </a:lnTo>
                  <a:lnTo>
                    <a:pt x="49817" y="25685"/>
                  </a:lnTo>
                  <a:lnTo>
                    <a:pt x="55770" y="22073"/>
                  </a:lnTo>
                  <a:lnTo>
                    <a:pt x="49817" y="24080"/>
                  </a:lnTo>
                  <a:lnTo>
                    <a:pt x="46684" y="0"/>
                  </a:lnTo>
                  <a:lnTo>
                    <a:pt x="29451" y="8026"/>
                  </a:lnTo>
                  <a:lnTo>
                    <a:pt x="14099" y="41739"/>
                  </a:lnTo>
                  <a:lnTo>
                    <a:pt x="0" y="45752"/>
                  </a:lnTo>
                  <a:lnTo>
                    <a:pt x="10966" y="79464"/>
                  </a:lnTo>
                  <a:lnTo>
                    <a:pt x="1566" y="107558"/>
                  </a:lnTo>
                  <a:lnTo>
                    <a:pt x="6266" y="109565"/>
                  </a:lnTo>
                  <a:lnTo>
                    <a:pt x="40417" y="93511"/>
                  </a:lnTo>
                  <a:lnTo>
                    <a:pt x="54203" y="698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127"/>
            <p:cNvSpPr/>
            <p:nvPr/>
          </p:nvSpPr>
          <p:spPr>
            <a:xfrm>
              <a:off x="5066980" y="2679115"/>
              <a:ext cx="616800" cy="329700"/>
            </a:xfrm>
            <a:custGeom>
              <a:rect b="b" l="l" r="r" t="t"/>
              <a:pathLst>
                <a:path extrusionOk="0" h="120000" w="120000">
                  <a:moveTo>
                    <a:pt x="118555" y="53044"/>
                  </a:moveTo>
                  <a:lnTo>
                    <a:pt x="118555" y="53044"/>
                  </a:lnTo>
                  <a:cubicBezTo>
                    <a:pt x="117444" y="54602"/>
                    <a:pt x="117444" y="54602"/>
                    <a:pt x="117444" y="54602"/>
                  </a:cubicBezTo>
                  <a:cubicBezTo>
                    <a:pt x="109722" y="40692"/>
                    <a:pt x="109722" y="40692"/>
                    <a:pt x="109722" y="40692"/>
                  </a:cubicBezTo>
                  <a:cubicBezTo>
                    <a:pt x="103666" y="42249"/>
                    <a:pt x="103666" y="42249"/>
                    <a:pt x="103666" y="42249"/>
                  </a:cubicBezTo>
                  <a:cubicBezTo>
                    <a:pt x="100666" y="38096"/>
                    <a:pt x="100666" y="38096"/>
                    <a:pt x="100666" y="38096"/>
                  </a:cubicBezTo>
                  <a:cubicBezTo>
                    <a:pt x="99000" y="42768"/>
                    <a:pt x="99000" y="42768"/>
                    <a:pt x="99000" y="42768"/>
                  </a:cubicBezTo>
                  <a:cubicBezTo>
                    <a:pt x="92666" y="20034"/>
                    <a:pt x="92666" y="20034"/>
                    <a:pt x="92666" y="20034"/>
                  </a:cubicBezTo>
                  <a:cubicBezTo>
                    <a:pt x="89055" y="14429"/>
                    <a:pt x="89055" y="14429"/>
                    <a:pt x="89055" y="14429"/>
                  </a:cubicBezTo>
                  <a:cubicBezTo>
                    <a:pt x="89333" y="9757"/>
                    <a:pt x="89333" y="9757"/>
                    <a:pt x="89333" y="9757"/>
                  </a:cubicBezTo>
                  <a:cubicBezTo>
                    <a:pt x="79666" y="17543"/>
                    <a:pt x="79666" y="17543"/>
                    <a:pt x="79666" y="17543"/>
                  </a:cubicBezTo>
                  <a:cubicBezTo>
                    <a:pt x="79666" y="13910"/>
                    <a:pt x="79666" y="13910"/>
                    <a:pt x="79666" y="13910"/>
                  </a:cubicBezTo>
                  <a:cubicBezTo>
                    <a:pt x="75277" y="11314"/>
                    <a:pt x="75277" y="11314"/>
                    <a:pt x="75277" y="11314"/>
                  </a:cubicBezTo>
                  <a:cubicBezTo>
                    <a:pt x="73055" y="12871"/>
                    <a:pt x="73055" y="12871"/>
                    <a:pt x="73055" y="12871"/>
                  </a:cubicBezTo>
                  <a:cubicBezTo>
                    <a:pt x="71722" y="1038"/>
                    <a:pt x="71722" y="1038"/>
                    <a:pt x="71722" y="1038"/>
                  </a:cubicBezTo>
                  <a:cubicBezTo>
                    <a:pt x="67000" y="0"/>
                    <a:pt x="67000" y="0"/>
                    <a:pt x="67000" y="0"/>
                  </a:cubicBezTo>
                  <a:cubicBezTo>
                    <a:pt x="55722" y="9238"/>
                    <a:pt x="55722" y="9238"/>
                    <a:pt x="55722" y="9238"/>
                  </a:cubicBezTo>
                  <a:cubicBezTo>
                    <a:pt x="43055" y="12871"/>
                    <a:pt x="43055" y="12871"/>
                    <a:pt x="43055" y="12871"/>
                  </a:cubicBezTo>
                  <a:cubicBezTo>
                    <a:pt x="45222" y="22110"/>
                    <a:pt x="45222" y="22110"/>
                    <a:pt x="45222" y="22110"/>
                  </a:cubicBezTo>
                  <a:cubicBezTo>
                    <a:pt x="39722" y="30934"/>
                    <a:pt x="39722" y="30934"/>
                    <a:pt x="39722" y="30934"/>
                  </a:cubicBezTo>
                  <a:cubicBezTo>
                    <a:pt x="44666" y="37058"/>
                    <a:pt x="44666" y="37058"/>
                    <a:pt x="44666" y="37058"/>
                  </a:cubicBezTo>
                  <a:cubicBezTo>
                    <a:pt x="43833" y="42768"/>
                    <a:pt x="43833" y="42768"/>
                    <a:pt x="43833" y="42768"/>
                  </a:cubicBezTo>
                  <a:cubicBezTo>
                    <a:pt x="39166" y="45259"/>
                    <a:pt x="39166" y="45259"/>
                    <a:pt x="39166" y="45259"/>
                  </a:cubicBezTo>
                  <a:cubicBezTo>
                    <a:pt x="35333" y="39134"/>
                    <a:pt x="35333" y="39134"/>
                    <a:pt x="35333" y="39134"/>
                  </a:cubicBezTo>
                  <a:cubicBezTo>
                    <a:pt x="31166" y="40692"/>
                    <a:pt x="31166" y="40692"/>
                    <a:pt x="31166" y="40692"/>
                  </a:cubicBezTo>
                  <a:cubicBezTo>
                    <a:pt x="28388" y="44844"/>
                    <a:pt x="28388" y="44844"/>
                    <a:pt x="28388" y="44844"/>
                  </a:cubicBezTo>
                  <a:cubicBezTo>
                    <a:pt x="21777" y="37058"/>
                    <a:pt x="21777" y="37058"/>
                    <a:pt x="21777" y="37058"/>
                  </a:cubicBezTo>
                  <a:cubicBezTo>
                    <a:pt x="16277" y="34463"/>
                    <a:pt x="16277" y="34463"/>
                    <a:pt x="16277" y="34463"/>
                  </a:cubicBezTo>
                  <a:cubicBezTo>
                    <a:pt x="15444" y="37058"/>
                    <a:pt x="15444" y="37058"/>
                    <a:pt x="15444" y="37058"/>
                  </a:cubicBezTo>
                  <a:cubicBezTo>
                    <a:pt x="13277" y="33944"/>
                    <a:pt x="13277" y="33944"/>
                    <a:pt x="13277" y="33944"/>
                  </a:cubicBezTo>
                  <a:cubicBezTo>
                    <a:pt x="6111" y="44325"/>
                    <a:pt x="6111" y="44325"/>
                    <a:pt x="6111" y="44325"/>
                  </a:cubicBezTo>
                  <a:cubicBezTo>
                    <a:pt x="7444" y="48892"/>
                    <a:pt x="7444" y="48892"/>
                    <a:pt x="7444" y="48892"/>
                  </a:cubicBezTo>
                  <a:cubicBezTo>
                    <a:pt x="7166" y="49411"/>
                    <a:pt x="7166" y="49411"/>
                    <a:pt x="7166" y="49411"/>
                  </a:cubicBezTo>
                  <a:lnTo>
                    <a:pt x="5555" y="50968"/>
                  </a:lnTo>
                  <a:cubicBezTo>
                    <a:pt x="5277" y="51487"/>
                    <a:pt x="5277" y="51487"/>
                    <a:pt x="2777" y="44325"/>
                  </a:cubicBezTo>
                  <a:cubicBezTo>
                    <a:pt x="0" y="60207"/>
                    <a:pt x="0" y="60207"/>
                    <a:pt x="0" y="60207"/>
                  </a:cubicBezTo>
                  <a:cubicBezTo>
                    <a:pt x="2222" y="66435"/>
                    <a:pt x="2222" y="66435"/>
                    <a:pt x="2222" y="66435"/>
                  </a:cubicBezTo>
                  <a:cubicBezTo>
                    <a:pt x="4722" y="65916"/>
                    <a:pt x="4722" y="65916"/>
                    <a:pt x="4722" y="65916"/>
                  </a:cubicBezTo>
                  <a:cubicBezTo>
                    <a:pt x="6666" y="75674"/>
                    <a:pt x="6666" y="75674"/>
                    <a:pt x="6666" y="75674"/>
                  </a:cubicBezTo>
                  <a:cubicBezTo>
                    <a:pt x="5000" y="75674"/>
                    <a:pt x="5000" y="75674"/>
                    <a:pt x="5000" y="75674"/>
                  </a:cubicBezTo>
                  <a:cubicBezTo>
                    <a:pt x="4444" y="77231"/>
                    <a:pt x="4444" y="77231"/>
                    <a:pt x="4444" y="77231"/>
                  </a:cubicBezTo>
                  <a:cubicBezTo>
                    <a:pt x="6666" y="79307"/>
                    <a:pt x="6666" y="79307"/>
                    <a:pt x="6666" y="79307"/>
                  </a:cubicBezTo>
                  <a:cubicBezTo>
                    <a:pt x="7166" y="79307"/>
                    <a:pt x="7166" y="79307"/>
                    <a:pt x="7166" y="79307"/>
                  </a:cubicBezTo>
                  <a:cubicBezTo>
                    <a:pt x="6388" y="77750"/>
                    <a:pt x="6388" y="77750"/>
                    <a:pt x="6388" y="77750"/>
                  </a:cubicBezTo>
                  <a:cubicBezTo>
                    <a:pt x="11333" y="75155"/>
                    <a:pt x="11333" y="75155"/>
                    <a:pt x="11333" y="75155"/>
                  </a:cubicBezTo>
                  <a:cubicBezTo>
                    <a:pt x="13277" y="71626"/>
                    <a:pt x="13277" y="71626"/>
                    <a:pt x="13277" y="71626"/>
                  </a:cubicBezTo>
                  <a:cubicBezTo>
                    <a:pt x="18777" y="72664"/>
                    <a:pt x="18777" y="72664"/>
                    <a:pt x="18777" y="72664"/>
                  </a:cubicBezTo>
                  <a:cubicBezTo>
                    <a:pt x="22055" y="82941"/>
                    <a:pt x="22055" y="82941"/>
                    <a:pt x="22055" y="82941"/>
                  </a:cubicBezTo>
                  <a:cubicBezTo>
                    <a:pt x="22611" y="83460"/>
                    <a:pt x="22611" y="83460"/>
                    <a:pt x="22611" y="83460"/>
                  </a:cubicBezTo>
                  <a:cubicBezTo>
                    <a:pt x="24555" y="89584"/>
                    <a:pt x="24555" y="89584"/>
                    <a:pt x="24555" y="89584"/>
                  </a:cubicBezTo>
                  <a:cubicBezTo>
                    <a:pt x="20722" y="87508"/>
                    <a:pt x="20722" y="87508"/>
                    <a:pt x="20722" y="87508"/>
                  </a:cubicBezTo>
                  <a:cubicBezTo>
                    <a:pt x="19055" y="89065"/>
                    <a:pt x="19055" y="89065"/>
                    <a:pt x="19055" y="89065"/>
                  </a:cubicBezTo>
                  <a:cubicBezTo>
                    <a:pt x="16833" y="87508"/>
                    <a:pt x="16833" y="87508"/>
                    <a:pt x="16833" y="87508"/>
                  </a:cubicBezTo>
                  <a:cubicBezTo>
                    <a:pt x="14888" y="89584"/>
                    <a:pt x="14888" y="89584"/>
                    <a:pt x="14888" y="89584"/>
                  </a:cubicBezTo>
                  <a:cubicBezTo>
                    <a:pt x="14611" y="89065"/>
                    <a:pt x="14611" y="89065"/>
                    <a:pt x="14611" y="89065"/>
                  </a:cubicBezTo>
                  <a:cubicBezTo>
                    <a:pt x="14611" y="94256"/>
                    <a:pt x="14611" y="94256"/>
                    <a:pt x="14611" y="94256"/>
                  </a:cubicBezTo>
                  <a:cubicBezTo>
                    <a:pt x="10777" y="93737"/>
                    <a:pt x="10777" y="93737"/>
                    <a:pt x="10777" y="93737"/>
                  </a:cubicBezTo>
                  <a:cubicBezTo>
                    <a:pt x="14055" y="100380"/>
                    <a:pt x="14055" y="100380"/>
                    <a:pt x="14055" y="100380"/>
                  </a:cubicBezTo>
                  <a:cubicBezTo>
                    <a:pt x="14055" y="104429"/>
                    <a:pt x="14055" y="104429"/>
                    <a:pt x="14055" y="104429"/>
                  </a:cubicBezTo>
                  <a:cubicBezTo>
                    <a:pt x="18222" y="108062"/>
                    <a:pt x="18222" y="108062"/>
                    <a:pt x="18222" y="108062"/>
                  </a:cubicBezTo>
                  <a:cubicBezTo>
                    <a:pt x="17666" y="111695"/>
                    <a:pt x="17666" y="111695"/>
                    <a:pt x="17666" y="111695"/>
                  </a:cubicBezTo>
                  <a:cubicBezTo>
                    <a:pt x="17666" y="113148"/>
                    <a:pt x="17666" y="113148"/>
                    <a:pt x="17666" y="113148"/>
                  </a:cubicBezTo>
                  <a:cubicBezTo>
                    <a:pt x="18222" y="112214"/>
                    <a:pt x="18222" y="112214"/>
                    <a:pt x="18222" y="112214"/>
                  </a:cubicBezTo>
                  <a:cubicBezTo>
                    <a:pt x="22333" y="109619"/>
                    <a:pt x="22333" y="109619"/>
                    <a:pt x="22333" y="109619"/>
                  </a:cubicBezTo>
                  <a:cubicBezTo>
                    <a:pt x="25944" y="118339"/>
                    <a:pt x="25944" y="118339"/>
                    <a:pt x="25944" y="118339"/>
                  </a:cubicBezTo>
                  <a:cubicBezTo>
                    <a:pt x="27888" y="118339"/>
                    <a:pt x="27888" y="118339"/>
                    <a:pt x="27888" y="118339"/>
                  </a:cubicBezTo>
                  <a:cubicBezTo>
                    <a:pt x="27888" y="90622"/>
                    <a:pt x="27888" y="90622"/>
                    <a:pt x="27888" y="90622"/>
                  </a:cubicBezTo>
                  <a:cubicBezTo>
                    <a:pt x="35611" y="85951"/>
                    <a:pt x="35611" y="85951"/>
                    <a:pt x="35611" y="85951"/>
                  </a:cubicBezTo>
                  <a:cubicBezTo>
                    <a:pt x="36111" y="83460"/>
                    <a:pt x="36111" y="83460"/>
                    <a:pt x="36111" y="83460"/>
                  </a:cubicBezTo>
                  <a:cubicBezTo>
                    <a:pt x="37777" y="81903"/>
                    <a:pt x="37777" y="81903"/>
                    <a:pt x="37777" y="81903"/>
                  </a:cubicBezTo>
                  <a:cubicBezTo>
                    <a:pt x="37777" y="83460"/>
                    <a:pt x="37777" y="83460"/>
                    <a:pt x="37777" y="83460"/>
                  </a:cubicBezTo>
                  <a:cubicBezTo>
                    <a:pt x="38611" y="82422"/>
                    <a:pt x="38611" y="82422"/>
                    <a:pt x="38611" y="82422"/>
                  </a:cubicBezTo>
                  <a:cubicBezTo>
                    <a:pt x="38888" y="79307"/>
                    <a:pt x="38888" y="79307"/>
                    <a:pt x="38888" y="79307"/>
                  </a:cubicBezTo>
                  <a:cubicBezTo>
                    <a:pt x="39722" y="80865"/>
                    <a:pt x="39722" y="80865"/>
                    <a:pt x="39722" y="80865"/>
                  </a:cubicBezTo>
                  <a:cubicBezTo>
                    <a:pt x="40277" y="80346"/>
                    <a:pt x="40277" y="80346"/>
                    <a:pt x="40277" y="80346"/>
                  </a:cubicBezTo>
                  <a:cubicBezTo>
                    <a:pt x="39722" y="79307"/>
                    <a:pt x="39722" y="79307"/>
                    <a:pt x="39722" y="79307"/>
                  </a:cubicBezTo>
                  <a:cubicBezTo>
                    <a:pt x="40555" y="76712"/>
                    <a:pt x="40555" y="76712"/>
                    <a:pt x="40555" y="76712"/>
                  </a:cubicBezTo>
                  <a:cubicBezTo>
                    <a:pt x="41111" y="78269"/>
                    <a:pt x="41111" y="78269"/>
                    <a:pt x="41111" y="78269"/>
                  </a:cubicBezTo>
                  <a:cubicBezTo>
                    <a:pt x="41944" y="75674"/>
                    <a:pt x="41944" y="75674"/>
                    <a:pt x="41944" y="75674"/>
                  </a:cubicBezTo>
                  <a:cubicBezTo>
                    <a:pt x="42500" y="78269"/>
                    <a:pt x="42500" y="78269"/>
                    <a:pt x="42500" y="78269"/>
                  </a:cubicBezTo>
                  <a:cubicBezTo>
                    <a:pt x="44944" y="75155"/>
                    <a:pt x="44944" y="75155"/>
                    <a:pt x="44944" y="75155"/>
                  </a:cubicBezTo>
                  <a:cubicBezTo>
                    <a:pt x="42722" y="81384"/>
                    <a:pt x="42722" y="81384"/>
                    <a:pt x="42722" y="81384"/>
                  </a:cubicBezTo>
                  <a:cubicBezTo>
                    <a:pt x="43277" y="85017"/>
                    <a:pt x="43277" y="85017"/>
                    <a:pt x="43277" y="85017"/>
                  </a:cubicBezTo>
                  <a:cubicBezTo>
                    <a:pt x="44666" y="87508"/>
                    <a:pt x="44666" y="87508"/>
                    <a:pt x="44666" y="87508"/>
                  </a:cubicBezTo>
                  <a:lnTo>
                    <a:pt x="44666" y="87508"/>
                  </a:lnTo>
                  <a:cubicBezTo>
                    <a:pt x="44944" y="91141"/>
                    <a:pt x="44944" y="91141"/>
                    <a:pt x="44944" y="91141"/>
                  </a:cubicBezTo>
                  <a:cubicBezTo>
                    <a:pt x="43055" y="93737"/>
                    <a:pt x="43055" y="93737"/>
                    <a:pt x="43055" y="93737"/>
                  </a:cubicBezTo>
                  <a:cubicBezTo>
                    <a:pt x="42722" y="96332"/>
                    <a:pt x="42722" y="96332"/>
                    <a:pt x="42722" y="96332"/>
                  </a:cubicBezTo>
                  <a:cubicBezTo>
                    <a:pt x="45500" y="100899"/>
                    <a:pt x="45500" y="100899"/>
                    <a:pt x="45500" y="100899"/>
                  </a:cubicBezTo>
                  <a:cubicBezTo>
                    <a:pt x="56555" y="101833"/>
                    <a:pt x="56555" y="101833"/>
                    <a:pt x="56555" y="101833"/>
                  </a:cubicBezTo>
                  <a:lnTo>
                    <a:pt x="56555" y="101833"/>
                  </a:lnTo>
                  <a:cubicBezTo>
                    <a:pt x="59555" y="118858"/>
                    <a:pt x="59555" y="118858"/>
                    <a:pt x="59555" y="118858"/>
                  </a:cubicBezTo>
                  <a:cubicBezTo>
                    <a:pt x="65333" y="119896"/>
                    <a:pt x="65333" y="119896"/>
                    <a:pt x="65333" y="119896"/>
                  </a:cubicBezTo>
                  <a:cubicBezTo>
                    <a:pt x="67000" y="116262"/>
                    <a:pt x="67000" y="116262"/>
                    <a:pt x="67000" y="116262"/>
                  </a:cubicBezTo>
                  <a:cubicBezTo>
                    <a:pt x="71722" y="111176"/>
                    <a:pt x="71722" y="111176"/>
                    <a:pt x="71722" y="111176"/>
                  </a:cubicBezTo>
                  <a:cubicBezTo>
                    <a:pt x="72222" y="107543"/>
                    <a:pt x="72222" y="107543"/>
                    <a:pt x="72222" y="107543"/>
                  </a:cubicBezTo>
                  <a:cubicBezTo>
                    <a:pt x="73611" y="106505"/>
                    <a:pt x="73611" y="106505"/>
                    <a:pt x="73611" y="106505"/>
                  </a:cubicBezTo>
                  <a:cubicBezTo>
                    <a:pt x="79111" y="109100"/>
                    <a:pt x="79111" y="109100"/>
                    <a:pt x="79111" y="109100"/>
                  </a:cubicBezTo>
                  <a:cubicBezTo>
                    <a:pt x="80222" y="103910"/>
                    <a:pt x="80222" y="103910"/>
                    <a:pt x="80222" y="103910"/>
                  </a:cubicBezTo>
                  <a:cubicBezTo>
                    <a:pt x="85777" y="106505"/>
                    <a:pt x="85777" y="106505"/>
                    <a:pt x="85777" y="106505"/>
                  </a:cubicBezTo>
                  <a:cubicBezTo>
                    <a:pt x="95666" y="106505"/>
                    <a:pt x="95666" y="106505"/>
                    <a:pt x="95666" y="106505"/>
                  </a:cubicBezTo>
                  <a:cubicBezTo>
                    <a:pt x="99555" y="110657"/>
                    <a:pt x="99555" y="110657"/>
                    <a:pt x="99555" y="110657"/>
                  </a:cubicBezTo>
                  <a:cubicBezTo>
                    <a:pt x="100888" y="103910"/>
                    <a:pt x="100888" y="103910"/>
                    <a:pt x="100888" y="103910"/>
                  </a:cubicBezTo>
                  <a:cubicBezTo>
                    <a:pt x="98722" y="90622"/>
                    <a:pt x="98722" y="90622"/>
                    <a:pt x="98722" y="90622"/>
                  </a:cubicBezTo>
                  <a:cubicBezTo>
                    <a:pt x="105333" y="89065"/>
                    <a:pt x="105333" y="89065"/>
                    <a:pt x="105333" y="89065"/>
                  </a:cubicBezTo>
                  <a:cubicBezTo>
                    <a:pt x="107277" y="72664"/>
                    <a:pt x="107277" y="72664"/>
                    <a:pt x="107277" y="72664"/>
                  </a:cubicBezTo>
                  <a:cubicBezTo>
                    <a:pt x="115000" y="73598"/>
                    <a:pt x="115000" y="73598"/>
                    <a:pt x="115000" y="73598"/>
                  </a:cubicBezTo>
                  <a:cubicBezTo>
                    <a:pt x="115833" y="63321"/>
                    <a:pt x="115833" y="63321"/>
                    <a:pt x="115833" y="63321"/>
                  </a:cubicBezTo>
                  <a:cubicBezTo>
                    <a:pt x="118000" y="63321"/>
                    <a:pt x="118000" y="63321"/>
                    <a:pt x="118000" y="63321"/>
                  </a:cubicBezTo>
                  <a:cubicBezTo>
                    <a:pt x="119944" y="56159"/>
                    <a:pt x="119944" y="56159"/>
                    <a:pt x="119944" y="56159"/>
                  </a:cubicBezTo>
                  <a:lnTo>
                    <a:pt x="118555" y="53044"/>
                  </a:lnTo>
                  <a:close/>
                  <a:moveTo>
                    <a:pt x="84388" y="78788"/>
                  </a:moveTo>
                  <a:lnTo>
                    <a:pt x="84388" y="78788"/>
                  </a:lnTo>
                  <a:cubicBezTo>
                    <a:pt x="83555" y="79307"/>
                    <a:pt x="83555" y="79307"/>
                    <a:pt x="83555" y="79307"/>
                  </a:cubicBezTo>
                  <a:cubicBezTo>
                    <a:pt x="82444" y="81903"/>
                    <a:pt x="82444" y="81903"/>
                    <a:pt x="82444" y="81903"/>
                  </a:cubicBezTo>
                  <a:cubicBezTo>
                    <a:pt x="81611" y="82422"/>
                    <a:pt x="81611" y="82422"/>
                    <a:pt x="81611" y="82422"/>
                  </a:cubicBezTo>
                  <a:cubicBezTo>
                    <a:pt x="80777" y="87508"/>
                    <a:pt x="80777" y="87508"/>
                    <a:pt x="80777" y="87508"/>
                  </a:cubicBezTo>
                  <a:lnTo>
                    <a:pt x="80777" y="87508"/>
                  </a:lnTo>
                  <a:cubicBezTo>
                    <a:pt x="81611" y="92179"/>
                    <a:pt x="81611" y="92179"/>
                    <a:pt x="81611" y="92179"/>
                  </a:cubicBezTo>
                  <a:cubicBezTo>
                    <a:pt x="81333" y="92179"/>
                    <a:pt x="81333" y="92179"/>
                    <a:pt x="81333" y="92179"/>
                  </a:cubicBezTo>
                  <a:cubicBezTo>
                    <a:pt x="79944" y="86989"/>
                    <a:pt x="79944" y="86989"/>
                    <a:pt x="79944" y="86989"/>
                  </a:cubicBezTo>
                  <a:lnTo>
                    <a:pt x="79944" y="86989"/>
                  </a:lnTo>
                  <a:cubicBezTo>
                    <a:pt x="79444" y="86470"/>
                    <a:pt x="79444" y="86470"/>
                    <a:pt x="79444" y="86470"/>
                  </a:cubicBezTo>
                  <a:cubicBezTo>
                    <a:pt x="79944" y="81903"/>
                    <a:pt x="79944" y="81903"/>
                    <a:pt x="79944" y="81903"/>
                  </a:cubicBezTo>
                  <a:cubicBezTo>
                    <a:pt x="80500" y="81384"/>
                    <a:pt x="80500" y="81384"/>
                    <a:pt x="80500" y="81384"/>
                  </a:cubicBezTo>
                  <a:cubicBezTo>
                    <a:pt x="83277" y="76193"/>
                    <a:pt x="83277" y="76193"/>
                    <a:pt x="83277" y="76193"/>
                  </a:cubicBezTo>
                  <a:cubicBezTo>
                    <a:pt x="84388" y="77231"/>
                    <a:pt x="84388" y="77231"/>
                    <a:pt x="84388" y="77231"/>
                  </a:cubicBezTo>
                  <a:cubicBezTo>
                    <a:pt x="84666" y="77231"/>
                    <a:pt x="84666" y="77231"/>
                    <a:pt x="84666" y="77231"/>
                  </a:cubicBezTo>
                  <a:lnTo>
                    <a:pt x="84388" y="78788"/>
                  </a:lnTo>
                  <a:close/>
                  <a:moveTo>
                    <a:pt x="88222" y="78269"/>
                  </a:moveTo>
                  <a:lnTo>
                    <a:pt x="88222" y="78269"/>
                  </a:lnTo>
                  <a:cubicBezTo>
                    <a:pt x="85222" y="78269"/>
                    <a:pt x="85222" y="78269"/>
                    <a:pt x="85222" y="78269"/>
                  </a:cubicBezTo>
                  <a:cubicBezTo>
                    <a:pt x="84944" y="76712"/>
                    <a:pt x="84944" y="76712"/>
                    <a:pt x="84944" y="76712"/>
                  </a:cubicBezTo>
                  <a:cubicBezTo>
                    <a:pt x="86055" y="76712"/>
                    <a:pt x="86055" y="76712"/>
                    <a:pt x="86055" y="76712"/>
                  </a:cubicBezTo>
                  <a:cubicBezTo>
                    <a:pt x="90166" y="78269"/>
                    <a:pt x="90166" y="78269"/>
                    <a:pt x="90166" y="78269"/>
                  </a:cubicBezTo>
                  <a:lnTo>
                    <a:pt x="88222" y="78269"/>
                  </a:lnTo>
                  <a:close/>
                  <a:moveTo>
                    <a:pt x="95111" y="79307"/>
                  </a:moveTo>
                  <a:lnTo>
                    <a:pt x="95111" y="79307"/>
                  </a:lnTo>
                  <a:cubicBezTo>
                    <a:pt x="94555" y="78788"/>
                    <a:pt x="94555" y="78788"/>
                    <a:pt x="94555" y="78788"/>
                  </a:cubicBezTo>
                  <a:cubicBezTo>
                    <a:pt x="92666" y="79307"/>
                    <a:pt x="92666" y="79307"/>
                    <a:pt x="92666" y="79307"/>
                  </a:cubicBezTo>
                  <a:cubicBezTo>
                    <a:pt x="91000" y="78269"/>
                    <a:pt x="91000" y="78269"/>
                    <a:pt x="91000" y="78269"/>
                  </a:cubicBezTo>
                  <a:cubicBezTo>
                    <a:pt x="90444" y="78269"/>
                    <a:pt x="90444" y="78269"/>
                    <a:pt x="90444" y="78269"/>
                  </a:cubicBezTo>
                  <a:cubicBezTo>
                    <a:pt x="92111" y="77231"/>
                    <a:pt x="92111" y="77231"/>
                    <a:pt x="92111" y="77231"/>
                  </a:cubicBezTo>
                  <a:cubicBezTo>
                    <a:pt x="93444" y="78788"/>
                    <a:pt x="93444" y="78788"/>
                    <a:pt x="93444" y="78788"/>
                  </a:cubicBezTo>
                  <a:cubicBezTo>
                    <a:pt x="94833" y="76712"/>
                    <a:pt x="94833" y="76712"/>
                    <a:pt x="94833" y="76712"/>
                  </a:cubicBezTo>
                  <a:cubicBezTo>
                    <a:pt x="95666" y="76712"/>
                    <a:pt x="95666" y="76712"/>
                    <a:pt x="95666" y="76712"/>
                  </a:cubicBezTo>
                  <a:cubicBezTo>
                    <a:pt x="95944" y="78269"/>
                    <a:pt x="95944" y="78269"/>
                    <a:pt x="95944" y="78269"/>
                  </a:cubicBezTo>
                  <a:lnTo>
                    <a:pt x="95111" y="79307"/>
                  </a:lnTo>
                  <a:close/>
                  <a:moveTo>
                    <a:pt x="109722" y="53564"/>
                  </a:moveTo>
                  <a:lnTo>
                    <a:pt x="109722" y="53564"/>
                  </a:lnTo>
                  <a:cubicBezTo>
                    <a:pt x="110833" y="56159"/>
                    <a:pt x="110833" y="56159"/>
                    <a:pt x="110833" y="56159"/>
                  </a:cubicBezTo>
                  <a:cubicBezTo>
                    <a:pt x="111666" y="56678"/>
                    <a:pt x="111666" y="56678"/>
                    <a:pt x="111666" y="56678"/>
                  </a:cubicBezTo>
                  <a:cubicBezTo>
                    <a:pt x="109444" y="58754"/>
                    <a:pt x="109444" y="58754"/>
                    <a:pt x="109444" y="58754"/>
                  </a:cubicBezTo>
                  <a:cubicBezTo>
                    <a:pt x="109444" y="57716"/>
                    <a:pt x="109444" y="57716"/>
                    <a:pt x="109444" y="57716"/>
                  </a:cubicBezTo>
                  <a:cubicBezTo>
                    <a:pt x="111111" y="56159"/>
                    <a:pt x="111111" y="56159"/>
                    <a:pt x="111111" y="56159"/>
                  </a:cubicBezTo>
                  <a:cubicBezTo>
                    <a:pt x="108888" y="53044"/>
                    <a:pt x="108888" y="53044"/>
                    <a:pt x="108888" y="53044"/>
                  </a:cubicBezTo>
                  <a:lnTo>
                    <a:pt x="109722" y="53564"/>
                  </a:lnTo>
                  <a:close/>
                  <a:moveTo>
                    <a:pt x="111666" y="67474"/>
                  </a:moveTo>
                  <a:lnTo>
                    <a:pt x="111666" y="67474"/>
                  </a:lnTo>
                  <a:cubicBezTo>
                    <a:pt x="111388" y="68512"/>
                    <a:pt x="111388" y="68512"/>
                    <a:pt x="111388" y="68512"/>
                  </a:cubicBezTo>
                  <a:cubicBezTo>
                    <a:pt x="109444" y="65916"/>
                    <a:pt x="109444" y="65916"/>
                    <a:pt x="109444" y="65916"/>
                  </a:cubicBezTo>
                  <a:cubicBezTo>
                    <a:pt x="108388" y="65916"/>
                    <a:pt x="108388" y="65916"/>
                    <a:pt x="108388" y="65916"/>
                  </a:cubicBezTo>
                  <a:cubicBezTo>
                    <a:pt x="107833" y="64878"/>
                    <a:pt x="107833" y="64878"/>
                    <a:pt x="107833" y="64878"/>
                  </a:cubicBezTo>
                  <a:cubicBezTo>
                    <a:pt x="109166" y="63840"/>
                    <a:pt x="109166" y="63840"/>
                    <a:pt x="109166" y="63840"/>
                  </a:cubicBezTo>
                  <a:cubicBezTo>
                    <a:pt x="108611" y="62283"/>
                    <a:pt x="108611" y="62283"/>
                    <a:pt x="108611" y="62283"/>
                  </a:cubicBezTo>
                  <a:cubicBezTo>
                    <a:pt x="108888" y="60726"/>
                    <a:pt x="108888" y="60726"/>
                    <a:pt x="108888" y="60726"/>
                  </a:cubicBezTo>
                  <a:cubicBezTo>
                    <a:pt x="109444" y="62802"/>
                    <a:pt x="109444" y="62802"/>
                    <a:pt x="109444" y="62802"/>
                  </a:cubicBezTo>
                  <a:cubicBezTo>
                    <a:pt x="110000" y="63321"/>
                    <a:pt x="110000" y="63321"/>
                    <a:pt x="110000" y="63321"/>
                  </a:cubicBezTo>
                  <a:cubicBezTo>
                    <a:pt x="108888" y="63840"/>
                    <a:pt x="108888" y="63840"/>
                    <a:pt x="108888" y="63840"/>
                  </a:cubicBezTo>
                  <a:cubicBezTo>
                    <a:pt x="111111" y="66435"/>
                    <a:pt x="111111" y="66435"/>
                    <a:pt x="111111" y="66435"/>
                  </a:cubicBezTo>
                  <a:cubicBezTo>
                    <a:pt x="111666" y="66435"/>
                    <a:pt x="111666" y="66435"/>
                    <a:pt x="111666" y="66435"/>
                  </a:cubicBezTo>
                  <a:cubicBezTo>
                    <a:pt x="111944" y="67474"/>
                    <a:pt x="111944" y="67474"/>
                    <a:pt x="111944" y="67474"/>
                  </a:cubicBezTo>
                  <a:lnTo>
                    <a:pt x="111666" y="6747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127"/>
            <p:cNvSpPr/>
            <p:nvPr/>
          </p:nvSpPr>
          <p:spPr>
            <a:xfrm>
              <a:off x="5414473" y="2966085"/>
              <a:ext cx="165000" cy="78000"/>
            </a:xfrm>
            <a:custGeom>
              <a:rect b="b" l="l" r="r" t="t"/>
              <a:pathLst>
                <a:path extrusionOk="0" h="120000" w="120000">
                  <a:moveTo>
                    <a:pt x="0" y="110802"/>
                  </a:moveTo>
                  <a:lnTo>
                    <a:pt x="24748" y="110802"/>
                  </a:lnTo>
                  <a:lnTo>
                    <a:pt x="26828" y="119562"/>
                  </a:lnTo>
                  <a:lnTo>
                    <a:pt x="46377" y="119562"/>
                  </a:lnTo>
                  <a:lnTo>
                    <a:pt x="49497" y="97664"/>
                  </a:lnTo>
                  <a:lnTo>
                    <a:pt x="49497" y="97664"/>
                  </a:lnTo>
                  <a:lnTo>
                    <a:pt x="66135" y="82773"/>
                  </a:lnTo>
                  <a:lnTo>
                    <a:pt x="75285" y="91532"/>
                  </a:lnTo>
                  <a:lnTo>
                    <a:pt x="82564" y="71824"/>
                  </a:lnTo>
                  <a:lnTo>
                    <a:pt x="94003" y="71824"/>
                  </a:lnTo>
                  <a:lnTo>
                    <a:pt x="98994" y="52116"/>
                  </a:lnTo>
                  <a:lnTo>
                    <a:pt x="119792" y="28467"/>
                  </a:lnTo>
                  <a:lnTo>
                    <a:pt x="105233" y="10948"/>
                  </a:lnTo>
                  <a:lnTo>
                    <a:pt x="68214" y="10948"/>
                  </a:lnTo>
                  <a:lnTo>
                    <a:pt x="68214" y="10948"/>
                  </a:lnTo>
                  <a:lnTo>
                    <a:pt x="47417" y="0"/>
                  </a:lnTo>
                  <a:lnTo>
                    <a:pt x="43258" y="21897"/>
                  </a:lnTo>
                  <a:lnTo>
                    <a:pt x="22668" y="10948"/>
                  </a:lnTo>
                  <a:lnTo>
                    <a:pt x="18509" y="15328"/>
                  </a:lnTo>
                  <a:lnTo>
                    <a:pt x="16637" y="28467"/>
                  </a:lnTo>
                  <a:lnTo>
                    <a:pt x="17469" y="26277"/>
                  </a:lnTo>
                  <a:lnTo>
                    <a:pt x="11438" y="49927"/>
                  </a:lnTo>
                  <a:lnTo>
                    <a:pt x="42426" y="78394"/>
                  </a:lnTo>
                  <a:lnTo>
                    <a:pt x="21629" y="89343"/>
                  </a:lnTo>
                  <a:lnTo>
                    <a:pt x="14558" y="97664"/>
                  </a:lnTo>
                  <a:lnTo>
                    <a:pt x="14558" y="97664"/>
                  </a:lnTo>
                  <a:lnTo>
                    <a:pt x="0" y="99854"/>
                  </a:lnTo>
                  <a:lnTo>
                    <a:pt x="0" y="11080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127"/>
            <p:cNvSpPr/>
            <p:nvPr/>
          </p:nvSpPr>
          <p:spPr>
            <a:xfrm>
              <a:off x="5211769" y="2916999"/>
              <a:ext cx="257100" cy="169800"/>
            </a:xfrm>
            <a:custGeom>
              <a:rect b="b" l="l" r="r" t="t"/>
              <a:pathLst>
                <a:path extrusionOk="0" h="120000" w="120000">
                  <a:moveTo>
                    <a:pt x="75417" y="117785"/>
                  </a:moveTo>
                  <a:lnTo>
                    <a:pt x="82091" y="119798"/>
                  </a:lnTo>
                  <a:lnTo>
                    <a:pt x="86763" y="105704"/>
                  </a:lnTo>
                  <a:lnTo>
                    <a:pt x="81423" y="87785"/>
                  </a:lnTo>
                  <a:lnTo>
                    <a:pt x="87964" y="85771"/>
                  </a:lnTo>
                  <a:lnTo>
                    <a:pt x="94638" y="68859"/>
                  </a:lnTo>
                  <a:lnTo>
                    <a:pt x="102647" y="63825"/>
                  </a:lnTo>
                  <a:lnTo>
                    <a:pt x="104649" y="76912"/>
                  </a:lnTo>
                  <a:lnTo>
                    <a:pt x="119866" y="70872"/>
                  </a:lnTo>
                  <a:lnTo>
                    <a:pt x="101312" y="58791"/>
                  </a:lnTo>
                  <a:lnTo>
                    <a:pt x="103982" y="49932"/>
                  </a:lnTo>
                  <a:lnTo>
                    <a:pt x="93303" y="58791"/>
                  </a:lnTo>
                  <a:lnTo>
                    <a:pt x="89966" y="66845"/>
                  </a:lnTo>
                  <a:lnTo>
                    <a:pt x="74749" y="63825"/>
                  </a:lnTo>
                  <a:lnTo>
                    <a:pt x="67541" y="30805"/>
                  </a:lnTo>
                  <a:lnTo>
                    <a:pt x="41646" y="29798"/>
                  </a:lnTo>
                  <a:lnTo>
                    <a:pt x="34438" y="20134"/>
                  </a:lnTo>
                  <a:lnTo>
                    <a:pt x="32436" y="22147"/>
                  </a:lnTo>
                  <a:lnTo>
                    <a:pt x="30433" y="27986"/>
                  </a:lnTo>
                  <a:lnTo>
                    <a:pt x="26429" y="29798"/>
                  </a:lnTo>
                  <a:lnTo>
                    <a:pt x="23092" y="26979"/>
                  </a:lnTo>
                  <a:lnTo>
                    <a:pt x="22424" y="27986"/>
                  </a:lnTo>
                  <a:lnTo>
                    <a:pt x="19087" y="26979"/>
                  </a:lnTo>
                  <a:lnTo>
                    <a:pt x="17219" y="28791"/>
                  </a:lnTo>
                  <a:lnTo>
                    <a:pt x="15884" y="26979"/>
                  </a:lnTo>
                  <a:lnTo>
                    <a:pt x="13882" y="9060"/>
                  </a:lnTo>
                  <a:lnTo>
                    <a:pt x="17219" y="3020"/>
                  </a:lnTo>
                  <a:lnTo>
                    <a:pt x="17886" y="0"/>
                  </a:lnTo>
                  <a:lnTo>
                    <a:pt x="0" y="8053"/>
                  </a:lnTo>
                  <a:lnTo>
                    <a:pt x="0" y="61812"/>
                  </a:lnTo>
                  <a:lnTo>
                    <a:pt x="5205" y="60805"/>
                  </a:lnTo>
                  <a:lnTo>
                    <a:pt x="5205" y="51744"/>
                  </a:lnTo>
                  <a:lnTo>
                    <a:pt x="5205" y="51744"/>
                  </a:lnTo>
                  <a:lnTo>
                    <a:pt x="15884" y="39865"/>
                  </a:lnTo>
                  <a:lnTo>
                    <a:pt x="15884" y="39865"/>
                  </a:lnTo>
                  <a:lnTo>
                    <a:pt x="29098" y="48926"/>
                  </a:lnTo>
                  <a:lnTo>
                    <a:pt x="29098" y="61812"/>
                  </a:lnTo>
                  <a:lnTo>
                    <a:pt x="39644" y="58791"/>
                  </a:lnTo>
                  <a:lnTo>
                    <a:pt x="46318" y="81744"/>
                  </a:lnTo>
                  <a:lnTo>
                    <a:pt x="66874" y="103691"/>
                  </a:lnTo>
                  <a:lnTo>
                    <a:pt x="72747" y="103691"/>
                  </a:lnTo>
                  <a:lnTo>
                    <a:pt x="75417" y="117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127"/>
            <p:cNvSpPr/>
            <p:nvPr/>
          </p:nvSpPr>
          <p:spPr>
            <a:xfrm>
              <a:off x="5158889" y="2974896"/>
              <a:ext cx="212700" cy="148500"/>
            </a:xfrm>
            <a:custGeom>
              <a:rect b="b" l="l" r="r" t="t"/>
              <a:pathLst>
                <a:path extrusionOk="0" h="120000" w="120000">
                  <a:moveTo>
                    <a:pt x="71838" y="114022"/>
                  </a:moveTo>
                  <a:lnTo>
                    <a:pt x="87946" y="119770"/>
                  </a:lnTo>
                  <a:lnTo>
                    <a:pt x="90362" y="109425"/>
                  </a:lnTo>
                  <a:lnTo>
                    <a:pt x="101476" y="102528"/>
                  </a:lnTo>
                  <a:lnTo>
                    <a:pt x="104697" y="88965"/>
                  </a:lnTo>
                  <a:lnTo>
                    <a:pt x="111140" y="84367"/>
                  </a:lnTo>
                  <a:lnTo>
                    <a:pt x="119838" y="87816"/>
                  </a:lnTo>
                  <a:lnTo>
                    <a:pt x="116617" y="73103"/>
                  </a:lnTo>
                  <a:lnTo>
                    <a:pt x="110335" y="74022"/>
                  </a:lnTo>
                  <a:lnTo>
                    <a:pt x="110335" y="73103"/>
                  </a:lnTo>
                  <a:lnTo>
                    <a:pt x="84724" y="47816"/>
                  </a:lnTo>
                  <a:lnTo>
                    <a:pt x="77476" y="22758"/>
                  </a:lnTo>
                  <a:lnTo>
                    <a:pt x="63946" y="26206"/>
                  </a:lnTo>
                  <a:lnTo>
                    <a:pt x="63946" y="10344"/>
                  </a:lnTo>
                  <a:lnTo>
                    <a:pt x="48805" y="0"/>
                  </a:lnTo>
                  <a:lnTo>
                    <a:pt x="36724" y="13793"/>
                  </a:lnTo>
                  <a:lnTo>
                    <a:pt x="37530" y="23908"/>
                  </a:lnTo>
                  <a:lnTo>
                    <a:pt x="22389" y="25057"/>
                  </a:lnTo>
                  <a:lnTo>
                    <a:pt x="12724" y="6896"/>
                  </a:lnTo>
                  <a:lnTo>
                    <a:pt x="1610" y="10344"/>
                  </a:lnTo>
                  <a:lnTo>
                    <a:pt x="0" y="14712"/>
                  </a:lnTo>
                  <a:lnTo>
                    <a:pt x="805" y="20459"/>
                  </a:lnTo>
                  <a:lnTo>
                    <a:pt x="805" y="17011"/>
                  </a:lnTo>
                  <a:lnTo>
                    <a:pt x="8053" y="11494"/>
                  </a:lnTo>
                  <a:lnTo>
                    <a:pt x="13530" y="21609"/>
                  </a:lnTo>
                  <a:lnTo>
                    <a:pt x="18362" y="26206"/>
                  </a:lnTo>
                  <a:lnTo>
                    <a:pt x="14335" y="35402"/>
                  </a:lnTo>
                  <a:lnTo>
                    <a:pt x="3221" y="33103"/>
                  </a:lnTo>
                  <a:lnTo>
                    <a:pt x="2416" y="31954"/>
                  </a:lnTo>
                  <a:lnTo>
                    <a:pt x="3221" y="35402"/>
                  </a:lnTo>
                  <a:lnTo>
                    <a:pt x="805" y="41149"/>
                  </a:lnTo>
                  <a:lnTo>
                    <a:pt x="3221" y="46666"/>
                  </a:lnTo>
                  <a:lnTo>
                    <a:pt x="11114" y="46666"/>
                  </a:lnTo>
                  <a:lnTo>
                    <a:pt x="6442" y="55862"/>
                  </a:lnTo>
                  <a:lnTo>
                    <a:pt x="11919" y="61609"/>
                  </a:lnTo>
                  <a:lnTo>
                    <a:pt x="9664" y="68505"/>
                  </a:lnTo>
                  <a:lnTo>
                    <a:pt x="11114" y="84367"/>
                  </a:lnTo>
                  <a:lnTo>
                    <a:pt x="36724" y="70804"/>
                  </a:lnTo>
                  <a:lnTo>
                    <a:pt x="36724" y="70804"/>
                  </a:lnTo>
                  <a:lnTo>
                    <a:pt x="75060" y="98160"/>
                  </a:lnTo>
                  <a:lnTo>
                    <a:pt x="71838" y="11402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127"/>
            <p:cNvSpPr/>
            <p:nvPr/>
          </p:nvSpPr>
          <p:spPr>
            <a:xfrm>
              <a:off x="5040540" y="2995035"/>
              <a:ext cx="83100" cy="64200"/>
            </a:xfrm>
            <a:custGeom>
              <a:rect b="b" l="l" r="r" t="t"/>
              <a:pathLst>
                <a:path extrusionOk="0" h="120000" w="120000">
                  <a:moveTo>
                    <a:pt x="74325" y="108800"/>
                  </a:moveTo>
                  <a:lnTo>
                    <a:pt x="88858" y="119466"/>
                  </a:lnTo>
                  <a:lnTo>
                    <a:pt x="88858" y="87466"/>
                  </a:lnTo>
                  <a:lnTo>
                    <a:pt x="96747" y="95466"/>
                  </a:lnTo>
                  <a:lnTo>
                    <a:pt x="109204" y="56000"/>
                  </a:lnTo>
                  <a:lnTo>
                    <a:pt x="119584" y="53333"/>
                  </a:lnTo>
                  <a:lnTo>
                    <a:pt x="113356" y="45333"/>
                  </a:lnTo>
                  <a:lnTo>
                    <a:pt x="105051" y="45333"/>
                  </a:lnTo>
                  <a:lnTo>
                    <a:pt x="105051" y="45333"/>
                  </a:lnTo>
                  <a:lnTo>
                    <a:pt x="78477" y="2666"/>
                  </a:lnTo>
                  <a:lnTo>
                    <a:pt x="66020" y="18666"/>
                  </a:lnTo>
                  <a:lnTo>
                    <a:pt x="57716" y="21333"/>
                  </a:lnTo>
                  <a:lnTo>
                    <a:pt x="41107" y="0"/>
                  </a:lnTo>
                  <a:lnTo>
                    <a:pt x="41107" y="26666"/>
                  </a:lnTo>
                  <a:lnTo>
                    <a:pt x="12456" y="8000"/>
                  </a:lnTo>
                  <a:lnTo>
                    <a:pt x="0" y="13333"/>
                  </a:lnTo>
                  <a:lnTo>
                    <a:pt x="26989" y="58666"/>
                  </a:lnTo>
                  <a:lnTo>
                    <a:pt x="26989" y="76800"/>
                  </a:lnTo>
                  <a:lnTo>
                    <a:pt x="34878" y="82133"/>
                  </a:lnTo>
                  <a:lnTo>
                    <a:pt x="39031" y="103466"/>
                  </a:lnTo>
                  <a:lnTo>
                    <a:pt x="76401" y="76800"/>
                  </a:lnTo>
                  <a:lnTo>
                    <a:pt x="74325" y="108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127"/>
            <p:cNvSpPr/>
            <p:nvPr/>
          </p:nvSpPr>
          <p:spPr>
            <a:xfrm>
              <a:off x="5020396" y="3002586"/>
              <a:ext cx="45300" cy="50400"/>
            </a:xfrm>
            <a:custGeom>
              <a:rect b="b" l="l" r="r" t="t"/>
              <a:pathLst>
                <a:path extrusionOk="0" h="120000" w="120000">
                  <a:moveTo>
                    <a:pt x="70943" y="112457"/>
                  </a:moveTo>
                  <a:lnTo>
                    <a:pt x="119245" y="119314"/>
                  </a:lnTo>
                  <a:lnTo>
                    <a:pt x="119245" y="119314"/>
                  </a:lnTo>
                  <a:lnTo>
                    <a:pt x="112452" y="91885"/>
                  </a:lnTo>
                  <a:lnTo>
                    <a:pt x="97358" y="81600"/>
                  </a:lnTo>
                  <a:lnTo>
                    <a:pt x="97358" y="61028"/>
                  </a:lnTo>
                  <a:lnTo>
                    <a:pt x="48301" y="0"/>
                  </a:lnTo>
                  <a:lnTo>
                    <a:pt x="0" y="13714"/>
                  </a:lnTo>
                  <a:lnTo>
                    <a:pt x="14339" y="24000"/>
                  </a:lnTo>
                  <a:lnTo>
                    <a:pt x="7547" y="51428"/>
                  </a:lnTo>
                  <a:lnTo>
                    <a:pt x="25660" y="58285"/>
                  </a:lnTo>
                  <a:lnTo>
                    <a:pt x="44528" y="71314"/>
                  </a:lnTo>
                  <a:lnTo>
                    <a:pt x="44528" y="78171"/>
                  </a:lnTo>
                  <a:lnTo>
                    <a:pt x="70943" y="1124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27"/>
            <p:cNvSpPr/>
            <p:nvPr/>
          </p:nvSpPr>
          <p:spPr>
            <a:xfrm>
              <a:off x="4964998" y="2957275"/>
              <a:ext cx="102000" cy="50400"/>
            </a:xfrm>
            <a:custGeom>
              <a:rect b="b" l="l" r="r" t="t"/>
              <a:pathLst>
                <a:path extrusionOk="0" h="120000" w="120000">
                  <a:moveTo>
                    <a:pt x="33184" y="95314"/>
                  </a:moveTo>
                  <a:lnTo>
                    <a:pt x="51620" y="98742"/>
                  </a:lnTo>
                  <a:lnTo>
                    <a:pt x="51620" y="98742"/>
                  </a:lnTo>
                  <a:lnTo>
                    <a:pt x="63351" y="119314"/>
                  </a:lnTo>
                  <a:lnTo>
                    <a:pt x="99888" y="98742"/>
                  </a:lnTo>
                  <a:lnTo>
                    <a:pt x="119664" y="119314"/>
                  </a:lnTo>
                  <a:lnTo>
                    <a:pt x="119664" y="85028"/>
                  </a:lnTo>
                  <a:lnTo>
                    <a:pt x="93184" y="37714"/>
                  </a:lnTo>
                  <a:lnTo>
                    <a:pt x="71396" y="51428"/>
                  </a:lnTo>
                  <a:lnTo>
                    <a:pt x="71396" y="48000"/>
                  </a:lnTo>
                  <a:lnTo>
                    <a:pt x="53296" y="20571"/>
                  </a:lnTo>
                  <a:lnTo>
                    <a:pt x="38212" y="20571"/>
                  </a:lnTo>
                  <a:lnTo>
                    <a:pt x="13407" y="0"/>
                  </a:lnTo>
                  <a:lnTo>
                    <a:pt x="0" y="3428"/>
                  </a:lnTo>
                  <a:lnTo>
                    <a:pt x="6703" y="20571"/>
                  </a:lnTo>
                  <a:lnTo>
                    <a:pt x="28491" y="37714"/>
                  </a:lnTo>
                  <a:lnTo>
                    <a:pt x="33184" y="953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27"/>
            <p:cNvSpPr/>
            <p:nvPr/>
          </p:nvSpPr>
          <p:spPr>
            <a:xfrm>
              <a:off x="4757258" y="2990000"/>
              <a:ext cx="280800" cy="139800"/>
            </a:xfrm>
            <a:custGeom>
              <a:rect b="b" l="l" r="r" t="t"/>
              <a:pathLst>
                <a:path extrusionOk="0" h="120000" w="120000">
                  <a:moveTo>
                    <a:pt x="47243" y="113606"/>
                  </a:moveTo>
                  <a:lnTo>
                    <a:pt x="50295" y="119754"/>
                  </a:lnTo>
                  <a:lnTo>
                    <a:pt x="51515" y="118524"/>
                  </a:lnTo>
                  <a:lnTo>
                    <a:pt x="51515" y="114836"/>
                  </a:lnTo>
                  <a:lnTo>
                    <a:pt x="53835" y="109918"/>
                  </a:lnTo>
                  <a:lnTo>
                    <a:pt x="51515" y="112377"/>
                  </a:lnTo>
                  <a:lnTo>
                    <a:pt x="47243" y="113606"/>
                  </a:lnTo>
                  <a:close/>
                  <a:moveTo>
                    <a:pt x="62990" y="101311"/>
                  </a:moveTo>
                  <a:lnTo>
                    <a:pt x="65432" y="103770"/>
                  </a:lnTo>
                  <a:lnTo>
                    <a:pt x="68362" y="96393"/>
                  </a:lnTo>
                  <a:lnTo>
                    <a:pt x="67873" y="86803"/>
                  </a:lnTo>
                  <a:lnTo>
                    <a:pt x="73855" y="91721"/>
                  </a:lnTo>
                  <a:lnTo>
                    <a:pt x="78738" y="84344"/>
                  </a:lnTo>
                  <a:lnTo>
                    <a:pt x="85940" y="90491"/>
                  </a:lnTo>
                  <a:lnTo>
                    <a:pt x="95096" y="81885"/>
                  </a:lnTo>
                  <a:lnTo>
                    <a:pt x="105350" y="80655"/>
                  </a:lnTo>
                  <a:lnTo>
                    <a:pt x="104740" y="81885"/>
                  </a:lnTo>
                  <a:lnTo>
                    <a:pt x="105961" y="83114"/>
                  </a:lnTo>
                  <a:lnTo>
                    <a:pt x="110233" y="76967"/>
                  </a:lnTo>
                  <a:lnTo>
                    <a:pt x="113285" y="80655"/>
                  </a:lnTo>
                  <a:lnTo>
                    <a:pt x="117436" y="79426"/>
                  </a:lnTo>
                  <a:lnTo>
                    <a:pt x="119877" y="81885"/>
                  </a:lnTo>
                  <a:lnTo>
                    <a:pt x="117436" y="72049"/>
                  </a:lnTo>
                  <a:lnTo>
                    <a:pt x="117436" y="48934"/>
                  </a:lnTo>
                  <a:lnTo>
                    <a:pt x="117436" y="48934"/>
                  </a:lnTo>
                  <a:lnTo>
                    <a:pt x="119267" y="37868"/>
                  </a:lnTo>
                  <a:lnTo>
                    <a:pt x="119267" y="36639"/>
                  </a:lnTo>
                  <a:lnTo>
                    <a:pt x="116215" y="32950"/>
                  </a:lnTo>
                  <a:lnTo>
                    <a:pt x="113285" y="30737"/>
                  </a:lnTo>
                  <a:lnTo>
                    <a:pt x="113896" y="19672"/>
                  </a:lnTo>
                  <a:lnTo>
                    <a:pt x="107792" y="8606"/>
                  </a:lnTo>
                  <a:lnTo>
                    <a:pt x="100467" y="7377"/>
                  </a:lnTo>
                  <a:lnTo>
                    <a:pt x="92655" y="19672"/>
                  </a:lnTo>
                  <a:lnTo>
                    <a:pt x="92044" y="19672"/>
                  </a:lnTo>
                  <a:lnTo>
                    <a:pt x="73855" y="20901"/>
                  </a:lnTo>
                  <a:lnTo>
                    <a:pt x="73245" y="19672"/>
                  </a:lnTo>
                  <a:lnTo>
                    <a:pt x="57497" y="0"/>
                  </a:lnTo>
                  <a:lnTo>
                    <a:pt x="44801" y="1475"/>
                  </a:lnTo>
                  <a:lnTo>
                    <a:pt x="33326" y="18442"/>
                  </a:lnTo>
                  <a:lnTo>
                    <a:pt x="19898" y="15983"/>
                  </a:lnTo>
                  <a:lnTo>
                    <a:pt x="22339" y="23360"/>
                  </a:lnTo>
                  <a:lnTo>
                    <a:pt x="10254" y="31967"/>
                  </a:lnTo>
                  <a:lnTo>
                    <a:pt x="5981" y="29508"/>
                  </a:lnTo>
                  <a:lnTo>
                    <a:pt x="610" y="37868"/>
                  </a:lnTo>
                  <a:lnTo>
                    <a:pt x="610" y="44016"/>
                  </a:lnTo>
                  <a:lnTo>
                    <a:pt x="5371" y="44016"/>
                  </a:lnTo>
                  <a:lnTo>
                    <a:pt x="5371" y="62459"/>
                  </a:lnTo>
                  <a:lnTo>
                    <a:pt x="1831" y="62459"/>
                  </a:lnTo>
                  <a:lnTo>
                    <a:pt x="9643" y="84344"/>
                  </a:lnTo>
                  <a:lnTo>
                    <a:pt x="19898" y="90491"/>
                  </a:lnTo>
                  <a:lnTo>
                    <a:pt x="22339" y="98852"/>
                  </a:lnTo>
                  <a:lnTo>
                    <a:pt x="28443" y="96393"/>
                  </a:lnTo>
                  <a:lnTo>
                    <a:pt x="29664" y="86803"/>
                  </a:lnTo>
                  <a:lnTo>
                    <a:pt x="44191" y="101311"/>
                  </a:lnTo>
                  <a:lnTo>
                    <a:pt x="56276" y="88032"/>
                  </a:lnTo>
                  <a:lnTo>
                    <a:pt x="61770" y="92950"/>
                  </a:lnTo>
                  <a:lnTo>
                    <a:pt x="66653" y="88032"/>
                  </a:lnTo>
                  <a:lnTo>
                    <a:pt x="62990" y="97622"/>
                  </a:lnTo>
                  <a:lnTo>
                    <a:pt x="62990" y="101311"/>
                  </a:lnTo>
                  <a:close/>
                  <a:moveTo>
                    <a:pt x="610" y="30737"/>
                  </a:moveTo>
                  <a:lnTo>
                    <a:pt x="610" y="32950"/>
                  </a:lnTo>
                  <a:lnTo>
                    <a:pt x="9643" y="18442"/>
                  </a:lnTo>
                  <a:lnTo>
                    <a:pt x="17578" y="18442"/>
                  </a:lnTo>
                  <a:lnTo>
                    <a:pt x="18189" y="14754"/>
                  </a:lnTo>
                  <a:lnTo>
                    <a:pt x="12085" y="7377"/>
                  </a:lnTo>
                  <a:lnTo>
                    <a:pt x="12085" y="1475"/>
                  </a:lnTo>
                  <a:lnTo>
                    <a:pt x="9033" y="2459"/>
                  </a:lnTo>
                  <a:lnTo>
                    <a:pt x="6592" y="0"/>
                  </a:lnTo>
                  <a:lnTo>
                    <a:pt x="1220" y="3688"/>
                  </a:lnTo>
                  <a:lnTo>
                    <a:pt x="610" y="8606"/>
                  </a:lnTo>
                  <a:lnTo>
                    <a:pt x="3051" y="7377"/>
                  </a:lnTo>
                  <a:lnTo>
                    <a:pt x="610" y="20901"/>
                  </a:lnTo>
                  <a:lnTo>
                    <a:pt x="0" y="22131"/>
                  </a:lnTo>
                  <a:lnTo>
                    <a:pt x="0" y="24590"/>
                  </a:lnTo>
                  <a:lnTo>
                    <a:pt x="5371" y="24590"/>
                  </a:lnTo>
                  <a:lnTo>
                    <a:pt x="610" y="3073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27"/>
            <p:cNvSpPr/>
            <p:nvPr/>
          </p:nvSpPr>
          <p:spPr>
            <a:xfrm>
              <a:off x="4851685" y="3123416"/>
              <a:ext cx="21300" cy="12600"/>
            </a:xfrm>
            <a:custGeom>
              <a:rect b="b" l="l" r="r" t="t"/>
              <a:pathLst>
                <a:path extrusionOk="0" h="120000" w="120000">
                  <a:moveTo>
                    <a:pt x="15789" y="91304"/>
                  </a:moveTo>
                  <a:lnTo>
                    <a:pt x="55263" y="117391"/>
                  </a:lnTo>
                  <a:lnTo>
                    <a:pt x="118421" y="52173"/>
                  </a:lnTo>
                  <a:lnTo>
                    <a:pt x="78947" y="0"/>
                  </a:lnTo>
                  <a:lnTo>
                    <a:pt x="86842" y="39130"/>
                  </a:lnTo>
                  <a:lnTo>
                    <a:pt x="31578" y="13043"/>
                  </a:lnTo>
                  <a:lnTo>
                    <a:pt x="0" y="52173"/>
                  </a:lnTo>
                  <a:lnTo>
                    <a:pt x="15789" y="913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27"/>
            <p:cNvSpPr/>
            <p:nvPr/>
          </p:nvSpPr>
          <p:spPr>
            <a:xfrm>
              <a:off x="4699342" y="2539407"/>
              <a:ext cx="7500" cy="5100"/>
            </a:xfrm>
            <a:custGeom>
              <a:rect b="b" l="l" r="r" t="t"/>
              <a:pathLst>
                <a:path extrusionOk="0" h="120000" w="120000">
                  <a:moveTo>
                    <a:pt x="0" y="112500"/>
                  </a:moveTo>
                  <a:lnTo>
                    <a:pt x="46153" y="0"/>
                  </a:lnTo>
                  <a:lnTo>
                    <a:pt x="115384" y="112500"/>
                  </a:lnTo>
                  <a:lnTo>
                    <a:pt x="0" y="11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27"/>
            <p:cNvSpPr/>
            <p:nvPr/>
          </p:nvSpPr>
          <p:spPr>
            <a:xfrm>
              <a:off x="4657794" y="2533113"/>
              <a:ext cx="7500" cy="11400"/>
            </a:xfrm>
            <a:custGeom>
              <a:rect b="b" l="l" r="r" t="t"/>
              <a:pathLst>
                <a:path extrusionOk="0" h="120000" w="120000">
                  <a:moveTo>
                    <a:pt x="92307" y="117073"/>
                  </a:moveTo>
                  <a:lnTo>
                    <a:pt x="0" y="58536"/>
                  </a:lnTo>
                  <a:lnTo>
                    <a:pt x="46153" y="29268"/>
                  </a:lnTo>
                  <a:lnTo>
                    <a:pt x="46153" y="0"/>
                  </a:lnTo>
                  <a:lnTo>
                    <a:pt x="115384" y="43902"/>
                  </a:lnTo>
                  <a:lnTo>
                    <a:pt x="92307" y="87804"/>
                  </a:lnTo>
                  <a:lnTo>
                    <a:pt x="92307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127"/>
            <p:cNvSpPr/>
            <p:nvPr/>
          </p:nvSpPr>
          <p:spPr>
            <a:xfrm>
              <a:off x="4632614" y="2607373"/>
              <a:ext cx="16500" cy="25200"/>
            </a:xfrm>
            <a:custGeom>
              <a:rect b="b" l="l" r="r" t="t"/>
              <a:pathLst>
                <a:path extrusionOk="0" h="120000" w="120000">
                  <a:moveTo>
                    <a:pt x="21428" y="118666"/>
                  </a:moveTo>
                  <a:lnTo>
                    <a:pt x="0" y="78666"/>
                  </a:lnTo>
                  <a:lnTo>
                    <a:pt x="75000" y="0"/>
                  </a:lnTo>
                  <a:lnTo>
                    <a:pt x="96428" y="6666"/>
                  </a:lnTo>
                  <a:lnTo>
                    <a:pt x="117857" y="0"/>
                  </a:lnTo>
                  <a:lnTo>
                    <a:pt x="96428" y="26666"/>
                  </a:lnTo>
                  <a:lnTo>
                    <a:pt x="107142" y="72000"/>
                  </a:lnTo>
                  <a:lnTo>
                    <a:pt x="21428" y="118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127"/>
            <p:cNvSpPr/>
            <p:nvPr/>
          </p:nvSpPr>
          <p:spPr>
            <a:xfrm>
              <a:off x="4608692" y="2622477"/>
              <a:ext cx="9900" cy="32700"/>
            </a:xfrm>
            <a:custGeom>
              <a:rect b="b" l="l" r="r" t="t"/>
              <a:pathLst>
                <a:path extrusionOk="0" h="120000" w="120000">
                  <a:moveTo>
                    <a:pt x="0" y="118965"/>
                  </a:moveTo>
                  <a:lnTo>
                    <a:pt x="0" y="82758"/>
                  </a:lnTo>
                  <a:lnTo>
                    <a:pt x="68571" y="51724"/>
                  </a:lnTo>
                  <a:lnTo>
                    <a:pt x="85714" y="15517"/>
                  </a:lnTo>
                  <a:lnTo>
                    <a:pt x="116571" y="0"/>
                  </a:lnTo>
                  <a:lnTo>
                    <a:pt x="85714" y="62068"/>
                  </a:lnTo>
                  <a:lnTo>
                    <a:pt x="0" y="11896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27"/>
            <p:cNvSpPr/>
            <p:nvPr/>
          </p:nvSpPr>
          <p:spPr>
            <a:xfrm>
              <a:off x="4582252" y="2681633"/>
              <a:ext cx="5100" cy="7500"/>
            </a:xfrm>
            <a:custGeom>
              <a:rect b="b" l="l" r="r" t="t"/>
              <a:pathLst>
                <a:path extrusionOk="0" h="120000" w="120000">
                  <a:moveTo>
                    <a:pt x="0" y="69230"/>
                  </a:moveTo>
                  <a:lnTo>
                    <a:pt x="112500" y="115384"/>
                  </a:lnTo>
                  <a:lnTo>
                    <a:pt x="112500" y="46153"/>
                  </a:lnTo>
                  <a:lnTo>
                    <a:pt x="37500" y="0"/>
                  </a:lnTo>
                  <a:lnTo>
                    <a:pt x="0" y="692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27"/>
            <p:cNvSpPr/>
            <p:nvPr/>
          </p:nvSpPr>
          <p:spPr>
            <a:xfrm>
              <a:off x="4439981" y="2137900"/>
              <a:ext cx="391500" cy="468300"/>
            </a:xfrm>
            <a:custGeom>
              <a:rect b="b" l="l" r="r" t="t"/>
              <a:pathLst>
                <a:path extrusionOk="0" h="120000" w="120000">
                  <a:moveTo>
                    <a:pt x="2189" y="115533"/>
                  </a:moveTo>
                  <a:lnTo>
                    <a:pt x="10773" y="119926"/>
                  </a:lnTo>
                  <a:lnTo>
                    <a:pt x="18218" y="115167"/>
                  </a:lnTo>
                  <a:lnTo>
                    <a:pt x="19883" y="111946"/>
                  </a:lnTo>
                  <a:lnTo>
                    <a:pt x="22510" y="111946"/>
                  </a:lnTo>
                  <a:lnTo>
                    <a:pt x="23386" y="106455"/>
                  </a:lnTo>
                  <a:lnTo>
                    <a:pt x="25576" y="110115"/>
                  </a:lnTo>
                  <a:lnTo>
                    <a:pt x="28642" y="111946"/>
                  </a:lnTo>
                  <a:lnTo>
                    <a:pt x="28642" y="111946"/>
                  </a:lnTo>
                  <a:lnTo>
                    <a:pt x="30394" y="111214"/>
                  </a:lnTo>
                  <a:lnTo>
                    <a:pt x="29080" y="107553"/>
                  </a:lnTo>
                  <a:lnTo>
                    <a:pt x="33372" y="103892"/>
                  </a:lnTo>
                  <a:lnTo>
                    <a:pt x="32496" y="97010"/>
                  </a:lnTo>
                  <a:lnTo>
                    <a:pt x="35562" y="93788"/>
                  </a:lnTo>
                  <a:lnTo>
                    <a:pt x="32058" y="91226"/>
                  </a:lnTo>
                  <a:lnTo>
                    <a:pt x="32058" y="91226"/>
                  </a:lnTo>
                  <a:lnTo>
                    <a:pt x="31620" y="75265"/>
                  </a:lnTo>
                  <a:lnTo>
                    <a:pt x="36875" y="70872"/>
                  </a:lnTo>
                  <a:lnTo>
                    <a:pt x="41255" y="70872"/>
                  </a:lnTo>
                  <a:lnTo>
                    <a:pt x="41255" y="68309"/>
                  </a:lnTo>
                  <a:lnTo>
                    <a:pt x="39503" y="65454"/>
                  </a:lnTo>
                  <a:lnTo>
                    <a:pt x="39503" y="65454"/>
                  </a:lnTo>
                  <a:lnTo>
                    <a:pt x="43445" y="51250"/>
                  </a:lnTo>
                  <a:lnTo>
                    <a:pt x="46861" y="50884"/>
                  </a:lnTo>
                  <a:lnTo>
                    <a:pt x="53430" y="42172"/>
                  </a:lnTo>
                  <a:lnTo>
                    <a:pt x="50802" y="38877"/>
                  </a:lnTo>
                  <a:lnTo>
                    <a:pt x="50802" y="38877"/>
                  </a:lnTo>
                  <a:lnTo>
                    <a:pt x="55532" y="30896"/>
                  </a:lnTo>
                  <a:lnTo>
                    <a:pt x="59036" y="32727"/>
                  </a:lnTo>
                  <a:lnTo>
                    <a:pt x="60788" y="26943"/>
                  </a:lnTo>
                  <a:lnTo>
                    <a:pt x="69459" y="28334"/>
                  </a:lnTo>
                  <a:lnTo>
                    <a:pt x="69459" y="21452"/>
                  </a:lnTo>
                  <a:lnTo>
                    <a:pt x="76467" y="18962"/>
                  </a:lnTo>
                  <a:lnTo>
                    <a:pt x="81635" y="25112"/>
                  </a:lnTo>
                  <a:lnTo>
                    <a:pt x="91182" y="25112"/>
                  </a:lnTo>
                  <a:lnTo>
                    <a:pt x="95562" y="20719"/>
                  </a:lnTo>
                  <a:lnTo>
                    <a:pt x="96000" y="12373"/>
                  </a:lnTo>
                  <a:lnTo>
                    <a:pt x="106861" y="9078"/>
                  </a:lnTo>
                  <a:lnTo>
                    <a:pt x="106861" y="9444"/>
                  </a:lnTo>
                  <a:lnTo>
                    <a:pt x="113343" y="16034"/>
                  </a:lnTo>
                  <a:lnTo>
                    <a:pt x="112029" y="21086"/>
                  </a:lnTo>
                  <a:lnTo>
                    <a:pt x="116408" y="16766"/>
                  </a:lnTo>
                  <a:lnTo>
                    <a:pt x="119912" y="15302"/>
                  </a:lnTo>
                  <a:lnTo>
                    <a:pt x="119912" y="13837"/>
                  </a:lnTo>
                  <a:lnTo>
                    <a:pt x="113343" y="14935"/>
                  </a:lnTo>
                  <a:lnTo>
                    <a:pt x="115094" y="12373"/>
                  </a:lnTo>
                  <a:lnTo>
                    <a:pt x="109489" y="8785"/>
                  </a:lnTo>
                  <a:lnTo>
                    <a:pt x="116408" y="9884"/>
                  </a:lnTo>
                  <a:lnTo>
                    <a:pt x="119912" y="6955"/>
                  </a:lnTo>
                  <a:lnTo>
                    <a:pt x="111240" y="1464"/>
                  </a:lnTo>
                  <a:lnTo>
                    <a:pt x="108175" y="6223"/>
                  </a:lnTo>
                  <a:lnTo>
                    <a:pt x="105109" y="4392"/>
                  </a:lnTo>
                  <a:lnTo>
                    <a:pt x="108175" y="0"/>
                  </a:lnTo>
                  <a:lnTo>
                    <a:pt x="103795" y="1098"/>
                  </a:lnTo>
                  <a:lnTo>
                    <a:pt x="101605" y="5857"/>
                  </a:lnTo>
                  <a:lnTo>
                    <a:pt x="99065" y="6589"/>
                  </a:lnTo>
                  <a:lnTo>
                    <a:pt x="99065" y="1464"/>
                  </a:lnTo>
                  <a:lnTo>
                    <a:pt x="91620" y="11641"/>
                  </a:lnTo>
                  <a:lnTo>
                    <a:pt x="95124" y="1464"/>
                  </a:lnTo>
                  <a:lnTo>
                    <a:pt x="90306" y="1464"/>
                  </a:lnTo>
                  <a:lnTo>
                    <a:pt x="90744" y="3294"/>
                  </a:lnTo>
                  <a:lnTo>
                    <a:pt x="90744" y="3294"/>
                  </a:lnTo>
                  <a:lnTo>
                    <a:pt x="84700" y="11641"/>
                  </a:lnTo>
                  <a:lnTo>
                    <a:pt x="77255" y="8785"/>
                  </a:lnTo>
                  <a:lnTo>
                    <a:pt x="78569" y="10909"/>
                  </a:lnTo>
                  <a:lnTo>
                    <a:pt x="78131" y="14935"/>
                  </a:lnTo>
                  <a:lnTo>
                    <a:pt x="75591" y="11275"/>
                  </a:lnTo>
                  <a:lnTo>
                    <a:pt x="69897" y="17864"/>
                  </a:lnTo>
                  <a:lnTo>
                    <a:pt x="69897" y="13105"/>
                  </a:lnTo>
                  <a:lnTo>
                    <a:pt x="67270" y="16766"/>
                  </a:lnTo>
                  <a:lnTo>
                    <a:pt x="66832" y="14935"/>
                  </a:lnTo>
                  <a:lnTo>
                    <a:pt x="66394" y="19255"/>
                  </a:lnTo>
                  <a:lnTo>
                    <a:pt x="62540" y="17498"/>
                  </a:lnTo>
                  <a:lnTo>
                    <a:pt x="62978" y="19255"/>
                  </a:lnTo>
                  <a:lnTo>
                    <a:pt x="60788" y="18596"/>
                  </a:lnTo>
                  <a:lnTo>
                    <a:pt x="60788" y="20353"/>
                  </a:lnTo>
                  <a:lnTo>
                    <a:pt x="57722" y="25478"/>
                  </a:lnTo>
                  <a:lnTo>
                    <a:pt x="54306" y="27309"/>
                  </a:lnTo>
                  <a:lnTo>
                    <a:pt x="59474" y="28334"/>
                  </a:lnTo>
                  <a:lnTo>
                    <a:pt x="51678" y="29066"/>
                  </a:lnTo>
                  <a:lnTo>
                    <a:pt x="51240" y="35289"/>
                  </a:lnTo>
                  <a:lnTo>
                    <a:pt x="49927" y="32727"/>
                  </a:lnTo>
                  <a:lnTo>
                    <a:pt x="47737" y="36754"/>
                  </a:lnTo>
                  <a:lnTo>
                    <a:pt x="50364" y="36754"/>
                  </a:lnTo>
                  <a:lnTo>
                    <a:pt x="47737" y="38877"/>
                  </a:lnTo>
                  <a:lnTo>
                    <a:pt x="44671" y="37486"/>
                  </a:lnTo>
                  <a:lnTo>
                    <a:pt x="42131" y="43270"/>
                  </a:lnTo>
                  <a:lnTo>
                    <a:pt x="39941" y="44002"/>
                  </a:lnTo>
                  <a:lnTo>
                    <a:pt x="39065" y="47956"/>
                  </a:lnTo>
                  <a:lnTo>
                    <a:pt x="37313" y="48322"/>
                  </a:lnTo>
                  <a:lnTo>
                    <a:pt x="39065" y="50152"/>
                  </a:lnTo>
                  <a:lnTo>
                    <a:pt x="34686" y="53813"/>
                  </a:lnTo>
                  <a:lnTo>
                    <a:pt x="37313" y="54179"/>
                  </a:lnTo>
                  <a:lnTo>
                    <a:pt x="34248" y="56375"/>
                  </a:lnTo>
                  <a:lnTo>
                    <a:pt x="35124" y="59231"/>
                  </a:lnTo>
                  <a:lnTo>
                    <a:pt x="32934" y="58499"/>
                  </a:lnTo>
                  <a:lnTo>
                    <a:pt x="33372" y="61061"/>
                  </a:lnTo>
                  <a:lnTo>
                    <a:pt x="29080" y="64356"/>
                  </a:lnTo>
                  <a:lnTo>
                    <a:pt x="29080" y="66845"/>
                  </a:lnTo>
                  <a:lnTo>
                    <a:pt x="26890" y="66552"/>
                  </a:lnTo>
                  <a:lnTo>
                    <a:pt x="21635" y="73068"/>
                  </a:lnTo>
                  <a:lnTo>
                    <a:pt x="22948" y="74533"/>
                  </a:lnTo>
                  <a:lnTo>
                    <a:pt x="29080" y="72702"/>
                  </a:lnTo>
                  <a:lnTo>
                    <a:pt x="22948" y="77022"/>
                  </a:lnTo>
                  <a:lnTo>
                    <a:pt x="20759" y="75265"/>
                  </a:lnTo>
                  <a:lnTo>
                    <a:pt x="13401" y="78120"/>
                  </a:lnTo>
                  <a:lnTo>
                    <a:pt x="9021" y="81415"/>
                  </a:lnTo>
                  <a:lnTo>
                    <a:pt x="12087" y="83978"/>
                  </a:lnTo>
                  <a:lnTo>
                    <a:pt x="5167" y="83978"/>
                  </a:lnTo>
                  <a:lnTo>
                    <a:pt x="6919" y="87565"/>
                  </a:lnTo>
                  <a:lnTo>
                    <a:pt x="875" y="87931"/>
                  </a:lnTo>
                  <a:lnTo>
                    <a:pt x="6481" y="90128"/>
                  </a:lnTo>
                  <a:lnTo>
                    <a:pt x="0" y="90860"/>
                  </a:lnTo>
                  <a:lnTo>
                    <a:pt x="0" y="95912"/>
                  </a:lnTo>
                  <a:lnTo>
                    <a:pt x="4729" y="95546"/>
                  </a:lnTo>
                  <a:lnTo>
                    <a:pt x="6919" y="93056"/>
                  </a:lnTo>
                  <a:lnTo>
                    <a:pt x="6919" y="95179"/>
                  </a:lnTo>
                  <a:lnTo>
                    <a:pt x="11649" y="91958"/>
                  </a:lnTo>
                  <a:lnTo>
                    <a:pt x="9459" y="95546"/>
                  </a:lnTo>
                  <a:lnTo>
                    <a:pt x="9459" y="98108"/>
                  </a:lnTo>
                  <a:lnTo>
                    <a:pt x="6481" y="96644"/>
                  </a:lnTo>
                  <a:lnTo>
                    <a:pt x="0" y="97376"/>
                  </a:lnTo>
                  <a:lnTo>
                    <a:pt x="0" y="99572"/>
                  </a:lnTo>
                  <a:lnTo>
                    <a:pt x="3065" y="103892"/>
                  </a:lnTo>
                  <a:lnTo>
                    <a:pt x="6481" y="100305"/>
                  </a:lnTo>
                  <a:lnTo>
                    <a:pt x="9459" y="100305"/>
                  </a:lnTo>
                  <a:lnTo>
                    <a:pt x="6919" y="101403"/>
                  </a:lnTo>
                  <a:lnTo>
                    <a:pt x="3503" y="106089"/>
                  </a:lnTo>
                  <a:lnTo>
                    <a:pt x="5605" y="106089"/>
                  </a:lnTo>
                  <a:lnTo>
                    <a:pt x="1313" y="110482"/>
                  </a:lnTo>
                  <a:lnTo>
                    <a:pt x="5167" y="109017"/>
                  </a:lnTo>
                  <a:lnTo>
                    <a:pt x="3503" y="113410"/>
                  </a:lnTo>
                  <a:lnTo>
                    <a:pt x="2189" y="113044"/>
                  </a:lnTo>
                  <a:lnTo>
                    <a:pt x="2189" y="1155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27"/>
            <p:cNvSpPr/>
            <p:nvPr/>
          </p:nvSpPr>
          <p:spPr>
            <a:xfrm>
              <a:off x="4748445" y="2129090"/>
              <a:ext cx="8700" cy="8700"/>
            </a:xfrm>
            <a:custGeom>
              <a:rect b="b" l="l" r="r" t="t"/>
              <a:pathLst>
                <a:path extrusionOk="0" h="120000" w="120000">
                  <a:moveTo>
                    <a:pt x="0" y="116000"/>
                  </a:moveTo>
                  <a:lnTo>
                    <a:pt x="38709" y="0"/>
                  </a:lnTo>
                  <a:lnTo>
                    <a:pt x="116129" y="76000"/>
                  </a:lnTo>
                  <a:lnTo>
                    <a:pt x="58064" y="100000"/>
                  </a:lnTo>
                  <a:lnTo>
                    <a:pt x="19354" y="116000"/>
                  </a:lnTo>
                  <a:lnTo>
                    <a:pt x="0" y="116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27"/>
            <p:cNvSpPr/>
            <p:nvPr/>
          </p:nvSpPr>
          <p:spPr>
            <a:xfrm>
              <a:off x="4720746" y="2147969"/>
              <a:ext cx="6300" cy="9900"/>
            </a:xfrm>
            <a:custGeom>
              <a:rect b="b" l="l" r="r" t="t"/>
              <a:pathLst>
                <a:path extrusionOk="0" h="120000" w="120000">
                  <a:moveTo>
                    <a:pt x="57142" y="116666"/>
                  </a:moveTo>
                  <a:lnTo>
                    <a:pt x="0" y="0"/>
                  </a:lnTo>
                  <a:lnTo>
                    <a:pt x="114285" y="50000"/>
                  </a:lnTo>
                  <a:lnTo>
                    <a:pt x="114285" y="116666"/>
                  </a:lnTo>
                  <a:lnTo>
                    <a:pt x="57142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27"/>
            <p:cNvSpPr/>
            <p:nvPr/>
          </p:nvSpPr>
          <p:spPr>
            <a:xfrm>
              <a:off x="4694306" y="2147969"/>
              <a:ext cx="17700" cy="9900"/>
            </a:xfrm>
            <a:custGeom>
              <a:rect b="b" l="l" r="r" t="t"/>
              <a:pathLst>
                <a:path extrusionOk="0" h="120000" w="120000">
                  <a:moveTo>
                    <a:pt x="29508" y="116666"/>
                  </a:moveTo>
                  <a:lnTo>
                    <a:pt x="0" y="66666"/>
                  </a:lnTo>
                  <a:lnTo>
                    <a:pt x="59016" y="16666"/>
                  </a:lnTo>
                  <a:lnTo>
                    <a:pt x="68852" y="50000"/>
                  </a:lnTo>
                  <a:lnTo>
                    <a:pt x="88524" y="0"/>
                  </a:lnTo>
                  <a:lnTo>
                    <a:pt x="118032" y="50000"/>
                  </a:lnTo>
                  <a:lnTo>
                    <a:pt x="98360" y="100000"/>
                  </a:lnTo>
                  <a:lnTo>
                    <a:pt x="29508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27"/>
            <p:cNvSpPr/>
            <p:nvPr/>
          </p:nvSpPr>
          <p:spPr>
            <a:xfrm>
              <a:off x="4709414" y="2154263"/>
              <a:ext cx="9900" cy="12600"/>
            </a:xfrm>
            <a:custGeom>
              <a:rect b="b" l="l" r="r" t="t"/>
              <a:pathLst>
                <a:path extrusionOk="0" h="120000" w="120000">
                  <a:moveTo>
                    <a:pt x="50000" y="117391"/>
                  </a:moveTo>
                  <a:lnTo>
                    <a:pt x="0" y="39130"/>
                  </a:lnTo>
                  <a:lnTo>
                    <a:pt x="100000" y="0"/>
                  </a:lnTo>
                  <a:lnTo>
                    <a:pt x="116666" y="65217"/>
                  </a:lnTo>
                  <a:lnTo>
                    <a:pt x="50000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27"/>
            <p:cNvSpPr/>
            <p:nvPr/>
          </p:nvSpPr>
          <p:spPr>
            <a:xfrm>
              <a:off x="4701860" y="2164332"/>
              <a:ext cx="8700" cy="6300"/>
            </a:xfrm>
            <a:custGeom>
              <a:rect b="b" l="l" r="r" t="t"/>
              <a:pathLst>
                <a:path extrusionOk="0" h="120000" w="120000">
                  <a:moveTo>
                    <a:pt x="77419" y="114285"/>
                  </a:moveTo>
                  <a:lnTo>
                    <a:pt x="0" y="28571"/>
                  </a:lnTo>
                  <a:lnTo>
                    <a:pt x="19354" y="0"/>
                  </a:lnTo>
                  <a:lnTo>
                    <a:pt x="116129" y="57142"/>
                  </a:lnTo>
                  <a:lnTo>
                    <a:pt x="77419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27"/>
            <p:cNvSpPr/>
            <p:nvPr/>
          </p:nvSpPr>
          <p:spPr>
            <a:xfrm>
              <a:off x="4671643" y="2170625"/>
              <a:ext cx="5100" cy="8700"/>
            </a:xfrm>
            <a:custGeom>
              <a:rect b="b" l="l" r="r" t="t"/>
              <a:pathLst>
                <a:path extrusionOk="0" h="120000" w="120000">
                  <a:moveTo>
                    <a:pt x="112500" y="0"/>
                  </a:moveTo>
                  <a:lnTo>
                    <a:pt x="112500" y="116000"/>
                  </a:lnTo>
                  <a:lnTo>
                    <a:pt x="0" y="56000"/>
                  </a:lnTo>
                  <a:lnTo>
                    <a:pt x="1125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27"/>
            <p:cNvSpPr/>
            <p:nvPr/>
          </p:nvSpPr>
          <p:spPr>
            <a:xfrm>
              <a:off x="4660312" y="2173142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0" y="62857"/>
                  </a:moveTo>
                  <a:lnTo>
                    <a:pt x="0" y="62857"/>
                  </a:lnTo>
                  <a:lnTo>
                    <a:pt x="112500" y="0"/>
                  </a:lnTo>
                  <a:cubicBezTo>
                    <a:pt x="112500" y="114285"/>
                    <a:pt x="112500" y="114285"/>
                    <a:pt x="112500" y="114285"/>
                  </a:cubicBezTo>
                  <a:cubicBezTo>
                    <a:pt x="0" y="62857"/>
                    <a:pt x="0" y="62857"/>
                    <a:pt x="0" y="6285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27"/>
            <p:cNvSpPr/>
            <p:nvPr/>
          </p:nvSpPr>
          <p:spPr>
            <a:xfrm>
              <a:off x="4647722" y="2176918"/>
              <a:ext cx="11400" cy="11400"/>
            </a:xfrm>
            <a:custGeom>
              <a:rect b="b" l="l" r="r" t="t"/>
              <a:pathLst>
                <a:path extrusionOk="0" h="120000" w="120000">
                  <a:moveTo>
                    <a:pt x="60000" y="117073"/>
                  </a:moveTo>
                  <a:lnTo>
                    <a:pt x="0" y="58536"/>
                  </a:lnTo>
                  <a:lnTo>
                    <a:pt x="0" y="0"/>
                  </a:lnTo>
                  <a:lnTo>
                    <a:pt x="45000" y="43902"/>
                  </a:lnTo>
                  <a:lnTo>
                    <a:pt x="117000" y="43902"/>
                  </a:lnTo>
                  <a:lnTo>
                    <a:pt x="60000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27"/>
            <p:cNvSpPr/>
            <p:nvPr/>
          </p:nvSpPr>
          <p:spPr>
            <a:xfrm>
              <a:off x="4635132" y="2188246"/>
              <a:ext cx="15000" cy="9900"/>
            </a:xfrm>
            <a:custGeom>
              <a:rect b="b" l="l" r="r" t="t"/>
              <a:pathLst>
                <a:path extrusionOk="0" h="120000" w="120000">
                  <a:moveTo>
                    <a:pt x="0" y="116666"/>
                  </a:moveTo>
                  <a:lnTo>
                    <a:pt x="35294" y="66666"/>
                  </a:lnTo>
                  <a:lnTo>
                    <a:pt x="117647" y="0"/>
                  </a:lnTo>
                  <a:lnTo>
                    <a:pt x="94117" y="116666"/>
                  </a:lnTo>
                  <a:lnTo>
                    <a:pt x="0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127"/>
            <p:cNvSpPr/>
            <p:nvPr/>
          </p:nvSpPr>
          <p:spPr>
            <a:xfrm>
              <a:off x="4617505" y="2199574"/>
              <a:ext cx="16500" cy="22500"/>
            </a:xfrm>
            <a:custGeom>
              <a:rect b="b" l="l" r="r" t="t"/>
              <a:pathLst>
                <a:path extrusionOk="0" h="120000" w="120000">
                  <a:moveTo>
                    <a:pt x="0" y="118500"/>
                  </a:moveTo>
                  <a:lnTo>
                    <a:pt x="12857" y="45000"/>
                  </a:lnTo>
                  <a:lnTo>
                    <a:pt x="96428" y="0"/>
                  </a:lnTo>
                  <a:lnTo>
                    <a:pt x="117857" y="37500"/>
                  </a:lnTo>
                  <a:lnTo>
                    <a:pt x="107142" y="88500"/>
                  </a:lnTo>
                  <a:lnTo>
                    <a:pt x="53571" y="88500"/>
                  </a:lnTo>
                  <a:lnTo>
                    <a:pt x="0" y="118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127"/>
            <p:cNvSpPr/>
            <p:nvPr/>
          </p:nvSpPr>
          <p:spPr>
            <a:xfrm>
              <a:off x="4597361" y="2209643"/>
              <a:ext cx="8700" cy="15000"/>
            </a:xfrm>
            <a:custGeom>
              <a:rect b="b" l="l" r="r" t="t"/>
              <a:pathLst>
                <a:path extrusionOk="0" h="120000" w="120000">
                  <a:moveTo>
                    <a:pt x="0" y="74181"/>
                  </a:moveTo>
                  <a:lnTo>
                    <a:pt x="0" y="74181"/>
                  </a:lnTo>
                  <a:lnTo>
                    <a:pt x="96774" y="0"/>
                  </a:lnTo>
                  <a:cubicBezTo>
                    <a:pt x="116129" y="85090"/>
                    <a:pt x="116129" y="85090"/>
                    <a:pt x="116129" y="85090"/>
                  </a:cubicBezTo>
                  <a:cubicBezTo>
                    <a:pt x="38709" y="117818"/>
                    <a:pt x="38709" y="117818"/>
                    <a:pt x="38709" y="117818"/>
                  </a:cubicBezTo>
                  <a:cubicBezTo>
                    <a:pt x="0" y="74181"/>
                    <a:pt x="0" y="74181"/>
                    <a:pt x="0" y="74181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127"/>
            <p:cNvSpPr/>
            <p:nvPr/>
          </p:nvSpPr>
          <p:spPr>
            <a:xfrm>
              <a:off x="4580993" y="2227264"/>
              <a:ext cx="11400" cy="16500"/>
            </a:xfrm>
            <a:custGeom>
              <a:rect b="b" l="l" r="r" t="t"/>
              <a:pathLst>
                <a:path extrusionOk="0" h="120000" w="120000">
                  <a:moveTo>
                    <a:pt x="0" y="117857"/>
                  </a:moveTo>
                  <a:lnTo>
                    <a:pt x="0" y="85714"/>
                  </a:lnTo>
                  <a:lnTo>
                    <a:pt x="72000" y="0"/>
                  </a:lnTo>
                  <a:lnTo>
                    <a:pt x="117000" y="85714"/>
                  </a:lnTo>
                  <a:lnTo>
                    <a:pt x="0" y="1178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127"/>
            <p:cNvSpPr/>
            <p:nvPr/>
          </p:nvSpPr>
          <p:spPr>
            <a:xfrm>
              <a:off x="4578475" y="2228522"/>
              <a:ext cx="36300" cy="32700"/>
            </a:xfrm>
            <a:custGeom>
              <a:rect b="b" l="l" r="r" t="t"/>
              <a:pathLst>
                <a:path extrusionOk="0" h="120000" w="120000">
                  <a:moveTo>
                    <a:pt x="0" y="118956"/>
                  </a:moveTo>
                  <a:lnTo>
                    <a:pt x="0" y="98086"/>
                  </a:lnTo>
                  <a:lnTo>
                    <a:pt x="47619" y="67826"/>
                  </a:lnTo>
                  <a:lnTo>
                    <a:pt x="66666" y="5217"/>
                  </a:lnTo>
                  <a:lnTo>
                    <a:pt x="76190" y="46956"/>
                  </a:lnTo>
                  <a:lnTo>
                    <a:pt x="95238" y="0"/>
                  </a:lnTo>
                  <a:lnTo>
                    <a:pt x="119047" y="41739"/>
                  </a:lnTo>
                  <a:lnTo>
                    <a:pt x="66666" y="87652"/>
                  </a:lnTo>
                  <a:lnTo>
                    <a:pt x="61904" y="78260"/>
                  </a:lnTo>
                  <a:lnTo>
                    <a:pt x="0" y="11895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27"/>
            <p:cNvSpPr/>
            <p:nvPr/>
          </p:nvSpPr>
          <p:spPr>
            <a:xfrm>
              <a:off x="4487824" y="2426129"/>
              <a:ext cx="15000" cy="7500"/>
            </a:xfrm>
            <a:custGeom>
              <a:rect b="b" l="l" r="r" t="t"/>
              <a:pathLst>
                <a:path extrusionOk="0" h="120000" w="120000">
                  <a:moveTo>
                    <a:pt x="0" y="48000"/>
                  </a:moveTo>
                  <a:lnTo>
                    <a:pt x="94117" y="0"/>
                  </a:lnTo>
                  <a:lnTo>
                    <a:pt x="117647" y="48000"/>
                  </a:lnTo>
                  <a:lnTo>
                    <a:pt x="35294" y="115200"/>
                  </a:lnTo>
                  <a:lnTo>
                    <a:pt x="0" y="4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27"/>
            <p:cNvSpPr/>
            <p:nvPr/>
          </p:nvSpPr>
          <p:spPr>
            <a:xfrm>
              <a:off x="4698083" y="2757151"/>
              <a:ext cx="272100" cy="182400"/>
            </a:xfrm>
            <a:custGeom>
              <a:rect b="b" l="l" r="r" t="t"/>
              <a:pathLst>
                <a:path extrusionOk="0" h="120000" w="120000">
                  <a:moveTo>
                    <a:pt x="70566" y="105772"/>
                  </a:moveTo>
                  <a:lnTo>
                    <a:pt x="70566" y="105772"/>
                  </a:lnTo>
                  <a:cubicBezTo>
                    <a:pt x="76226" y="111388"/>
                    <a:pt x="76226" y="111388"/>
                    <a:pt x="76226" y="111388"/>
                  </a:cubicBezTo>
                  <a:cubicBezTo>
                    <a:pt x="76226" y="119812"/>
                    <a:pt x="76226" y="119812"/>
                    <a:pt x="76226" y="119812"/>
                  </a:cubicBezTo>
                  <a:cubicBezTo>
                    <a:pt x="80628" y="117004"/>
                    <a:pt x="86792" y="113260"/>
                    <a:pt x="87421" y="112324"/>
                  </a:cubicBezTo>
                  <a:cubicBezTo>
                    <a:pt x="88050" y="112324"/>
                    <a:pt x="88679" y="111388"/>
                    <a:pt x="95597" y="110452"/>
                  </a:cubicBezTo>
                  <a:cubicBezTo>
                    <a:pt x="96226" y="104836"/>
                    <a:pt x="96226" y="104836"/>
                    <a:pt x="96226" y="104836"/>
                  </a:cubicBezTo>
                  <a:cubicBezTo>
                    <a:pt x="86792" y="107644"/>
                    <a:pt x="86792" y="107644"/>
                    <a:pt x="86792" y="107644"/>
                  </a:cubicBezTo>
                  <a:lnTo>
                    <a:pt x="86792" y="107644"/>
                  </a:lnTo>
                  <a:cubicBezTo>
                    <a:pt x="77484" y="93790"/>
                    <a:pt x="77484" y="93790"/>
                    <a:pt x="77484" y="93790"/>
                  </a:cubicBezTo>
                  <a:cubicBezTo>
                    <a:pt x="86163" y="95663"/>
                    <a:pt x="86163" y="95663"/>
                    <a:pt x="86163" y="95663"/>
                  </a:cubicBezTo>
                  <a:cubicBezTo>
                    <a:pt x="103647" y="79937"/>
                    <a:pt x="103647" y="79937"/>
                    <a:pt x="103647" y="79937"/>
                  </a:cubicBezTo>
                  <a:cubicBezTo>
                    <a:pt x="107421" y="78814"/>
                    <a:pt x="107421" y="78814"/>
                    <a:pt x="107421" y="78814"/>
                  </a:cubicBezTo>
                  <a:cubicBezTo>
                    <a:pt x="110566" y="68705"/>
                    <a:pt x="110566" y="68705"/>
                    <a:pt x="110566" y="68705"/>
                  </a:cubicBezTo>
                  <a:cubicBezTo>
                    <a:pt x="117358" y="68705"/>
                    <a:pt x="117358" y="68705"/>
                    <a:pt x="117358" y="68705"/>
                  </a:cubicBezTo>
                  <a:cubicBezTo>
                    <a:pt x="119874" y="43619"/>
                    <a:pt x="119874" y="43619"/>
                    <a:pt x="119874" y="43619"/>
                  </a:cubicBezTo>
                  <a:cubicBezTo>
                    <a:pt x="106792" y="38939"/>
                    <a:pt x="106792" y="38939"/>
                    <a:pt x="106792" y="38939"/>
                  </a:cubicBezTo>
                  <a:cubicBezTo>
                    <a:pt x="102389" y="30514"/>
                    <a:pt x="102389" y="30514"/>
                    <a:pt x="102389" y="30514"/>
                  </a:cubicBezTo>
                  <a:cubicBezTo>
                    <a:pt x="97987" y="32386"/>
                    <a:pt x="97987" y="32386"/>
                    <a:pt x="97987" y="32386"/>
                  </a:cubicBezTo>
                  <a:cubicBezTo>
                    <a:pt x="94339" y="30514"/>
                    <a:pt x="94339" y="30514"/>
                    <a:pt x="94339" y="30514"/>
                  </a:cubicBezTo>
                  <a:cubicBezTo>
                    <a:pt x="91194" y="32386"/>
                    <a:pt x="91194" y="32386"/>
                    <a:pt x="91194" y="32386"/>
                  </a:cubicBezTo>
                  <a:cubicBezTo>
                    <a:pt x="86163" y="18533"/>
                    <a:pt x="86163" y="18533"/>
                    <a:pt x="86163" y="18533"/>
                  </a:cubicBezTo>
                  <a:cubicBezTo>
                    <a:pt x="81132" y="17597"/>
                    <a:pt x="81132" y="17597"/>
                    <a:pt x="81132" y="17597"/>
                  </a:cubicBezTo>
                  <a:cubicBezTo>
                    <a:pt x="79874" y="10109"/>
                    <a:pt x="79874" y="10109"/>
                    <a:pt x="79874" y="10109"/>
                  </a:cubicBezTo>
                  <a:cubicBezTo>
                    <a:pt x="82389" y="8237"/>
                    <a:pt x="82389" y="8237"/>
                    <a:pt x="82389" y="8237"/>
                  </a:cubicBezTo>
                  <a:cubicBezTo>
                    <a:pt x="78113" y="0"/>
                    <a:pt x="78113" y="0"/>
                    <a:pt x="78113" y="0"/>
                  </a:cubicBezTo>
                  <a:cubicBezTo>
                    <a:pt x="68679" y="936"/>
                    <a:pt x="68679" y="936"/>
                    <a:pt x="68679" y="936"/>
                  </a:cubicBezTo>
                  <a:cubicBezTo>
                    <a:pt x="66792" y="5616"/>
                    <a:pt x="66792" y="5616"/>
                    <a:pt x="66792" y="5616"/>
                  </a:cubicBezTo>
                  <a:cubicBezTo>
                    <a:pt x="64276" y="2808"/>
                    <a:pt x="64276" y="2808"/>
                    <a:pt x="64276" y="2808"/>
                  </a:cubicBezTo>
                  <a:cubicBezTo>
                    <a:pt x="57484" y="5616"/>
                    <a:pt x="57484" y="5616"/>
                    <a:pt x="57484" y="5616"/>
                  </a:cubicBezTo>
                  <a:cubicBezTo>
                    <a:pt x="56855" y="17597"/>
                    <a:pt x="56855" y="17597"/>
                    <a:pt x="56855" y="17597"/>
                  </a:cubicBezTo>
                  <a:cubicBezTo>
                    <a:pt x="35597" y="14789"/>
                    <a:pt x="35597" y="14789"/>
                    <a:pt x="35597" y="14789"/>
                  </a:cubicBezTo>
                  <a:cubicBezTo>
                    <a:pt x="26289" y="6552"/>
                    <a:pt x="26289" y="6552"/>
                    <a:pt x="26289" y="6552"/>
                  </a:cubicBezTo>
                  <a:cubicBezTo>
                    <a:pt x="14968" y="6552"/>
                    <a:pt x="14968" y="6552"/>
                    <a:pt x="14968" y="6552"/>
                  </a:cubicBezTo>
                  <a:cubicBezTo>
                    <a:pt x="12578" y="11981"/>
                    <a:pt x="12578" y="11981"/>
                    <a:pt x="12578" y="11981"/>
                  </a:cubicBezTo>
                  <a:cubicBezTo>
                    <a:pt x="10062" y="11981"/>
                    <a:pt x="10062" y="11981"/>
                    <a:pt x="10062" y="11981"/>
                  </a:cubicBezTo>
                  <a:cubicBezTo>
                    <a:pt x="13836" y="28829"/>
                    <a:pt x="13836" y="28829"/>
                    <a:pt x="13836" y="28829"/>
                  </a:cubicBezTo>
                  <a:cubicBezTo>
                    <a:pt x="7547" y="37067"/>
                    <a:pt x="7547" y="37067"/>
                    <a:pt x="7547" y="37067"/>
                  </a:cubicBezTo>
                  <a:cubicBezTo>
                    <a:pt x="3773" y="50171"/>
                    <a:pt x="3773" y="50171"/>
                    <a:pt x="3773" y="50171"/>
                  </a:cubicBezTo>
                  <a:cubicBezTo>
                    <a:pt x="628" y="48299"/>
                    <a:pt x="628" y="48299"/>
                    <a:pt x="628" y="48299"/>
                  </a:cubicBezTo>
                  <a:cubicBezTo>
                    <a:pt x="2515" y="51107"/>
                    <a:pt x="2515" y="51107"/>
                    <a:pt x="2515" y="51107"/>
                  </a:cubicBezTo>
                  <a:cubicBezTo>
                    <a:pt x="0" y="61216"/>
                    <a:pt x="0" y="61216"/>
                    <a:pt x="0" y="61216"/>
                  </a:cubicBezTo>
                  <a:cubicBezTo>
                    <a:pt x="3773" y="66833"/>
                    <a:pt x="3773" y="66833"/>
                    <a:pt x="3773" y="66833"/>
                  </a:cubicBezTo>
                  <a:cubicBezTo>
                    <a:pt x="14968" y="66833"/>
                    <a:pt x="14968" y="66833"/>
                    <a:pt x="14968" y="66833"/>
                  </a:cubicBezTo>
                  <a:cubicBezTo>
                    <a:pt x="18742" y="69641"/>
                    <a:pt x="18742" y="69641"/>
                    <a:pt x="18742" y="69641"/>
                  </a:cubicBezTo>
                  <a:cubicBezTo>
                    <a:pt x="20000" y="67769"/>
                    <a:pt x="20000" y="67769"/>
                    <a:pt x="20000" y="67769"/>
                  </a:cubicBezTo>
                  <a:cubicBezTo>
                    <a:pt x="25031" y="67769"/>
                    <a:pt x="25031" y="67769"/>
                    <a:pt x="25031" y="67769"/>
                  </a:cubicBezTo>
                  <a:cubicBezTo>
                    <a:pt x="26289" y="63088"/>
                    <a:pt x="26289" y="63088"/>
                    <a:pt x="26289" y="63088"/>
                  </a:cubicBezTo>
                  <a:cubicBezTo>
                    <a:pt x="28805" y="63088"/>
                    <a:pt x="28805" y="63088"/>
                    <a:pt x="28805" y="63088"/>
                  </a:cubicBezTo>
                  <a:cubicBezTo>
                    <a:pt x="29433" y="59344"/>
                    <a:pt x="29433" y="59344"/>
                    <a:pt x="29433" y="59344"/>
                  </a:cubicBezTo>
                  <a:cubicBezTo>
                    <a:pt x="33710" y="58408"/>
                    <a:pt x="33710" y="58408"/>
                    <a:pt x="33710" y="58408"/>
                  </a:cubicBezTo>
                  <a:cubicBezTo>
                    <a:pt x="34339" y="58408"/>
                    <a:pt x="34339" y="58408"/>
                    <a:pt x="34339" y="58408"/>
                  </a:cubicBezTo>
                  <a:cubicBezTo>
                    <a:pt x="46792" y="66833"/>
                    <a:pt x="46792" y="66833"/>
                    <a:pt x="46792" y="66833"/>
                  </a:cubicBezTo>
                  <a:cubicBezTo>
                    <a:pt x="46289" y="73385"/>
                    <a:pt x="46289" y="73385"/>
                    <a:pt x="46289" y="73385"/>
                  </a:cubicBezTo>
                  <a:cubicBezTo>
                    <a:pt x="53081" y="84430"/>
                    <a:pt x="53081" y="84430"/>
                    <a:pt x="53081" y="84430"/>
                  </a:cubicBezTo>
                  <a:cubicBezTo>
                    <a:pt x="53081" y="90982"/>
                    <a:pt x="53081" y="90982"/>
                    <a:pt x="53081" y="90982"/>
                  </a:cubicBezTo>
                  <a:cubicBezTo>
                    <a:pt x="46289" y="91918"/>
                    <a:pt x="46289" y="91918"/>
                    <a:pt x="46289" y="91918"/>
                  </a:cubicBezTo>
                  <a:cubicBezTo>
                    <a:pt x="41886" y="104836"/>
                    <a:pt x="41886" y="104836"/>
                    <a:pt x="41886" y="104836"/>
                  </a:cubicBezTo>
                  <a:cubicBezTo>
                    <a:pt x="42515" y="106708"/>
                    <a:pt x="42515" y="106708"/>
                    <a:pt x="42515" y="106708"/>
                  </a:cubicBezTo>
                  <a:cubicBezTo>
                    <a:pt x="49308" y="103900"/>
                    <a:pt x="49308" y="103900"/>
                    <a:pt x="49308" y="103900"/>
                  </a:cubicBezTo>
                  <a:cubicBezTo>
                    <a:pt x="49937" y="102215"/>
                    <a:pt x="49937" y="102215"/>
                    <a:pt x="49937" y="102215"/>
                  </a:cubicBezTo>
                  <a:cubicBezTo>
                    <a:pt x="53710" y="99407"/>
                    <a:pt x="53710" y="99407"/>
                    <a:pt x="53710" y="99407"/>
                  </a:cubicBezTo>
                  <a:cubicBezTo>
                    <a:pt x="57484" y="89110"/>
                    <a:pt x="57484" y="89110"/>
                    <a:pt x="57484" y="89110"/>
                  </a:cubicBezTo>
                  <a:cubicBezTo>
                    <a:pt x="65534" y="85366"/>
                    <a:pt x="65534" y="85366"/>
                    <a:pt x="65534" y="85366"/>
                  </a:cubicBezTo>
                  <a:cubicBezTo>
                    <a:pt x="64276" y="93790"/>
                    <a:pt x="64276" y="93790"/>
                    <a:pt x="64276" y="93790"/>
                  </a:cubicBezTo>
                  <a:cubicBezTo>
                    <a:pt x="76855" y="95663"/>
                    <a:pt x="76855" y="95663"/>
                    <a:pt x="76855" y="95663"/>
                  </a:cubicBezTo>
                  <a:cubicBezTo>
                    <a:pt x="78113" y="99407"/>
                    <a:pt x="78113" y="99407"/>
                    <a:pt x="78113" y="99407"/>
                  </a:cubicBezTo>
                  <a:lnTo>
                    <a:pt x="70566" y="1057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27"/>
            <p:cNvSpPr/>
            <p:nvPr/>
          </p:nvSpPr>
          <p:spPr>
            <a:xfrm>
              <a:off x="4713192" y="2656460"/>
              <a:ext cx="146100" cy="126000"/>
            </a:xfrm>
            <a:custGeom>
              <a:rect b="b" l="l" r="r" t="t"/>
              <a:pathLst>
                <a:path extrusionOk="0" h="120000" w="120000">
                  <a:moveTo>
                    <a:pt x="54609" y="115665"/>
                  </a:moveTo>
                  <a:lnTo>
                    <a:pt x="91875" y="119729"/>
                  </a:lnTo>
                  <a:lnTo>
                    <a:pt x="93046" y="102392"/>
                  </a:lnTo>
                  <a:lnTo>
                    <a:pt x="106875" y="98329"/>
                  </a:lnTo>
                  <a:lnTo>
                    <a:pt x="104765" y="69887"/>
                  </a:lnTo>
                  <a:lnTo>
                    <a:pt x="112734" y="75304"/>
                  </a:lnTo>
                  <a:lnTo>
                    <a:pt x="119765" y="67449"/>
                  </a:lnTo>
                  <a:lnTo>
                    <a:pt x="115078" y="57968"/>
                  </a:lnTo>
                  <a:lnTo>
                    <a:pt x="108046" y="60677"/>
                  </a:lnTo>
                  <a:lnTo>
                    <a:pt x="95390" y="32505"/>
                  </a:lnTo>
                  <a:lnTo>
                    <a:pt x="95390" y="31151"/>
                  </a:lnTo>
                  <a:lnTo>
                    <a:pt x="95390" y="16252"/>
                  </a:lnTo>
                  <a:lnTo>
                    <a:pt x="88359" y="8126"/>
                  </a:lnTo>
                  <a:lnTo>
                    <a:pt x="77812" y="12189"/>
                  </a:lnTo>
                  <a:lnTo>
                    <a:pt x="76640" y="5417"/>
                  </a:lnTo>
                  <a:lnTo>
                    <a:pt x="62812" y="0"/>
                  </a:lnTo>
                  <a:lnTo>
                    <a:pt x="55781" y="8126"/>
                  </a:lnTo>
                  <a:lnTo>
                    <a:pt x="44296" y="13544"/>
                  </a:lnTo>
                  <a:lnTo>
                    <a:pt x="41953" y="24379"/>
                  </a:lnTo>
                  <a:lnTo>
                    <a:pt x="34921" y="29796"/>
                  </a:lnTo>
                  <a:lnTo>
                    <a:pt x="29062" y="51196"/>
                  </a:lnTo>
                  <a:lnTo>
                    <a:pt x="4687" y="59322"/>
                  </a:lnTo>
                  <a:lnTo>
                    <a:pt x="10546" y="84785"/>
                  </a:lnTo>
                  <a:lnTo>
                    <a:pt x="0" y="94266"/>
                  </a:lnTo>
                  <a:lnTo>
                    <a:pt x="4687" y="111602"/>
                  </a:lnTo>
                  <a:lnTo>
                    <a:pt x="10546" y="111602"/>
                  </a:lnTo>
                  <a:lnTo>
                    <a:pt x="13828" y="103747"/>
                  </a:lnTo>
                  <a:lnTo>
                    <a:pt x="36093" y="103747"/>
                  </a:lnTo>
                  <a:lnTo>
                    <a:pt x="36093" y="103747"/>
                  </a:lnTo>
                  <a:lnTo>
                    <a:pt x="54609" y="11566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27"/>
            <p:cNvSpPr/>
            <p:nvPr/>
          </p:nvSpPr>
          <p:spPr>
            <a:xfrm>
              <a:off x="4693047" y="2555769"/>
              <a:ext cx="96900" cy="64200"/>
            </a:xfrm>
            <a:custGeom>
              <a:rect b="b" l="l" r="r" t="t"/>
              <a:pathLst>
                <a:path extrusionOk="0" h="120000" w="120000">
                  <a:moveTo>
                    <a:pt x="91597" y="114133"/>
                  </a:moveTo>
                  <a:lnTo>
                    <a:pt x="107218" y="119466"/>
                  </a:lnTo>
                  <a:lnTo>
                    <a:pt x="101893" y="108800"/>
                  </a:lnTo>
                  <a:lnTo>
                    <a:pt x="107218" y="92800"/>
                  </a:lnTo>
                  <a:lnTo>
                    <a:pt x="105443" y="90133"/>
                  </a:lnTo>
                  <a:lnTo>
                    <a:pt x="93017" y="45333"/>
                  </a:lnTo>
                  <a:lnTo>
                    <a:pt x="100118" y="34666"/>
                  </a:lnTo>
                  <a:lnTo>
                    <a:pt x="107218" y="37333"/>
                  </a:lnTo>
                  <a:lnTo>
                    <a:pt x="114319" y="21333"/>
                  </a:lnTo>
                  <a:lnTo>
                    <a:pt x="119644" y="13333"/>
                  </a:lnTo>
                  <a:lnTo>
                    <a:pt x="114319" y="8000"/>
                  </a:lnTo>
                  <a:lnTo>
                    <a:pt x="114319" y="10666"/>
                  </a:lnTo>
                  <a:lnTo>
                    <a:pt x="64970" y="0"/>
                  </a:lnTo>
                  <a:lnTo>
                    <a:pt x="28047" y="29333"/>
                  </a:lnTo>
                  <a:lnTo>
                    <a:pt x="35147" y="76800"/>
                  </a:lnTo>
                  <a:lnTo>
                    <a:pt x="50769" y="66133"/>
                  </a:lnTo>
                  <a:lnTo>
                    <a:pt x="48994" y="87466"/>
                  </a:lnTo>
                  <a:lnTo>
                    <a:pt x="64970" y="84800"/>
                  </a:lnTo>
                  <a:lnTo>
                    <a:pt x="91597" y="114133"/>
                  </a:lnTo>
                  <a:close/>
                  <a:moveTo>
                    <a:pt x="0" y="74133"/>
                  </a:moveTo>
                  <a:lnTo>
                    <a:pt x="4970" y="82133"/>
                  </a:lnTo>
                  <a:lnTo>
                    <a:pt x="3195" y="87466"/>
                  </a:lnTo>
                  <a:lnTo>
                    <a:pt x="3195" y="87466"/>
                  </a:lnTo>
                  <a:lnTo>
                    <a:pt x="6745" y="76800"/>
                  </a:lnTo>
                  <a:lnTo>
                    <a:pt x="13846" y="76800"/>
                  </a:lnTo>
                  <a:lnTo>
                    <a:pt x="22721" y="66133"/>
                  </a:lnTo>
                  <a:lnTo>
                    <a:pt x="17396" y="58133"/>
                  </a:lnTo>
                  <a:lnTo>
                    <a:pt x="0" y="63466"/>
                  </a:lnTo>
                  <a:lnTo>
                    <a:pt x="0" y="74133"/>
                  </a:lnTo>
                  <a:close/>
                  <a:moveTo>
                    <a:pt x="3195" y="42666"/>
                  </a:moveTo>
                  <a:lnTo>
                    <a:pt x="10295" y="50133"/>
                  </a:lnTo>
                  <a:lnTo>
                    <a:pt x="19171" y="42666"/>
                  </a:lnTo>
                  <a:lnTo>
                    <a:pt x="13846" y="34666"/>
                  </a:lnTo>
                  <a:lnTo>
                    <a:pt x="3195" y="4266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27"/>
            <p:cNvSpPr/>
            <p:nvPr/>
          </p:nvSpPr>
          <p:spPr>
            <a:xfrm>
              <a:off x="4682975" y="2602339"/>
              <a:ext cx="108300" cy="66600"/>
            </a:xfrm>
            <a:custGeom>
              <a:rect b="b" l="l" r="r" t="t"/>
              <a:pathLst>
                <a:path extrusionOk="0" h="120000" w="120000">
                  <a:moveTo>
                    <a:pt x="66031" y="96410"/>
                  </a:moveTo>
                  <a:lnTo>
                    <a:pt x="94285" y="116923"/>
                  </a:lnTo>
                  <a:lnTo>
                    <a:pt x="94285" y="119487"/>
                  </a:lnTo>
                  <a:lnTo>
                    <a:pt x="106984" y="109230"/>
                  </a:lnTo>
                  <a:lnTo>
                    <a:pt x="119682" y="91794"/>
                  </a:lnTo>
                  <a:lnTo>
                    <a:pt x="111746" y="61025"/>
                  </a:lnTo>
                  <a:lnTo>
                    <a:pt x="110158" y="32820"/>
                  </a:lnTo>
                  <a:lnTo>
                    <a:pt x="91111" y="28205"/>
                  </a:lnTo>
                  <a:lnTo>
                    <a:pt x="69206" y="0"/>
                  </a:lnTo>
                  <a:lnTo>
                    <a:pt x="54920" y="2564"/>
                  </a:lnTo>
                  <a:lnTo>
                    <a:pt x="51746" y="43076"/>
                  </a:lnTo>
                  <a:lnTo>
                    <a:pt x="37777" y="61025"/>
                  </a:lnTo>
                  <a:lnTo>
                    <a:pt x="18730" y="17948"/>
                  </a:lnTo>
                  <a:lnTo>
                    <a:pt x="7936" y="28205"/>
                  </a:lnTo>
                  <a:lnTo>
                    <a:pt x="0" y="91794"/>
                  </a:lnTo>
                  <a:lnTo>
                    <a:pt x="20317" y="78974"/>
                  </a:lnTo>
                  <a:lnTo>
                    <a:pt x="48888" y="86666"/>
                  </a:lnTo>
                  <a:lnTo>
                    <a:pt x="61269" y="81538"/>
                  </a:lnTo>
                  <a:lnTo>
                    <a:pt x="66031" y="9641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27"/>
            <p:cNvSpPr/>
            <p:nvPr/>
          </p:nvSpPr>
          <p:spPr>
            <a:xfrm>
              <a:off x="4677939" y="2647650"/>
              <a:ext cx="87900" cy="69300"/>
            </a:xfrm>
            <a:custGeom>
              <a:rect b="b" l="l" r="r" t="t"/>
              <a:pathLst>
                <a:path extrusionOk="0" h="120000" w="120000">
                  <a:moveTo>
                    <a:pt x="50259" y="97377"/>
                  </a:moveTo>
                  <a:lnTo>
                    <a:pt x="56103" y="119508"/>
                  </a:lnTo>
                  <a:lnTo>
                    <a:pt x="94675" y="104754"/>
                  </a:lnTo>
                  <a:lnTo>
                    <a:pt x="104415" y="65901"/>
                  </a:lnTo>
                  <a:lnTo>
                    <a:pt x="116103" y="56065"/>
                  </a:lnTo>
                  <a:lnTo>
                    <a:pt x="119610" y="36393"/>
                  </a:lnTo>
                  <a:lnTo>
                    <a:pt x="86883" y="17213"/>
                  </a:lnTo>
                  <a:lnTo>
                    <a:pt x="81038" y="2459"/>
                  </a:lnTo>
                  <a:lnTo>
                    <a:pt x="67792" y="7377"/>
                  </a:lnTo>
                  <a:lnTo>
                    <a:pt x="32727" y="0"/>
                  </a:lnTo>
                  <a:lnTo>
                    <a:pt x="7792" y="14262"/>
                  </a:lnTo>
                  <a:lnTo>
                    <a:pt x="3896" y="41311"/>
                  </a:lnTo>
                  <a:lnTo>
                    <a:pt x="0" y="46229"/>
                  </a:lnTo>
                  <a:lnTo>
                    <a:pt x="21428" y="63442"/>
                  </a:lnTo>
                  <a:lnTo>
                    <a:pt x="38571" y="63442"/>
                  </a:lnTo>
                  <a:lnTo>
                    <a:pt x="38571" y="97377"/>
                  </a:lnTo>
                  <a:lnTo>
                    <a:pt x="50259" y="9737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27"/>
            <p:cNvSpPr/>
            <p:nvPr/>
          </p:nvSpPr>
          <p:spPr>
            <a:xfrm>
              <a:off x="4660312" y="2675340"/>
              <a:ext cx="44100" cy="31500"/>
            </a:xfrm>
            <a:custGeom>
              <a:rect b="b" l="l" r="r" t="t"/>
              <a:pathLst>
                <a:path extrusionOk="0" h="120000" w="120000">
                  <a:moveTo>
                    <a:pt x="0" y="91636"/>
                  </a:moveTo>
                  <a:lnTo>
                    <a:pt x="46451" y="118909"/>
                  </a:lnTo>
                  <a:lnTo>
                    <a:pt x="119225" y="108000"/>
                  </a:lnTo>
                  <a:lnTo>
                    <a:pt x="119225" y="38181"/>
                  </a:lnTo>
                  <a:lnTo>
                    <a:pt x="84387" y="38181"/>
                  </a:lnTo>
                  <a:lnTo>
                    <a:pt x="42580" y="0"/>
                  </a:lnTo>
                  <a:lnTo>
                    <a:pt x="11612" y="60000"/>
                  </a:lnTo>
                  <a:lnTo>
                    <a:pt x="0" y="9163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27"/>
            <p:cNvSpPr/>
            <p:nvPr/>
          </p:nvSpPr>
          <p:spPr>
            <a:xfrm>
              <a:off x="4764812" y="2846515"/>
              <a:ext cx="52800" cy="68100"/>
            </a:xfrm>
            <a:custGeom>
              <a:rect b="b" l="l" r="r" t="t"/>
              <a:pathLst>
                <a:path extrusionOk="0" h="120000" w="120000">
                  <a:moveTo>
                    <a:pt x="54782" y="114979"/>
                  </a:moveTo>
                  <a:lnTo>
                    <a:pt x="61304" y="119497"/>
                  </a:lnTo>
                  <a:lnTo>
                    <a:pt x="84130" y="84853"/>
                  </a:lnTo>
                  <a:lnTo>
                    <a:pt x="119347" y="82343"/>
                  </a:lnTo>
                  <a:lnTo>
                    <a:pt x="119347" y="67280"/>
                  </a:lnTo>
                  <a:lnTo>
                    <a:pt x="84130" y="40167"/>
                  </a:lnTo>
                  <a:lnTo>
                    <a:pt x="87391" y="20083"/>
                  </a:lnTo>
                  <a:lnTo>
                    <a:pt x="22173" y="0"/>
                  </a:lnTo>
                  <a:lnTo>
                    <a:pt x="2608" y="2510"/>
                  </a:lnTo>
                  <a:lnTo>
                    <a:pt x="0" y="10041"/>
                  </a:lnTo>
                  <a:lnTo>
                    <a:pt x="6521" y="10041"/>
                  </a:lnTo>
                  <a:lnTo>
                    <a:pt x="6521" y="10041"/>
                  </a:lnTo>
                  <a:lnTo>
                    <a:pt x="51521" y="67280"/>
                  </a:lnTo>
                  <a:lnTo>
                    <a:pt x="54782" y="11497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27"/>
            <p:cNvSpPr/>
            <p:nvPr/>
          </p:nvSpPr>
          <p:spPr>
            <a:xfrm>
              <a:off x="4670385" y="2854067"/>
              <a:ext cx="138600" cy="101700"/>
            </a:xfrm>
            <a:custGeom>
              <a:rect b="b" l="l" r="r" t="t"/>
              <a:pathLst>
                <a:path extrusionOk="0" h="120000" w="120000">
                  <a:moveTo>
                    <a:pt x="34250" y="114972"/>
                  </a:moveTo>
                  <a:lnTo>
                    <a:pt x="66036" y="119664"/>
                  </a:lnTo>
                  <a:lnTo>
                    <a:pt x="86735" y="104916"/>
                  </a:lnTo>
                  <a:lnTo>
                    <a:pt x="107679" y="117988"/>
                  </a:lnTo>
                  <a:lnTo>
                    <a:pt x="107679" y="98212"/>
                  </a:lnTo>
                  <a:lnTo>
                    <a:pt x="119753" y="86480"/>
                  </a:lnTo>
                  <a:lnTo>
                    <a:pt x="119753" y="74748"/>
                  </a:lnTo>
                  <a:lnTo>
                    <a:pt x="106447" y="78100"/>
                  </a:lnTo>
                  <a:lnTo>
                    <a:pt x="100287" y="68379"/>
                  </a:lnTo>
                  <a:lnTo>
                    <a:pt x="100287" y="68379"/>
                  </a:lnTo>
                  <a:lnTo>
                    <a:pt x="99055" y="36536"/>
                  </a:lnTo>
                  <a:lnTo>
                    <a:pt x="81806" y="0"/>
                  </a:lnTo>
                  <a:lnTo>
                    <a:pt x="75893" y="0"/>
                  </a:lnTo>
                  <a:lnTo>
                    <a:pt x="72197" y="8379"/>
                  </a:lnTo>
                  <a:lnTo>
                    <a:pt x="63572" y="8379"/>
                  </a:lnTo>
                  <a:lnTo>
                    <a:pt x="59876" y="13407"/>
                  </a:lnTo>
                  <a:lnTo>
                    <a:pt x="52484" y="6703"/>
                  </a:lnTo>
                  <a:lnTo>
                    <a:pt x="31786" y="6703"/>
                  </a:lnTo>
                  <a:lnTo>
                    <a:pt x="33018" y="6703"/>
                  </a:lnTo>
                  <a:lnTo>
                    <a:pt x="19712" y="18435"/>
                  </a:lnTo>
                  <a:lnTo>
                    <a:pt x="7392" y="51620"/>
                  </a:lnTo>
                  <a:lnTo>
                    <a:pt x="0" y="56648"/>
                  </a:lnTo>
                  <a:lnTo>
                    <a:pt x="6160" y="63351"/>
                  </a:lnTo>
                  <a:lnTo>
                    <a:pt x="7392" y="76424"/>
                  </a:lnTo>
                  <a:lnTo>
                    <a:pt x="14784" y="84804"/>
                  </a:lnTo>
                  <a:lnTo>
                    <a:pt x="16016" y="91508"/>
                  </a:lnTo>
                  <a:lnTo>
                    <a:pt x="25626" y="94860"/>
                  </a:lnTo>
                  <a:lnTo>
                    <a:pt x="29322" y="106592"/>
                  </a:lnTo>
                  <a:lnTo>
                    <a:pt x="34250" y="106592"/>
                  </a:lnTo>
                  <a:lnTo>
                    <a:pt x="34250" y="1149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27"/>
            <p:cNvSpPr/>
            <p:nvPr/>
          </p:nvSpPr>
          <p:spPr>
            <a:xfrm>
              <a:off x="4607433" y="2846515"/>
              <a:ext cx="99600" cy="64200"/>
            </a:xfrm>
            <a:custGeom>
              <a:rect b="b" l="l" r="r" t="t"/>
              <a:pathLst>
                <a:path extrusionOk="0" h="120000" w="120000">
                  <a:moveTo>
                    <a:pt x="5172" y="82133"/>
                  </a:moveTo>
                  <a:lnTo>
                    <a:pt x="8620" y="87466"/>
                  </a:lnTo>
                  <a:lnTo>
                    <a:pt x="32413" y="119466"/>
                  </a:lnTo>
                  <a:lnTo>
                    <a:pt x="71724" y="95466"/>
                  </a:lnTo>
                  <a:lnTo>
                    <a:pt x="75172" y="100800"/>
                  </a:lnTo>
                  <a:lnTo>
                    <a:pt x="85517" y="95466"/>
                  </a:lnTo>
                  <a:lnTo>
                    <a:pt x="102413" y="40000"/>
                  </a:lnTo>
                  <a:lnTo>
                    <a:pt x="119655" y="24000"/>
                  </a:lnTo>
                  <a:lnTo>
                    <a:pt x="107586" y="8000"/>
                  </a:lnTo>
                  <a:lnTo>
                    <a:pt x="87241" y="0"/>
                  </a:lnTo>
                  <a:lnTo>
                    <a:pt x="47931" y="24000"/>
                  </a:lnTo>
                  <a:lnTo>
                    <a:pt x="42758" y="40000"/>
                  </a:lnTo>
                  <a:lnTo>
                    <a:pt x="25517" y="40000"/>
                  </a:lnTo>
                  <a:lnTo>
                    <a:pt x="16896" y="29333"/>
                  </a:lnTo>
                  <a:lnTo>
                    <a:pt x="16896" y="29333"/>
                  </a:lnTo>
                  <a:lnTo>
                    <a:pt x="0" y="71466"/>
                  </a:lnTo>
                  <a:lnTo>
                    <a:pt x="5172" y="821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27"/>
            <p:cNvSpPr/>
            <p:nvPr/>
          </p:nvSpPr>
          <p:spPr>
            <a:xfrm>
              <a:off x="4617505" y="2822600"/>
              <a:ext cx="83100" cy="44100"/>
            </a:xfrm>
            <a:custGeom>
              <a:rect b="b" l="l" r="r" t="t"/>
              <a:pathLst>
                <a:path extrusionOk="0" h="120000" w="120000">
                  <a:moveTo>
                    <a:pt x="4095" y="99870"/>
                  </a:moveTo>
                  <a:lnTo>
                    <a:pt x="18020" y="119225"/>
                  </a:lnTo>
                  <a:lnTo>
                    <a:pt x="34402" y="119225"/>
                  </a:lnTo>
                  <a:lnTo>
                    <a:pt x="40546" y="96000"/>
                  </a:lnTo>
                  <a:lnTo>
                    <a:pt x="89283" y="61161"/>
                  </a:lnTo>
                  <a:lnTo>
                    <a:pt x="113447" y="72774"/>
                  </a:lnTo>
                  <a:lnTo>
                    <a:pt x="119590" y="30967"/>
                  </a:lnTo>
                  <a:lnTo>
                    <a:pt x="113447" y="19354"/>
                  </a:lnTo>
                  <a:lnTo>
                    <a:pt x="103617" y="7741"/>
                  </a:lnTo>
                  <a:lnTo>
                    <a:pt x="68805" y="23225"/>
                  </a:lnTo>
                  <a:lnTo>
                    <a:pt x="68805" y="23225"/>
                  </a:lnTo>
                  <a:lnTo>
                    <a:pt x="36450" y="0"/>
                  </a:lnTo>
                  <a:lnTo>
                    <a:pt x="38498" y="7741"/>
                  </a:lnTo>
                  <a:lnTo>
                    <a:pt x="26211" y="23225"/>
                  </a:lnTo>
                  <a:lnTo>
                    <a:pt x="22116" y="49548"/>
                  </a:lnTo>
                  <a:lnTo>
                    <a:pt x="1638" y="61161"/>
                  </a:lnTo>
                  <a:lnTo>
                    <a:pt x="0" y="65032"/>
                  </a:lnTo>
                  <a:lnTo>
                    <a:pt x="4095" y="9987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27"/>
            <p:cNvSpPr/>
            <p:nvPr/>
          </p:nvSpPr>
          <p:spPr>
            <a:xfrm>
              <a:off x="4574698" y="2692961"/>
              <a:ext cx="153600" cy="138600"/>
            </a:xfrm>
            <a:custGeom>
              <a:rect b="b" l="l" r="r" t="t"/>
              <a:pathLst>
                <a:path extrusionOk="0" h="120000" w="120000">
                  <a:moveTo>
                    <a:pt x="89832" y="113593"/>
                  </a:moveTo>
                  <a:lnTo>
                    <a:pt x="101899" y="119753"/>
                  </a:lnTo>
                  <a:lnTo>
                    <a:pt x="108603" y="102505"/>
                  </a:lnTo>
                  <a:lnTo>
                    <a:pt x="119776" y="92895"/>
                  </a:lnTo>
                  <a:lnTo>
                    <a:pt x="106368" y="53716"/>
                  </a:lnTo>
                  <a:lnTo>
                    <a:pt x="117541" y="43860"/>
                  </a:lnTo>
                  <a:lnTo>
                    <a:pt x="108603" y="10841"/>
                  </a:lnTo>
                  <a:lnTo>
                    <a:pt x="80893" y="13305"/>
                  </a:lnTo>
                  <a:lnTo>
                    <a:pt x="67486" y="7145"/>
                  </a:lnTo>
                  <a:lnTo>
                    <a:pt x="66368" y="10841"/>
                  </a:lnTo>
                  <a:lnTo>
                    <a:pt x="53184" y="10841"/>
                  </a:lnTo>
                  <a:lnTo>
                    <a:pt x="48715" y="985"/>
                  </a:lnTo>
                  <a:lnTo>
                    <a:pt x="50949" y="0"/>
                  </a:lnTo>
                  <a:lnTo>
                    <a:pt x="40893" y="985"/>
                  </a:lnTo>
                  <a:lnTo>
                    <a:pt x="2234" y="20698"/>
                  </a:lnTo>
                  <a:lnTo>
                    <a:pt x="7597" y="29322"/>
                  </a:lnTo>
                  <a:lnTo>
                    <a:pt x="1117" y="24394"/>
                  </a:lnTo>
                  <a:lnTo>
                    <a:pt x="4469" y="36468"/>
                  </a:lnTo>
                  <a:lnTo>
                    <a:pt x="0" y="45092"/>
                  </a:lnTo>
                  <a:lnTo>
                    <a:pt x="5586" y="48788"/>
                  </a:lnTo>
                  <a:lnTo>
                    <a:pt x="5586" y="69486"/>
                  </a:lnTo>
                  <a:lnTo>
                    <a:pt x="9832" y="74414"/>
                  </a:lnTo>
                  <a:lnTo>
                    <a:pt x="8715" y="85503"/>
                  </a:lnTo>
                  <a:lnTo>
                    <a:pt x="9832" y="86735"/>
                  </a:lnTo>
                  <a:lnTo>
                    <a:pt x="13184" y="83039"/>
                  </a:lnTo>
                  <a:lnTo>
                    <a:pt x="25474" y="90431"/>
                  </a:lnTo>
                  <a:lnTo>
                    <a:pt x="25474" y="91663"/>
                  </a:lnTo>
                  <a:lnTo>
                    <a:pt x="29944" y="100041"/>
                  </a:lnTo>
                  <a:lnTo>
                    <a:pt x="35530" y="95112"/>
                  </a:lnTo>
                  <a:lnTo>
                    <a:pt x="48715" y="103737"/>
                  </a:lnTo>
                  <a:lnTo>
                    <a:pt x="52067" y="111129"/>
                  </a:lnTo>
                  <a:lnTo>
                    <a:pt x="70837" y="118521"/>
                  </a:lnTo>
                  <a:lnTo>
                    <a:pt x="89832" y="11359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27"/>
            <p:cNvSpPr/>
            <p:nvPr/>
          </p:nvSpPr>
          <p:spPr>
            <a:xfrm>
              <a:off x="4647722" y="2899378"/>
              <a:ext cx="61500" cy="85800"/>
            </a:xfrm>
            <a:custGeom>
              <a:rect b="b" l="l" r="r" t="t"/>
              <a:pathLst>
                <a:path extrusionOk="0" h="120000" w="120000">
                  <a:moveTo>
                    <a:pt x="61121" y="87382"/>
                  </a:moveTo>
                  <a:lnTo>
                    <a:pt x="83551" y="109530"/>
                  </a:lnTo>
                  <a:lnTo>
                    <a:pt x="80747" y="119597"/>
                  </a:lnTo>
                  <a:lnTo>
                    <a:pt x="99813" y="115570"/>
                  </a:lnTo>
                  <a:lnTo>
                    <a:pt x="105420" y="105503"/>
                  </a:lnTo>
                  <a:lnTo>
                    <a:pt x="119439" y="95436"/>
                  </a:lnTo>
                  <a:lnTo>
                    <a:pt x="99813" y="79731"/>
                  </a:lnTo>
                  <a:lnTo>
                    <a:pt x="102616" y="64026"/>
                  </a:lnTo>
                  <a:lnTo>
                    <a:pt x="108224" y="64026"/>
                  </a:lnTo>
                  <a:lnTo>
                    <a:pt x="99813" y="51946"/>
                  </a:lnTo>
                  <a:lnTo>
                    <a:pt x="77943" y="47919"/>
                  </a:lnTo>
                  <a:lnTo>
                    <a:pt x="75140" y="37852"/>
                  </a:lnTo>
                  <a:lnTo>
                    <a:pt x="58317" y="29798"/>
                  </a:lnTo>
                  <a:lnTo>
                    <a:pt x="55514" y="14093"/>
                  </a:lnTo>
                  <a:lnTo>
                    <a:pt x="33084" y="0"/>
                  </a:lnTo>
                  <a:lnTo>
                    <a:pt x="0" y="10067"/>
                  </a:lnTo>
                  <a:lnTo>
                    <a:pt x="11214" y="37852"/>
                  </a:lnTo>
                  <a:lnTo>
                    <a:pt x="14018" y="39865"/>
                  </a:lnTo>
                  <a:lnTo>
                    <a:pt x="8411" y="55973"/>
                  </a:lnTo>
                  <a:lnTo>
                    <a:pt x="24672" y="70067"/>
                  </a:lnTo>
                  <a:lnTo>
                    <a:pt x="5607" y="81342"/>
                  </a:lnTo>
                  <a:lnTo>
                    <a:pt x="27476" y="99463"/>
                  </a:lnTo>
                  <a:lnTo>
                    <a:pt x="61121" y="8738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27"/>
            <p:cNvSpPr/>
            <p:nvPr/>
          </p:nvSpPr>
          <p:spPr>
            <a:xfrm>
              <a:off x="4661571" y="2964827"/>
              <a:ext cx="27600" cy="22500"/>
            </a:xfrm>
            <a:custGeom>
              <a:rect b="b" l="l" r="r" t="t"/>
              <a:pathLst>
                <a:path extrusionOk="0" h="120000" w="120000">
                  <a:moveTo>
                    <a:pt x="0" y="59259"/>
                  </a:moveTo>
                  <a:lnTo>
                    <a:pt x="56250" y="111111"/>
                  </a:lnTo>
                  <a:lnTo>
                    <a:pt x="56250" y="118518"/>
                  </a:lnTo>
                  <a:lnTo>
                    <a:pt x="112500" y="103703"/>
                  </a:lnTo>
                  <a:lnTo>
                    <a:pt x="118750" y="66666"/>
                  </a:lnTo>
                  <a:lnTo>
                    <a:pt x="75000" y="0"/>
                  </a:lnTo>
                  <a:lnTo>
                    <a:pt x="0" y="37037"/>
                  </a:lnTo>
                  <a:lnTo>
                    <a:pt x="0" y="5925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27"/>
            <p:cNvSpPr/>
            <p:nvPr/>
          </p:nvSpPr>
          <p:spPr>
            <a:xfrm>
              <a:off x="4642686" y="2958534"/>
              <a:ext cx="18900" cy="32700"/>
            </a:xfrm>
            <a:custGeom>
              <a:rect b="b" l="l" r="r" t="t"/>
              <a:pathLst>
                <a:path extrusionOk="0" h="120000" w="120000">
                  <a:moveTo>
                    <a:pt x="0" y="82758"/>
                  </a:moveTo>
                  <a:lnTo>
                    <a:pt x="73846" y="118965"/>
                  </a:lnTo>
                  <a:lnTo>
                    <a:pt x="73846" y="77586"/>
                  </a:lnTo>
                  <a:lnTo>
                    <a:pt x="118153" y="62068"/>
                  </a:lnTo>
                  <a:lnTo>
                    <a:pt x="118153" y="41379"/>
                  </a:lnTo>
                  <a:lnTo>
                    <a:pt x="46153" y="0"/>
                  </a:lnTo>
                  <a:lnTo>
                    <a:pt x="18461" y="15517"/>
                  </a:lnTo>
                  <a:lnTo>
                    <a:pt x="0" y="8275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27"/>
            <p:cNvSpPr/>
            <p:nvPr/>
          </p:nvSpPr>
          <p:spPr>
            <a:xfrm>
              <a:off x="4601137" y="2919516"/>
              <a:ext cx="56700" cy="63000"/>
            </a:xfrm>
            <a:custGeom>
              <a:rect b="b" l="l" r="r" t="t"/>
              <a:pathLst>
                <a:path extrusionOk="0" h="120000" w="120000">
                  <a:moveTo>
                    <a:pt x="44623" y="86575"/>
                  </a:moveTo>
                  <a:lnTo>
                    <a:pt x="83819" y="119452"/>
                  </a:lnTo>
                  <a:lnTo>
                    <a:pt x="89849" y="83835"/>
                  </a:lnTo>
                  <a:lnTo>
                    <a:pt x="119396" y="57534"/>
                  </a:lnTo>
                  <a:lnTo>
                    <a:pt x="104924" y="38356"/>
                  </a:lnTo>
                  <a:lnTo>
                    <a:pt x="110954" y="19178"/>
                  </a:lnTo>
                  <a:lnTo>
                    <a:pt x="107939" y="16438"/>
                  </a:lnTo>
                  <a:lnTo>
                    <a:pt x="89849" y="13698"/>
                  </a:lnTo>
                  <a:lnTo>
                    <a:pt x="27135" y="0"/>
                  </a:lnTo>
                  <a:lnTo>
                    <a:pt x="15075" y="8219"/>
                  </a:lnTo>
                  <a:lnTo>
                    <a:pt x="6030" y="2739"/>
                  </a:lnTo>
                  <a:lnTo>
                    <a:pt x="0" y="21917"/>
                  </a:lnTo>
                  <a:lnTo>
                    <a:pt x="44623" y="8657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27"/>
            <p:cNvSpPr/>
            <p:nvPr/>
          </p:nvSpPr>
          <p:spPr>
            <a:xfrm>
              <a:off x="4565885" y="2893084"/>
              <a:ext cx="85800" cy="69300"/>
            </a:xfrm>
            <a:custGeom>
              <a:rect b="b" l="l" r="r" t="t"/>
              <a:pathLst>
                <a:path extrusionOk="0" h="120000" w="120000">
                  <a:moveTo>
                    <a:pt x="51772" y="114567"/>
                  </a:moveTo>
                  <a:lnTo>
                    <a:pt x="73444" y="119506"/>
                  </a:lnTo>
                  <a:lnTo>
                    <a:pt x="47759" y="66172"/>
                  </a:lnTo>
                  <a:lnTo>
                    <a:pt x="53779" y="43950"/>
                  </a:lnTo>
                  <a:lnTo>
                    <a:pt x="59799" y="51358"/>
                  </a:lnTo>
                  <a:lnTo>
                    <a:pt x="67826" y="43950"/>
                  </a:lnTo>
                  <a:lnTo>
                    <a:pt x="119598" y="58765"/>
                  </a:lnTo>
                  <a:lnTo>
                    <a:pt x="113578" y="24691"/>
                  </a:lnTo>
                  <a:lnTo>
                    <a:pt x="95518" y="34567"/>
                  </a:lnTo>
                  <a:lnTo>
                    <a:pt x="65819" y="2469"/>
                  </a:lnTo>
                  <a:lnTo>
                    <a:pt x="61806" y="0"/>
                  </a:lnTo>
                  <a:lnTo>
                    <a:pt x="43745" y="14814"/>
                  </a:lnTo>
                  <a:lnTo>
                    <a:pt x="49765" y="34567"/>
                  </a:lnTo>
                  <a:lnTo>
                    <a:pt x="31705" y="48888"/>
                  </a:lnTo>
                  <a:lnTo>
                    <a:pt x="22073" y="37037"/>
                  </a:lnTo>
                  <a:lnTo>
                    <a:pt x="12040" y="39012"/>
                  </a:lnTo>
                  <a:lnTo>
                    <a:pt x="0" y="43950"/>
                  </a:lnTo>
                  <a:lnTo>
                    <a:pt x="10033" y="63703"/>
                  </a:lnTo>
                  <a:lnTo>
                    <a:pt x="20066" y="43950"/>
                  </a:lnTo>
                  <a:lnTo>
                    <a:pt x="27692" y="56296"/>
                  </a:lnTo>
                  <a:lnTo>
                    <a:pt x="29698" y="68641"/>
                  </a:lnTo>
                  <a:lnTo>
                    <a:pt x="43745" y="88395"/>
                  </a:lnTo>
                  <a:lnTo>
                    <a:pt x="37725" y="90864"/>
                  </a:lnTo>
                  <a:lnTo>
                    <a:pt x="51772" y="11456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27"/>
            <p:cNvSpPr/>
            <p:nvPr/>
          </p:nvSpPr>
          <p:spPr>
            <a:xfrm>
              <a:off x="4700601" y="2944689"/>
              <a:ext cx="94500" cy="56700"/>
            </a:xfrm>
            <a:custGeom>
              <a:rect b="b" l="l" r="r" t="t"/>
              <a:pathLst>
                <a:path extrusionOk="0" h="120000" w="120000">
                  <a:moveTo>
                    <a:pt x="43404" y="107272"/>
                  </a:moveTo>
                  <a:lnTo>
                    <a:pt x="50699" y="119393"/>
                  </a:lnTo>
                  <a:lnTo>
                    <a:pt x="72583" y="116363"/>
                  </a:lnTo>
                  <a:lnTo>
                    <a:pt x="74407" y="101212"/>
                  </a:lnTo>
                  <a:lnTo>
                    <a:pt x="92279" y="92727"/>
                  </a:lnTo>
                  <a:lnTo>
                    <a:pt x="99574" y="98787"/>
                  </a:lnTo>
                  <a:lnTo>
                    <a:pt x="106869" y="95151"/>
                  </a:lnTo>
                  <a:lnTo>
                    <a:pt x="97750" y="71515"/>
                  </a:lnTo>
                  <a:lnTo>
                    <a:pt x="106869" y="62424"/>
                  </a:lnTo>
                  <a:lnTo>
                    <a:pt x="108693" y="38181"/>
                  </a:lnTo>
                  <a:lnTo>
                    <a:pt x="119635" y="29090"/>
                  </a:lnTo>
                  <a:lnTo>
                    <a:pt x="119635" y="23636"/>
                  </a:lnTo>
                  <a:lnTo>
                    <a:pt x="90455" y="0"/>
                  </a:lnTo>
                  <a:lnTo>
                    <a:pt x="59817" y="26060"/>
                  </a:lnTo>
                  <a:lnTo>
                    <a:pt x="10942" y="17575"/>
                  </a:lnTo>
                  <a:lnTo>
                    <a:pt x="10942" y="3030"/>
                  </a:lnTo>
                  <a:lnTo>
                    <a:pt x="1823" y="3030"/>
                  </a:lnTo>
                  <a:lnTo>
                    <a:pt x="0" y="23636"/>
                  </a:lnTo>
                  <a:lnTo>
                    <a:pt x="12765" y="47272"/>
                  </a:lnTo>
                  <a:lnTo>
                    <a:pt x="3647" y="65454"/>
                  </a:lnTo>
                  <a:lnTo>
                    <a:pt x="1823" y="77575"/>
                  </a:lnTo>
                  <a:lnTo>
                    <a:pt x="1823" y="77575"/>
                  </a:lnTo>
                  <a:lnTo>
                    <a:pt x="14589" y="104242"/>
                  </a:lnTo>
                  <a:lnTo>
                    <a:pt x="14589" y="119393"/>
                  </a:lnTo>
                  <a:lnTo>
                    <a:pt x="43404" y="1072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27"/>
            <p:cNvSpPr/>
            <p:nvPr/>
          </p:nvSpPr>
          <p:spPr>
            <a:xfrm>
              <a:off x="4452572" y="2692961"/>
              <a:ext cx="133500" cy="182400"/>
            </a:xfrm>
            <a:custGeom>
              <a:rect b="b" l="l" r="r" t="t"/>
              <a:pathLst>
                <a:path extrusionOk="0" h="120000" w="120000">
                  <a:moveTo>
                    <a:pt x="53447" y="116068"/>
                  </a:moveTo>
                  <a:lnTo>
                    <a:pt x="59871" y="119812"/>
                  </a:lnTo>
                  <a:lnTo>
                    <a:pt x="65010" y="116068"/>
                  </a:lnTo>
                  <a:lnTo>
                    <a:pt x="77858" y="119812"/>
                  </a:lnTo>
                  <a:lnTo>
                    <a:pt x="80428" y="114196"/>
                  </a:lnTo>
                  <a:lnTo>
                    <a:pt x="93019" y="114196"/>
                  </a:lnTo>
                  <a:lnTo>
                    <a:pt x="90449" y="105772"/>
                  </a:lnTo>
                  <a:lnTo>
                    <a:pt x="105867" y="98283"/>
                  </a:lnTo>
                  <a:lnTo>
                    <a:pt x="85310" y="85366"/>
                  </a:lnTo>
                  <a:lnTo>
                    <a:pt x="84025" y="80686"/>
                  </a:lnTo>
                  <a:lnTo>
                    <a:pt x="77858" y="73385"/>
                  </a:lnTo>
                  <a:lnTo>
                    <a:pt x="86595" y="74134"/>
                  </a:lnTo>
                  <a:lnTo>
                    <a:pt x="108436" y="65897"/>
                  </a:lnTo>
                  <a:lnTo>
                    <a:pt x="111006" y="60280"/>
                  </a:lnTo>
                  <a:lnTo>
                    <a:pt x="118458" y="64024"/>
                  </a:lnTo>
                  <a:lnTo>
                    <a:pt x="119743" y="57472"/>
                  </a:lnTo>
                  <a:lnTo>
                    <a:pt x="114860" y="52792"/>
                  </a:lnTo>
                  <a:lnTo>
                    <a:pt x="114860" y="37067"/>
                  </a:lnTo>
                  <a:lnTo>
                    <a:pt x="107152" y="35195"/>
                  </a:lnTo>
                  <a:lnTo>
                    <a:pt x="113319" y="27706"/>
                  </a:lnTo>
                  <a:lnTo>
                    <a:pt x="109721" y="17597"/>
                  </a:lnTo>
                  <a:lnTo>
                    <a:pt x="87880" y="7301"/>
                  </a:lnTo>
                  <a:lnTo>
                    <a:pt x="61156" y="17597"/>
                  </a:lnTo>
                  <a:lnTo>
                    <a:pt x="66295" y="8237"/>
                  </a:lnTo>
                  <a:lnTo>
                    <a:pt x="50877" y="7301"/>
                  </a:lnTo>
                  <a:lnTo>
                    <a:pt x="49593" y="748"/>
                  </a:lnTo>
                  <a:lnTo>
                    <a:pt x="48565" y="0"/>
                  </a:lnTo>
                  <a:lnTo>
                    <a:pt x="38286" y="0"/>
                  </a:lnTo>
                  <a:lnTo>
                    <a:pt x="40856" y="6365"/>
                  </a:lnTo>
                  <a:lnTo>
                    <a:pt x="38286" y="8237"/>
                  </a:lnTo>
                  <a:lnTo>
                    <a:pt x="42141" y="18533"/>
                  </a:lnTo>
                  <a:lnTo>
                    <a:pt x="37002" y="18533"/>
                  </a:lnTo>
                  <a:lnTo>
                    <a:pt x="34432" y="26770"/>
                  </a:lnTo>
                  <a:lnTo>
                    <a:pt x="21584" y="19469"/>
                  </a:lnTo>
                  <a:lnTo>
                    <a:pt x="15160" y="27706"/>
                  </a:lnTo>
                  <a:lnTo>
                    <a:pt x="15160" y="29578"/>
                  </a:lnTo>
                  <a:lnTo>
                    <a:pt x="10278" y="38939"/>
                  </a:lnTo>
                  <a:lnTo>
                    <a:pt x="15160" y="40811"/>
                  </a:lnTo>
                  <a:lnTo>
                    <a:pt x="7708" y="49984"/>
                  </a:lnTo>
                  <a:lnTo>
                    <a:pt x="0" y="49984"/>
                  </a:lnTo>
                  <a:lnTo>
                    <a:pt x="1284" y="67769"/>
                  </a:lnTo>
                  <a:lnTo>
                    <a:pt x="2569" y="67769"/>
                  </a:lnTo>
                  <a:lnTo>
                    <a:pt x="3854" y="76006"/>
                  </a:lnTo>
                  <a:lnTo>
                    <a:pt x="0" y="76942"/>
                  </a:lnTo>
                  <a:lnTo>
                    <a:pt x="3854" y="78814"/>
                  </a:lnTo>
                  <a:lnTo>
                    <a:pt x="2569" y="86302"/>
                  </a:lnTo>
                  <a:lnTo>
                    <a:pt x="5139" y="86302"/>
                  </a:lnTo>
                  <a:lnTo>
                    <a:pt x="10278" y="90982"/>
                  </a:lnTo>
                  <a:lnTo>
                    <a:pt x="26723" y="94726"/>
                  </a:lnTo>
                  <a:lnTo>
                    <a:pt x="26723" y="94726"/>
                  </a:lnTo>
                  <a:lnTo>
                    <a:pt x="20299" y="115132"/>
                  </a:lnTo>
                  <a:lnTo>
                    <a:pt x="22869" y="117004"/>
                  </a:lnTo>
                  <a:lnTo>
                    <a:pt x="40856" y="114196"/>
                  </a:lnTo>
                  <a:lnTo>
                    <a:pt x="44710" y="117004"/>
                  </a:lnTo>
                  <a:lnTo>
                    <a:pt x="53447" y="11606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27"/>
            <p:cNvSpPr/>
            <p:nvPr/>
          </p:nvSpPr>
          <p:spPr>
            <a:xfrm>
              <a:off x="4559590" y="2697995"/>
              <a:ext cx="7500" cy="8700"/>
            </a:xfrm>
            <a:custGeom>
              <a:rect b="b" l="l" r="r" t="t"/>
              <a:pathLst>
                <a:path extrusionOk="0" h="120000" w="120000">
                  <a:moveTo>
                    <a:pt x="0" y="116129"/>
                  </a:moveTo>
                  <a:lnTo>
                    <a:pt x="0" y="58064"/>
                  </a:lnTo>
                  <a:lnTo>
                    <a:pt x="92307" y="0"/>
                  </a:lnTo>
                  <a:lnTo>
                    <a:pt x="115384" y="116129"/>
                  </a:lnTo>
                  <a:lnTo>
                    <a:pt x="0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27"/>
            <p:cNvSpPr/>
            <p:nvPr/>
          </p:nvSpPr>
          <p:spPr>
            <a:xfrm>
              <a:off x="4543222" y="2787358"/>
              <a:ext cx="99600" cy="57900"/>
            </a:xfrm>
            <a:custGeom>
              <a:rect b="b" l="l" r="r" t="t"/>
              <a:pathLst>
                <a:path extrusionOk="0" h="120000" w="120000">
                  <a:moveTo>
                    <a:pt x="36103" y="110588"/>
                  </a:moveTo>
                  <a:lnTo>
                    <a:pt x="47793" y="119411"/>
                  </a:lnTo>
                  <a:lnTo>
                    <a:pt x="66704" y="99411"/>
                  </a:lnTo>
                  <a:lnTo>
                    <a:pt x="77020" y="110588"/>
                  </a:lnTo>
                  <a:lnTo>
                    <a:pt x="87335" y="110588"/>
                  </a:lnTo>
                  <a:lnTo>
                    <a:pt x="89054" y="119411"/>
                  </a:lnTo>
                  <a:lnTo>
                    <a:pt x="90429" y="116470"/>
                  </a:lnTo>
                  <a:lnTo>
                    <a:pt x="105902" y="108235"/>
                  </a:lnTo>
                  <a:lnTo>
                    <a:pt x="109340" y="90588"/>
                  </a:lnTo>
                  <a:lnTo>
                    <a:pt x="119656" y="78823"/>
                  </a:lnTo>
                  <a:lnTo>
                    <a:pt x="111060" y="55294"/>
                  </a:lnTo>
                  <a:lnTo>
                    <a:pt x="92492" y="37647"/>
                  </a:lnTo>
                  <a:lnTo>
                    <a:pt x="82177" y="49411"/>
                  </a:lnTo>
                  <a:lnTo>
                    <a:pt x="75300" y="23529"/>
                  </a:lnTo>
                  <a:lnTo>
                    <a:pt x="58108" y="8823"/>
                  </a:lnTo>
                  <a:lnTo>
                    <a:pt x="52951" y="14705"/>
                  </a:lnTo>
                  <a:lnTo>
                    <a:pt x="41260" y="0"/>
                  </a:lnTo>
                  <a:lnTo>
                    <a:pt x="37822" y="14705"/>
                  </a:lnTo>
                  <a:lnTo>
                    <a:pt x="6876" y="43529"/>
                  </a:lnTo>
                  <a:lnTo>
                    <a:pt x="0" y="40588"/>
                  </a:lnTo>
                  <a:lnTo>
                    <a:pt x="5157" y="55294"/>
                  </a:lnTo>
                  <a:lnTo>
                    <a:pt x="6876" y="72941"/>
                  </a:lnTo>
                  <a:lnTo>
                    <a:pt x="34383" y="110588"/>
                  </a:lnTo>
                  <a:lnTo>
                    <a:pt x="36103" y="110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27"/>
            <p:cNvSpPr/>
            <p:nvPr/>
          </p:nvSpPr>
          <p:spPr>
            <a:xfrm>
              <a:off x="4504192" y="2838963"/>
              <a:ext cx="117000" cy="55500"/>
            </a:xfrm>
            <a:custGeom>
              <a:rect b="b" l="l" r="r" t="t"/>
              <a:pathLst>
                <a:path extrusionOk="0" h="120000" w="120000">
                  <a:moveTo>
                    <a:pt x="42058" y="91546"/>
                  </a:moveTo>
                  <a:lnTo>
                    <a:pt x="64117" y="119381"/>
                  </a:lnTo>
                  <a:lnTo>
                    <a:pt x="106470" y="97731"/>
                  </a:lnTo>
                  <a:lnTo>
                    <a:pt x="119705" y="51958"/>
                  </a:lnTo>
                  <a:lnTo>
                    <a:pt x="113823" y="8659"/>
                  </a:lnTo>
                  <a:lnTo>
                    <a:pt x="106470" y="8659"/>
                  </a:lnTo>
                  <a:lnTo>
                    <a:pt x="97647" y="0"/>
                  </a:lnTo>
                  <a:lnTo>
                    <a:pt x="81470" y="21030"/>
                  </a:lnTo>
                  <a:lnTo>
                    <a:pt x="71470" y="8659"/>
                  </a:lnTo>
                  <a:lnTo>
                    <a:pt x="53823" y="33402"/>
                  </a:lnTo>
                  <a:lnTo>
                    <a:pt x="55294" y="64329"/>
                  </a:lnTo>
                  <a:lnTo>
                    <a:pt x="40588" y="64329"/>
                  </a:lnTo>
                  <a:lnTo>
                    <a:pt x="36470" y="82268"/>
                  </a:lnTo>
                  <a:lnTo>
                    <a:pt x="21764" y="70515"/>
                  </a:lnTo>
                  <a:lnTo>
                    <a:pt x="15882" y="82268"/>
                  </a:lnTo>
                  <a:lnTo>
                    <a:pt x="7058" y="70515"/>
                  </a:lnTo>
                  <a:lnTo>
                    <a:pt x="0" y="73608"/>
                  </a:lnTo>
                  <a:lnTo>
                    <a:pt x="7058" y="82268"/>
                  </a:lnTo>
                  <a:lnTo>
                    <a:pt x="5588" y="94639"/>
                  </a:lnTo>
                  <a:lnTo>
                    <a:pt x="15882" y="100824"/>
                  </a:lnTo>
                  <a:lnTo>
                    <a:pt x="15882" y="100824"/>
                  </a:lnTo>
                  <a:lnTo>
                    <a:pt x="42058" y="9154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27"/>
            <p:cNvSpPr/>
            <p:nvPr/>
          </p:nvSpPr>
          <p:spPr>
            <a:xfrm>
              <a:off x="4484048" y="2614925"/>
              <a:ext cx="68100" cy="83100"/>
            </a:xfrm>
            <a:custGeom>
              <a:rect b="b" l="l" r="r" t="t"/>
              <a:pathLst>
                <a:path extrusionOk="0" h="120000" w="120000">
                  <a:moveTo>
                    <a:pt x="82343" y="113447"/>
                  </a:moveTo>
                  <a:lnTo>
                    <a:pt x="92384" y="119590"/>
                  </a:lnTo>
                  <a:lnTo>
                    <a:pt x="97405" y="117542"/>
                  </a:lnTo>
                  <a:lnTo>
                    <a:pt x="94895" y="111808"/>
                  </a:lnTo>
                  <a:lnTo>
                    <a:pt x="89874" y="111808"/>
                  </a:lnTo>
                  <a:lnTo>
                    <a:pt x="82343" y="109761"/>
                  </a:lnTo>
                  <a:lnTo>
                    <a:pt x="82343" y="113447"/>
                  </a:lnTo>
                  <a:close/>
                  <a:moveTo>
                    <a:pt x="20083" y="109761"/>
                  </a:moveTo>
                  <a:lnTo>
                    <a:pt x="37154" y="109761"/>
                  </a:lnTo>
                  <a:lnTo>
                    <a:pt x="32635" y="107713"/>
                  </a:lnTo>
                  <a:lnTo>
                    <a:pt x="54728" y="54880"/>
                  </a:lnTo>
                  <a:lnTo>
                    <a:pt x="69790" y="48737"/>
                  </a:lnTo>
                  <a:lnTo>
                    <a:pt x="52217" y="44641"/>
                  </a:lnTo>
                  <a:lnTo>
                    <a:pt x="59748" y="11877"/>
                  </a:lnTo>
                  <a:lnTo>
                    <a:pt x="59748" y="0"/>
                  </a:lnTo>
                  <a:lnTo>
                    <a:pt x="37154" y="18020"/>
                  </a:lnTo>
                  <a:lnTo>
                    <a:pt x="7531" y="26211"/>
                  </a:lnTo>
                  <a:lnTo>
                    <a:pt x="0" y="83139"/>
                  </a:lnTo>
                  <a:lnTo>
                    <a:pt x="15062" y="91331"/>
                  </a:lnTo>
                  <a:lnTo>
                    <a:pt x="20083" y="109761"/>
                  </a:lnTo>
                  <a:close/>
                  <a:moveTo>
                    <a:pt x="102426" y="103617"/>
                  </a:moveTo>
                  <a:lnTo>
                    <a:pt x="106945" y="103617"/>
                  </a:lnTo>
                  <a:lnTo>
                    <a:pt x="106945" y="97474"/>
                  </a:lnTo>
                  <a:lnTo>
                    <a:pt x="114476" y="95426"/>
                  </a:lnTo>
                  <a:lnTo>
                    <a:pt x="109456" y="87235"/>
                  </a:lnTo>
                  <a:lnTo>
                    <a:pt x="119497" y="70853"/>
                  </a:lnTo>
                  <a:lnTo>
                    <a:pt x="114476" y="62662"/>
                  </a:lnTo>
                  <a:lnTo>
                    <a:pt x="106945" y="64709"/>
                  </a:lnTo>
                  <a:lnTo>
                    <a:pt x="106945" y="79044"/>
                  </a:lnTo>
                  <a:lnTo>
                    <a:pt x="97405" y="70853"/>
                  </a:lnTo>
                  <a:lnTo>
                    <a:pt x="89874" y="76996"/>
                  </a:lnTo>
                  <a:lnTo>
                    <a:pt x="79832" y="79044"/>
                  </a:lnTo>
                  <a:lnTo>
                    <a:pt x="84853" y="81092"/>
                  </a:lnTo>
                  <a:lnTo>
                    <a:pt x="84853" y="81092"/>
                  </a:lnTo>
                  <a:lnTo>
                    <a:pt x="89874" y="95426"/>
                  </a:lnTo>
                  <a:lnTo>
                    <a:pt x="99916" y="97474"/>
                  </a:lnTo>
                  <a:lnTo>
                    <a:pt x="102426" y="103617"/>
                  </a:lnTo>
                  <a:close/>
                  <a:moveTo>
                    <a:pt x="52217" y="99522"/>
                  </a:moveTo>
                  <a:lnTo>
                    <a:pt x="67280" y="103617"/>
                  </a:lnTo>
                  <a:lnTo>
                    <a:pt x="72301" y="101569"/>
                  </a:lnTo>
                  <a:lnTo>
                    <a:pt x="69790" y="87235"/>
                  </a:lnTo>
                  <a:lnTo>
                    <a:pt x="67280" y="85187"/>
                  </a:lnTo>
                  <a:lnTo>
                    <a:pt x="64769" y="87235"/>
                  </a:lnTo>
                  <a:lnTo>
                    <a:pt x="57238" y="85187"/>
                  </a:lnTo>
                  <a:lnTo>
                    <a:pt x="49707" y="89283"/>
                  </a:lnTo>
                  <a:lnTo>
                    <a:pt x="52217" y="9952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27"/>
            <p:cNvSpPr/>
            <p:nvPr/>
          </p:nvSpPr>
          <p:spPr>
            <a:xfrm>
              <a:off x="4423614" y="2730720"/>
              <a:ext cx="45300" cy="64200"/>
            </a:xfrm>
            <a:custGeom>
              <a:rect b="b" l="l" r="r" t="t"/>
              <a:pathLst>
                <a:path extrusionOk="0" h="120000" w="120000">
                  <a:moveTo>
                    <a:pt x="59622" y="116785"/>
                  </a:moveTo>
                  <a:lnTo>
                    <a:pt x="77735" y="119464"/>
                  </a:lnTo>
                  <a:lnTo>
                    <a:pt x="74716" y="68571"/>
                  </a:lnTo>
                  <a:lnTo>
                    <a:pt x="100377" y="68571"/>
                  </a:lnTo>
                  <a:lnTo>
                    <a:pt x="119245" y="44999"/>
                  </a:lnTo>
                  <a:lnTo>
                    <a:pt x="104150" y="39642"/>
                  </a:lnTo>
                  <a:lnTo>
                    <a:pt x="119245" y="12857"/>
                  </a:lnTo>
                  <a:lnTo>
                    <a:pt x="119245" y="7499"/>
                  </a:lnTo>
                  <a:lnTo>
                    <a:pt x="104150" y="0"/>
                  </a:lnTo>
                  <a:lnTo>
                    <a:pt x="44528" y="15535"/>
                  </a:lnTo>
                  <a:lnTo>
                    <a:pt x="7547" y="71250"/>
                  </a:lnTo>
                  <a:lnTo>
                    <a:pt x="29433" y="79285"/>
                  </a:lnTo>
                  <a:lnTo>
                    <a:pt x="0" y="87321"/>
                  </a:lnTo>
                  <a:lnTo>
                    <a:pt x="29433" y="87321"/>
                  </a:lnTo>
                  <a:lnTo>
                    <a:pt x="29433" y="87321"/>
                  </a:lnTo>
                  <a:lnTo>
                    <a:pt x="63396" y="100714"/>
                  </a:lnTo>
                  <a:lnTo>
                    <a:pt x="59622" y="116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27"/>
            <p:cNvSpPr/>
            <p:nvPr/>
          </p:nvSpPr>
          <p:spPr>
            <a:xfrm>
              <a:off x="4448795" y="2811273"/>
              <a:ext cx="7500" cy="11400"/>
            </a:xfrm>
            <a:custGeom>
              <a:rect b="b" l="l" r="r" t="t"/>
              <a:pathLst>
                <a:path extrusionOk="0" h="120000" w="120000">
                  <a:moveTo>
                    <a:pt x="0" y="117073"/>
                  </a:moveTo>
                  <a:lnTo>
                    <a:pt x="91200" y="117073"/>
                  </a:lnTo>
                  <a:lnTo>
                    <a:pt x="115200" y="14634"/>
                  </a:lnTo>
                  <a:lnTo>
                    <a:pt x="48000" y="0"/>
                  </a:lnTo>
                  <a:lnTo>
                    <a:pt x="0" y="14634"/>
                  </a:lnTo>
                  <a:lnTo>
                    <a:pt x="0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27"/>
            <p:cNvSpPr/>
            <p:nvPr/>
          </p:nvSpPr>
          <p:spPr>
            <a:xfrm>
              <a:off x="4453831" y="2867911"/>
              <a:ext cx="65400" cy="40200"/>
            </a:xfrm>
            <a:custGeom>
              <a:rect b="b" l="l" r="r" t="t"/>
              <a:pathLst>
                <a:path extrusionOk="0" h="120000" w="120000">
                  <a:moveTo>
                    <a:pt x="0" y="80571"/>
                  </a:moveTo>
                  <a:lnTo>
                    <a:pt x="20960" y="102000"/>
                  </a:lnTo>
                  <a:lnTo>
                    <a:pt x="23580" y="119142"/>
                  </a:lnTo>
                  <a:lnTo>
                    <a:pt x="49257" y="110571"/>
                  </a:lnTo>
                  <a:lnTo>
                    <a:pt x="59737" y="80571"/>
                  </a:lnTo>
                  <a:lnTo>
                    <a:pt x="80698" y="119142"/>
                  </a:lnTo>
                  <a:lnTo>
                    <a:pt x="88558" y="67714"/>
                  </a:lnTo>
                  <a:lnTo>
                    <a:pt x="106375" y="84857"/>
                  </a:lnTo>
                  <a:lnTo>
                    <a:pt x="106375" y="72000"/>
                  </a:lnTo>
                  <a:lnTo>
                    <a:pt x="119475" y="63428"/>
                  </a:lnTo>
                  <a:lnTo>
                    <a:pt x="119475" y="54857"/>
                  </a:lnTo>
                  <a:lnTo>
                    <a:pt x="98515" y="46285"/>
                  </a:lnTo>
                  <a:lnTo>
                    <a:pt x="101135" y="24857"/>
                  </a:lnTo>
                  <a:lnTo>
                    <a:pt x="80698" y="0"/>
                  </a:lnTo>
                  <a:lnTo>
                    <a:pt x="44017" y="12857"/>
                  </a:lnTo>
                  <a:lnTo>
                    <a:pt x="38777" y="4285"/>
                  </a:lnTo>
                  <a:lnTo>
                    <a:pt x="28296" y="12857"/>
                  </a:lnTo>
                  <a:lnTo>
                    <a:pt x="0" y="80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27"/>
            <p:cNvSpPr/>
            <p:nvPr/>
          </p:nvSpPr>
          <p:spPr>
            <a:xfrm>
              <a:off x="4402210" y="2779807"/>
              <a:ext cx="54300" cy="42900"/>
            </a:xfrm>
            <a:custGeom>
              <a:rect b="b" l="l" r="r" t="t"/>
              <a:pathLst>
                <a:path extrusionOk="0" h="120000" w="120000">
                  <a:moveTo>
                    <a:pt x="81904" y="115200"/>
                  </a:moveTo>
                  <a:lnTo>
                    <a:pt x="100952" y="119200"/>
                  </a:lnTo>
                  <a:lnTo>
                    <a:pt x="100952" y="91200"/>
                  </a:lnTo>
                  <a:lnTo>
                    <a:pt x="119365" y="79200"/>
                  </a:lnTo>
                  <a:lnTo>
                    <a:pt x="116190" y="52000"/>
                  </a:lnTo>
                  <a:lnTo>
                    <a:pt x="94603" y="40000"/>
                  </a:lnTo>
                  <a:lnTo>
                    <a:pt x="97777" y="20000"/>
                  </a:lnTo>
                  <a:lnTo>
                    <a:pt x="72380" y="0"/>
                  </a:lnTo>
                  <a:lnTo>
                    <a:pt x="38095" y="0"/>
                  </a:lnTo>
                  <a:lnTo>
                    <a:pt x="0" y="24000"/>
                  </a:lnTo>
                  <a:lnTo>
                    <a:pt x="3174" y="32000"/>
                  </a:lnTo>
                  <a:lnTo>
                    <a:pt x="53968" y="75200"/>
                  </a:lnTo>
                  <a:lnTo>
                    <a:pt x="57142" y="99200"/>
                  </a:lnTo>
                  <a:lnTo>
                    <a:pt x="78730" y="75200"/>
                  </a:lnTo>
                  <a:lnTo>
                    <a:pt x="81904" y="115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27"/>
            <p:cNvSpPr/>
            <p:nvPr/>
          </p:nvSpPr>
          <p:spPr>
            <a:xfrm>
              <a:off x="3169617" y="3298366"/>
              <a:ext cx="11400" cy="16500"/>
            </a:xfrm>
            <a:custGeom>
              <a:rect b="b" l="l" r="r" t="t"/>
              <a:pathLst>
                <a:path extrusionOk="0" h="120000" w="120000">
                  <a:moveTo>
                    <a:pt x="87804" y="117857"/>
                  </a:moveTo>
                  <a:lnTo>
                    <a:pt x="0" y="64285"/>
                  </a:lnTo>
                  <a:lnTo>
                    <a:pt x="58536" y="0"/>
                  </a:lnTo>
                  <a:lnTo>
                    <a:pt x="117073" y="64285"/>
                  </a:lnTo>
                  <a:lnTo>
                    <a:pt x="87804" y="1178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27"/>
            <p:cNvSpPr/>
            <p:nvPr/>
          </p:nvSpPr>
          <p:spPr>
            <a:xfrm>
              <a:off x="3338328" y="3409127"/>
              <a:ext cx="24000" cy="9900"/>
            </a:xfrm>
            <a:custGeom>
              <a:rect b="b" l="l" r="r" t="t"/>
              <a:pathLst>
                <a:path extrusionOk="0" h="120000" w="120000">
                  <a:moveTo>
                    <a:pt x="0" y="16666"/>
                  </a:moveTo>
                  <a:lnTo>
                    <a:pt x="28235" y="116666"/>
                  </a:lnTo>
                  <a:lnTo>
                    <a:pt x="90352" y="100000"/>
                  </a:lnTo>
                  <a:lnTo>
                    <a:pt x="118588" y="33333"/>
                  </a:lnTo>
                  <a:lnTo>
                    <a:pt x="76235" y="0"/>
                  </a:lnTo>
                  <a:lnTo>
                    <a:pt x="0" y="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27"/>
            <p:cNvSpPr/>
            <p:nvPr/>
          </p:nvSpPr>
          <p:spPr>
            <a:xfrm>
              <a:off x="3274117" y="3386471"/>
              <a:ext cx="46500" cy="33900"/>
            </a:xfrm>
            <a:custGeom>
              <a:rect b="b" l="l" r="r" t="t"/>
              <a:pathLst>
                <a:path extrusionOk="0" h="120000" w="120000">
                  <a:moveTo>
                    <a:pt x="0" y="109000"/>
                  </a:moveTo>
                  <a:lnTo>
                    <a:pt x="7317" y="119000"/>
                  </a:lnTo>
                  <a:lnTo>
                    <a:pt x="35853" y="74000"/>
                  </a:lnTo>
                  <a:lnTo>
                    <a:pt x="50487" y="94000"/>
                  </a:lnTo>
                  <a:lnTo>
                    <a:pt x="68780" y="74000"/>
                  </a:lnTo>
                  <a:lnTo>
                    <a:pt x="68780" y="74000"/>
                  </a:lnTo>
                  <a:lnTo>
                    <a:pt x="119268" y="89000"/>
                  </a:lnTo>
                  <a:lnTo>
                    <a:pt x="109024" y="54000"/>
                  </a:lnTo>
                  <a:lnTo>
                    <a:pt x="79756" y="49000"/>
                  </a:lnTo>
                  <a:lnTo>
                    <a:pt x="61463" y="10000"/>
                  </a:lnTo>
                  <a:lnTo>
                    <a:pt x="0" y="0"/>
                  </a:lnTo>
                  <a:lnTo>
                    <a:pt x="0" y="109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27"/>
            <p:cNvSpPr/>
            <p:nvPr/>
          </p:nvSpPr>
          <p:spPr>
            <a:xfrm>
              <a:off x="3235087" y="3386471"/>
              <a:ext cx="39000" cy="30300"/>
            </a:xfrm>
            <a:custGeom>
              <a:rect b="b" l="l" r="r" t="t"/>
              <a:pathLst>
                <a:path extrusionOk="0" h="120000" w="120000">
                  <a:moveTo>
                    <a:pt x="114666" y="107428"/>
                  </a:moveTo>
                  <a:lnTo>
                    <a:pt x="119111" y="118857"/>
                  </a:lnTo>
                  <a:lnTo>
                    <a:pt x="119111" y="0"/>
                  </a:lnTo>
                  <a:lnTo>
                    <a:pt x="101333" y="17142"/>
                  </a:lnTo>
                  <a:lnTo>
                    <a:pt x="56888" y="5714"/>
                  </a:lnTo>
                  <a:lnTo>
                    <a:pt x="43555" y="11428"/>
                  </a:lnTo>
                  <a:lnTo>
                    <a:pt x="70222" y="28571"/>
                  </a:lnTo>
                  <a:lnTo>
                    <a:pt x="79111" y="84571"/>
                  </a:lnTo>
                  <a:lnTo>
                    <a:pt x="0" y="101714"/>
                  </a:lnTo>
                  <a:lnTo>
                    <a:pt x="13333" y="113142"/>
                  </a:lnTo>
                  <a:lnTo>
                    <a:pt x="114666" y="10742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27"/>
            <p:cNvSpPr/>
            <p:nvPr/>
          </p:nvSpPr>
          <p:spPr>
            <a:xfrm>
              <a:off x="3173394" y="3407869"/>
              <a:ext cx="32700" cy="15000"/>
            </a:xfrm>
            <a:custGeom>
              <a:rect b="b" l="l" r="r" t="t"/>
              <a:pathLst>
                <a:path extrusionOk="0" h="120000" w="120000">
                  <a:moveTo>
                    <a:pt x="0" y="23529"/>
                  </a:moveTo>
                  <a:lnTo>
                    <a:pt x="67826" y="117647"/>
                  </a:lnTo>
                  <a:lnTo>
                    <a:pt x="88695" y="82352"/>
                  </a:lnTo>
                  <a:lnTo>
                    <a:pt x="118956" y="82352"/>
                  </a:lnTo>
                  <a:lnTo>
                    <a:pt x="46956" y="0"/>
                  </a:lnTo>
                  <a:lnTo>
                    <a:pt x="0" y="235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27"/>
            <p:cNvSpPr/>
            <p:nvPr/>
          </p:nvSpPr>
          <p:spPr>
            <a:xfrm>
              <a:off x="3072671" y="3333608"/>
              <a:ext cx="163800" cy="54000"/>
            </a:xfrm>
            <a:custGeom>
              <a:rect b="b" l="l" r="r" t="t"/>
              <a:pathLst>
                <a:path extrusionOk="0" h="120000" w="120000">
                  <a:moveTo>
                    <a:pt x="19720" y="47368"/>
                  </a:moveTo>
                  <a:lnTo>
                    <a:pt x="19720" y="47368"/>
                  </a:lnTo>
                  <a:cubicBezTo>
                    <a:pt x="19720" y="65684"/>
                    <a:pt x="19720" y="65684"/>
                    <a:pt x="19720" y="65684"/>
                  </a:cubicBezTo>
                  <a:cubicBezTo>
                    <a:pt x="23916" y="53052"/>
                    <a:pt x="23916" y="53052"/>
                    <a:pt x="23916" y="53052"/>
                  </a:cubicBezTo>
                  <a:lnTo>
                    <a:pt x="19720" y="47368"/>
                  </a:lnTo>
                  <a:close/>
                  <a:moveTo>
                    <a:pt x="1048" y="47368"/>
                  </a:moveTo>
                  <a:lnTo>
                    <a:pt x="1048" y="47368"/>
                  </a:lnTo>
                  <a:cubicBezTo>
                    <a:pt x="3146" y="15789"/>
                    <a:pt x="3146" y="15789"/>
                    <a:pt x="3146" y="15789"/>
                  </a:cubicBezTo>
                  <a:cubicBezTo>
                    <a:pt x="45734" y="0"/>
                    <a:pt x="45734" y="0"/>
                    <a:pt x="45734" y="0"/>
                  </a:cubicBezTo>
                  <a:cubicBezTo>
                    <a:pt x="61468" y="25263"/>
                    <a:pt x="61468" y="25263"/>
                    <a:pt x="61468" y="25263"/>
                  </a:cubicBezTo>
                  <a:cubicBezTo>
                    <a:pt x="72797" y="28421"/>
                    <a:pt x="72797" y="28421"/>
                    <a:pt x="72797" y="28421"/>
                  </a:cubicBezTo>
                  <a:cubicBezTo>
                    <a:pt x="95874" y="75157"/>
                    <a:pt x="95874" y="75157"/>
                    <a:pt x="95874" y="75157"/>
                  </a:cubicBezTo>
                  <a:cubicBezTo>
                    <a:pt x="100909" y="75157"/>
                    <a:pt x="100909" y="75157"/>
                    <a:pt x="100909" y="75157"/>
                  </a:cubicBezTo>
                  <a:cubicBezTo>
                    <a:pt x="100909" y="87789"/>
                    <a:pt x="100909" y="87789"/>
                    <a:pt x="100909" y="87789"/>
                  </a:cubicBezTo>
                  <a:cubicBezTo>
                    <a:pt x="110349" y="84631"/>
                    <a:pt x="110349" y="84631"/>
                    <a:pt x="110349" y="84631"/>
                  </a:cubicBezTo>
                  <a:cubicBezTo>
                    <a:pt x="119790" y="106736"/>
                    <a:pt x="119790" y="106736"/>
                    <a:pt x="119790" y="106736"/>
                  </a:cubicBezTo>
                  <a:cubicBezTo>
                    <a:pt x="105104" y="119368"/>
                    <a:pt x="105104" y="119368"/>
                    <a:pt x="105104" y="119368"/>
                  </a:cubicBezTo>
                  <a:cubicBezTo>
                    <a:pt x="76993" y="119368"/>
                    <a:pt x="76993" y="119368"/>
                    <a:pt x="76993" y="119368"/>
                  </a:cubicBezTo>
                  <a:cubicBezTo>
                    <a:pt x="88531" y="90947"/>
                    <a:pt x="88531" y="90947"/>
                    <a:pt x="88531" y="90947"/>
                  </a:cubicBezTo>
                  <a:cubicBezTo>
                    <a:pt x="71748" y="84631"/>
                    <a:pt x="71748" y="84631"/>
                    <a:pt x="71748" y="84631"/>
                  </a:cubicBezTo>
                  <a:cubicBezTo>
                    <a:pt x="69650" y="59368"/>
                    <a:pt x="69650" y="59368"/>
                    <a:pt x="69650" y="59368"/>
                  </a:cubicBezTo>
                  <a:cubicBezTo>
                    <a:pt x="31258" y="28421"/>
                    <a:pt x="31258" y="28421"/>
                    <a:pt x="31258" y="28421"/>
                  </a:cubicBezTo>
                  <a:cubicBezTo>
                    <a:pt x="33356" y="15789"/>
                    <a:pt x="33356" y="15789"/>
                    <a:pt x="33356" y="15789"/>
                  </a:cubicBezTo>
                  <a:cubicBezTo>
                    <a:pt x="21818" y="15789"/>
                    <a:pt x="21818" y="15789"/>
                    <a:pt x="21818" y="15789"/>
                  </a:cubicBezTo>
                  <a:cubicBezTo>
                    <a:pt x="13636" y="34736"/>
                    <a:pt x="13636" y="34736"/>
                    <a:pt x="13636" y="34736"/>
                  </a:cubicBezTo>
                  <a:cubicBezTo>
                    <a:pt x="13636" y="34736"/>
                    <a:pt x="0" y="47368"/>
                    <a:pt x="1048" y="47368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27"/>
            <p:cNvSpPr/>
            <p:nvPr/>
          </p:nvSpPr>
          <p:spPr>
            <a:xfrm>
              <a:off x="4672903" y="2982448"/>
              <a:ext cx="36300" cy="30300"/>
            </a:xfrm>
            <a:custGeom>
              <a:rect b="b" l="l" r="r" t="t"/>
              <a:pathLst>
                <a:path extrusionOk="0" h="120000" w="120000">
                  <a:moveTo>
                    <a:pt x="0" y="84571"/>
                  </a:moveTo>
                  <a:lnTo>
                    <a:pt x="23076" y="118857"/>
                  </a:lnTo>
                  <a:lnTo>
                    <a:pt x="91384" y="101714"/>
                  </a:lnTo>
                  <a:lnTo>
                    <a:pt x="100615" y="78857"/>
                  </a:lnTo>
                  <a:lnTo>
                    <a:pt x="114461" y="73142"/>
                  </a:lnTo>
                  <a:lnTo>
                    <a:pt x="119076" y="44571"/>
                  </a:lnTo>
                  <a:lnTo>
                    <a:pt x="86769" y="0"/>
                  </a:lnTo>
                  <a:lnTo>
                    <a:pt x="4615" y="22857"/>
                  </a:lnTo>
                  <a:lnTo>
                    <a:pt x="0" y="84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27"/>
            <p:cNvSpPr/>
            <p:nvPr/>
          </p:nvSpPr>
          <p:spPr>
            <a:xfrm>
              <a:off x="4655276" y="2977414"/>
              <a:ext cx="24000" cy="59100"/>
            </a:xfrm>
            <a:custGeom>
              <a:rect b="b" l="l" r="r" t="t"/>
              <a:pathLst>
                <a:path extrusionOk="0" h="120000" w="120000">
                  <a:moveTo>
                    <a:pt x="0" y="97033"/>
                  </a:moveTo>
                  <a:lnTo>
                    <a:pt x="48000" y="116555"/>
                  </a:lnTo>
                  <a:lnTo>
                    <a:pt x="55058" y="119425"/>
                  </a:lnTo>
                  <a:lnTo>
                    <a:pt x="118588" y="88421"/>
                  </a:lnTo>
                  <a:lnTo>
                    <a:pt x="118588" y="74066"/>
                  </a:lnTo>
                  <a:lnTo>
                    <a:pt x="118588" y="71196"/>
                  </a:lnTo>
                  <a:lnTo>
                    <a:pt x="83294" y="56842"/>
                  </a:lnTo>
                  <a:lnTo>
                    <a:pt x="90352" y="20095"/>
                  </a:lnTo>
                  <a:lnTo>
                    <a:pt x="26823" y="0"/>
                  </a:lnTo>
                  <a:lnTo>
                    <a:pt x="0" y="8612"/>
                  </a:lnTo>
                  <a:lnTo>
                    <a:pt x="0" y="31004"/>
                  </a:lnTo>
                  <a:lnTo>
                    <a:pt x="12705" y="36746"/>
                  </a:lnTo>
                  <a:lnTo>
                    <a:pt x="12705" y="39617"/>
                  </a:lnTo>
                  <a:lnTo>
                    <a:pt x="0" y="970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27"/>
            <p:cNvSpPr/>
            <p:nvPr/>
          </p:nvSpPr>
          <p:spPr>
            <a:xfrm>
              <a:off x="4666607" y="2997552"/>
              <a:ext cx="96900" cy="104400"/>
            </a:xfrm>
            <a:custGeom>
              <a:rect b="b" l="l" r="r" t="t"/>
              <a:pathLst>
                <a:path extrusionOk="0" h="120000" w="120000">
                  <a:moveTo>
                    <a:pt x="36814" y="104835"/>
                  </a:moveTo>
                  <a:lnTo>
                    <a:pt x="42123" y="119670"/>
                  </a:lnTo>
                  <a:lnTo>
                    <a:pt x="45663" y="111428"/>
                  </a:lnTo>
                  <a:lnTo>
                    <a:pt x="54513" y="118021"/>
                  </a:lnTo>
                  <a:lnTo>
                    <a:pt x="52743" y="104835"/>
                  </a:lnTo>
                  <a:lnTo>
                    <a:pt x="45663" y="93296"/>
                  </a:lnTo>
                  <a:lnTo>
                    <a:pt x="56283" y="99890"/>
                  </a:lnTo>
                  <a:lnTo>
                    <a:pt x="61592" y="98241"/>
                  </a:lnTo>
                  <a:lnTo>
                    <a:pt x="54513" y="86703"/>
                  </a:lnTo>
                  <a:lnTo>
                    <a:pt x="65132" y="85054"/>
                  </a:lnTo>
                  <a:lnTo>
                    <a:pt x="72212" y="90000"/>
                  </a:lnTo>
                  <a:lnTo>
                    <a:pt x="72212" y="80109"/>
                  </a:lnTo>
                  <a:lnTo>
                    <a:pt x="43893" y="65604"/>
                  </a:lnTo>
                  <a:lnTo>
                    <a:pt x="52743" y="62307"/>
                  </a:lnTo>
                  <a:lnTo>
                    <a:pt x="50973" y="55714"/>
                  </a:lnTo>
                  <a:lnTo>
                    <a:pt x="56283" y="54065"/>
                  </a:lnTo>
                  <a:lnTo>
                    <a:pt x="45663" y="37582"/>
                  </a:lnTo>
                  <a:lnTo>
                    <a:pt x="52743" y="23076"/>
                  </a:lnTo>
                  <a:lnTo>
                    <a:pt x="52743" y="29670"/>
                  </a:lnTo>
                  <a:lnTo>
                    <a:pt x="61592" y="37582"/>
                  </a:lnTo>
                  <a:lnTo>
                    <a:pt x="61592" y="32967"/>
                  </a:lnTo>
                  <a:lnTo>
                    <a:pt x="68672" y="35934"/>
                  </a:lnTo>
                  <a:lnTo>
                    <a:pt x="66902" y="32967"/>
                  </a:lnTo>
                  <a:lnTo>
                    <a:pt x="70442" y="29670"/>
                  </a:lnTo>
                  <a:lnTo>
                    <a:pt x="73982" y="32967"/>
                  </a:lnTo>
                  <a:lnTo>
                    <a:pt x="72212" y="29670"/>
                  </a:lnTo>
                  <a:lnTo>
                    <a:pt x="61592" y="24725"/>
                  </a:lnTo>
                  <a:lnTo>
                    <a:pt x="91327" y="16483"/>
                  </a:lnTo>
                  <a:lnTo>
                    <a:pt x="110796" y="19780"/>
                  </a:lnTo>
                  <a:lnTo>
                    <a:pt x="112566" y="18131"/>
                  </a:lnTo>
                  <a:lnTo>
                    <a:pt x="119646" y="3296"/>
                  </a:lnTo>
                  <a:lnTo>
                    <a:pt x="91327" y="6593"/>
                  </a:lnTo>
                  <a:lnTo>
                    <a:pt x="82477" y="0"/>
                  </a:lnTo>
                  <a:lnTo>
                    <a:pt x="49203" y="8241"/>
                  </a:lnTo>
                  <a:lnTo>
                    <a:pt x="45663" y="14835"/>
                  </a:lnTo>
                  <a:lnTo>
                    <a:pt x="17699" y="19780"/>
                  </a:lnTo>
                  <a:lnTo>
                    <a:pt x="17699" y="28021"/>
                  </a:lnTo>
                  <a:lnTo>
                    <a:pt x="0" y="47472"/>
                  </a:lnTo>
                  <a:lnTo>
                    <a:pt x="12389" y="62307"/>
                  </a:lnTo>
                  <a:lnTo>
                    <a:pt x="19469" y="76813"/>
                  </a:lnTo>
                  <a:lnTo>
                    <a:pt x="49203" y="76813"/>
                  </a:lnTo>
                  <a:lnTo>
                    <a:pt x="58053" y="83406"/>
                  </a:lnTo>
                  <a:lnTo>
                    <a:pt x="52743" y="85054"/>
                  </a:lnTo>
                  <a:lnTo>
                    <a:pt x="31504" y="81758"/>
                  </a:lnTo>
                  <a:lnTo>
                    <a:pt x="19469" y="91648"/>
                  </a:lnTo>
                  <a:lnTo>
                    <a:pt x="30088" y="101538"/>
                  </a:lnTo>
                  <a:lnTo>
                    <a:pt x="28318" y="108131"/>
                  </a:lnTo>
                  <a:lnTo>
                    <a:pt x="31504" y="113076"/>
                  </a:lnTo>
                  <a:lnTo>
                    <a:pt x="36814" y="10483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27"/>
            <p:cNvSpPr/>
            <p:nvPr/>
          </p:nvSpPr>
          <p:spPr>
            <a:xfrm>
              <a:off x="4733336" y="3015173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75000" y="114285"/>
                  </a:moveTo>
                  <a:lnTo>
                    <a:pt x="0" y="57142"/>
                  </a:lnTo>
                  <a:lnTo>
                    <a:pt x="75000" y="0"/>
                  </a:lnTo>
                  <a:lnTo>
                    <a:pt x="112500" y="57142"/>
                  </a:lnTo>
                  <a:lnTo>
                    <a:pt x="112500" y="85714"/>
                  </a:lnTo>
                  <a:lnTo>
                    <a:pt x="75000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27"/>
            <p:cNvSpPr/>
            <p:nvPr/>
          </p:nvSpPr>
          <p:spPr>
            <a:xfrm>
              <a:off x="4744667" y="3086915"/>
              <a:ext cx="5100" cy="7500"/>
            </a:xfrm>
            <a:custGeom>
              <a:rect b="b" l="l" r="r" t="t"/>
              <a:pathLst>
                <a:path extrusionOk="0" h="120000" w="120000">
                  <a:moveTo>
                    <a:pt x="75000" y="115384"/>
                  </a:moveTo>
                  <a:lnTo>
                    <a:pt x="75000" y="115384"/>
                  </a:lnTo>
                  <a:cubicBezTo>
                    <a:pt x="0" y="69230"/>
                    <a:pt x="0" y="69230"/>
                    <a:pt x="0" y="69230"/>
                  </a:cubicBezTo>
                  <a:cubicBezTo>
                    <a:pt x="112500" y="0"/>
                    <a:pt x="112500" y="0"/>
                    <a:pt x="112500" y="0"/>
                  </a:cubicBezTo>
                  <a:cubicBezTo>
                    <a:pt x="112500" y="69230"/>
                    <a:pt x="112500" y="69230"/>
                    <a:pt x="112500" y="69230"/>
                  </a:cubicBezTo>
                  <a:lnTo>
                    <a:pt x="750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27"/>
            <p:cNvSpPr/>
            <p:nvPr/>
          </p:nvSpPr>
          <p:spPr>
            <a:xfrm>
              <a:off x="4735854" y="3071811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7500" y="0"/>
                  </a:lnTo>
                  <a:lnTo>
                    <a:pt x="112500" y="57142"/>
                  </a:lnTo>
                  <a:lnTo>
                    <a:pt x="75000" y="114285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27"/>
            <p:cNvSpPr/>
            <p:nvPr/>
          </p:nvSpPr>
          <p:spPr>
            <a:xfrm>
              <a:off x="4753481" y="3057967"/>
              <a:ext cx="5100" cy="9900"/>
            </a:xfrm>
            <a:custGeom>
              <a:rect b="b" l="l" r="r" t="t"/>
              <a:pathLst>
                <a:path extrusionOk="0" h="120000" w="120000">
                  <a:moveTo>
                    <a:pt x="0" y="34285"/>
                  </a:moveTo>
                  <a:lnTo>
                    <a:pt x="75000" y="0"/>
                  </a:lnTo>
                  <a:lnTo>
                    <a:pt x="112500" y="65142"/>
                  </a:lnTo>
                  <a:lnTo>
                    <a:pt x="37500" y="116571"/>
                  </a:lnTo>
                  <a:lnTo>
                    <a:pt x="37500" y="65142"/>
                  </a:lnTo>
                  <a:lnTo>
                    <a:pt x="0" y="3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27"/>
            <p:cNvSpPr/>
            <p:nvPr/>
          </p:nvSpPr>
          <p:spPr>
            <a:xfrm>
              <a:off x="4739631" y="3031535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0" y="57142"/>
                  </a:moveTo>
                  <a:lnTo>
                    <a:pt x="28571" y="28571"/>
                  </a:lnTo>
                  <a:lnTo>
                    <a:pt x="57142" y="0"/>
                  </a:lnTo>
                  <a:lnTo>
                    <a:pt x="114285" y="57142"/>
                  </a:lnTo>
                  <a:lnTo>
                    <a:pt x="85714" y="114285"/>
                  </a:lnTo>
                  <a:lnTo>
                    <a:pt x="0" y="57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27"/>
            <p:cNvSpPr/>
            <p:nvPr/>
          </p:nvSpPr>
          <p:spPr>
            <a:xfrm>
              <a:off x="4713192" y="3054190"/>
              <a:ext cx="20100" cy="17700"/>
            </a:xfrm>
            <a:custGeom>
              <a:rect b="b" l="l" r="r" t="t"/>
              <a:pathLst>
                <a:path extrusionOk="0" h="120000" w="120000">
                  <a:moveTo>
                    <a:pt x="94285" y="118000"/>
                  </a:moveTo>
                  <a:lnTo>
                    <a:pt x="118285" y="118000"/>
                  </a:lnTo>
                  <a:lnTo>
                    <a:pt x="118285" y="98000"/>
                  </a:lnTo>
                  <a:lnTo>
                    <a:pt x="94285" y="98000"/>
                  </a:lnTo>
                  <a:lnTo>
                    <a:pt x="77142" y="40000"/>
                  </a:lnTo>
                  <a:lnTo>
                    <a:pt x="34285" y="30000"/>
                  </a:lnTo>
                  <a:lnTo>
                    <a:pt x="8571" y="0"/>
                  </a:lnTo>
                  <a:lnTo>
                    <a:pt x="0" y="0"/>
                  </a:lnTo>
                  <a:lnTo>
                    <a:pt x="34285" y="40000"/>
                  </a:lnTo>
                  <a:lnTo>
                    <a:pt x="77142" y="68000"/>
                  </a:lnTo>
                  <a:lnTo>
                    <a:pt x="94285" y="11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27"/>
            <p:cNvSpPr/>
            <p:nvPr/>
          </p:nvSpPr>
          <p:spPr>
            <a:xfrm>
              <a:off x="4750963" y="3044121"/>
              <a:ext cx="13800" cy="8700"/>
            </a:xfrm>
            <a:custGeom>
              <a:rect b="b" l="l" r="r" t="t"/>
              <a:pathLst>
                <a:path extrusionOk="0" h="120000" w="120000">
                  <a:moveTo>
                    <a:pt x="0" y="38709"/>
                  </a:moveTo>
                  <a:lnTo>
                    <a:pt x="84000" y="0"/>
                  </a:lnTo>
                  <a:lnTo>
                    <a:pt x="117600" y="116129"/>
                  </a:lnTo>
                  <a:lnTo>
                    <a:pt x="60000" y="116129"/>
                  </a:lnTo>
                  <a:lnTo>
                    <a:pt x="60000" y="38709"/>
                  </a:lnTo>
                  <a:lnTo>
                    <a:pt x="24000" y="58064"/>
                  </a:lnTo>
                  <a:lnTo>
                    <a:pt x="0" y="387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27"/>
            <p:cNvSpPr/>
            <p:nvPr/>
          </p:nvSpPr>
          <p:spPr>
            <a:xfrm>
              <a:off x="4781179" y="3100760"/>
              <a:ext cx="9900" cy="9900"/>
            </a:xfrm>
            <a:custGeom>
              <a:rect b="b" l="l" r="r" t="t"/>
              <a:pathLst>
                <a:path extrusionOk="0" h="120000" w="120000">
                  <a:moveTo>
                    <a:pt x="16666" y="116571"/>
                  </a:moveTo>
                  <a:lnTo>
                    <a:pt x="0" y="65142"/>
                  </a:lnTo>
                  <a:lnTo>
                    <a:pt x="116666" y="0"/>
                  </a:lnTo>
                  <a:lnTo>
                    <a:pt x="66666" y="99428"/>
                  </a:lnTo>
                  <a:lnTo>
                    <a:pt x="16666" y="116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27"/>
            <p:cNvSpPr/>
            <p:nvPr/>
          </p:nvSpPr>
          <p:spPr>
            <a:xfrm>
              <a:off x="4716968" y="3115864"/>
              <a:ext cx="44100" cy="15000"/>
            </a:xfrm>
            <a:custGeom>
              <a:rect b="b" l="l" r="r" t="t"/>
              <a:pathLst>
                <a:path extrusionOk="0" h="120000" w="120000">
                  <a:moveTo>
                    <a:pt x="7741" y="0"/>
                  </a:moveTo>
                  <a:lnTo>
                    <a:pt x="0" y="70588"/>
                  </a:lnTo>
                  <a:lnTo>
                    <a:pt x="30967" y="70588"/>
                  </a:lnTo>
                  <a:lnTo>
                    <a:pt x="57290" y="117647"/>
                  </a:lnTo>
                  <a:lnTo>
                    <a:pt x="103741" y="94117"/>
                  </a:lnTo>
                  <a:lnTo>
                    <a:pt x="111483" y="117647"/>
                  </a:lnTo>
                  <a:lnTo>
                    <a:pt x="119225" y="58823"/>
                  </a:lnTo>
                  <a:lnTo>
                    <a:pt x="99870" y="82352"/>
                  </a:lnTo>
                  <a:lnTo>
                    <a:pt x="88258" y="47058"/>
                  </a:lnTo>
                  <a:lnTo>
                    <a:pt x="49548" y="35294"/>
                  </a:lnTo>
                  <a:lnTo>
                    <a:pt x="30967" y="47058"/>
                  </a:lnTo>
                  <a:lnTo>
                    <a:pt x="7741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27"/>
            <p:cNvSpPr/>
            <p:nvPr/>
          </p:nvSpPr>
          <p:spPr>
            <a:xfrm>
              <a:off x="4669125" y="3063001"/>
              <a:ext cx="6300" cy="7500"/>
            </a:xfrm>
            <a:custGeom>
              <a:rect b="b" l="l" r="r" t="t"/>
              <a:pathLst>
                <a:path extrusionOk="0" h="120000" w="120000">
                  <a:moveTo>
                    <a:pt x="57142" y="0"/>
                  </a:moveTo>
                  <a:lnTo>
                    <a:pt x="114285" y="115384"/>
                  </a:lnTo>
                  <a:lnTo>
                    <a:pt x="0" y="69230"/>
                  </a:lnTo>
                  <a:lnTo>
                    <a:pt x="57142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27"/>
            <p:cNvSpPr/>
            <p:nvPr/>
          </p:nvSpPr>
          <p:spPr>
            <a:xfrm>
              <a:off x="4209578" y="2684150"/>
              <a:ext cx="63000" cy="95700"/>
            </a:xfrm>
            <a:custGeom>
              <a:rect b="b" l="l" r="r" t="t"/>
              <a:pathLst>
                <a:path extrusionOk="0" h="120000" w="120000">
                  <a:moveTo>
                    <a:pt x="19090" y="117837"/>
                  </a:moveTo>
                  <a:lnTo>
                    <a:pt x="19090" y="117837"/>
                  </a:lnTo>
                  <a:cubicBezTo>
                    <a:pt x="27272" y="119639"/>
                    <a:pt x="27272" y="119639"/>
                    <a:pt x="27272" y="119639"/>
                  </a:cubicBezTo>
                  <a:cubicBezTo>
                    <a:pt x="73090" y="105225"/>
                    <a:pt x="73090" y="105225"/>
                    <a:pt x="73090" y="105225"/>
                  </a:cubicBezTo>
                  <a:cubicBezTo>
                    <a:pt x="75818" y="100180"/>
                    <a:pt x="75818" y="100180"/>
                    <a:pt x="75818" y="100180"/>
                  </a:cubicBezTo>
                  <a:cubicBezTo>
                    <a:pt x="100363" y="96576"/>
                    <a:pt x="100363" y="96576"/>
                    <a:pt x="100363" y="96576"/>
                  </a:cubicBezTo>
                  <a:cubicBezTo>
                    <a:pt x="108545" y="96576"/>
                    <a:pt x="108545" y="96576"/>
                    <a:pt x="108545" y="96576"/>
                  </a:cubicBezTo>
                  <a:cubicBezTo>
                    <a:pt x="119454" y="73153"/>
                    <a:pt x="119454" y="73153"/>
                    <a:pt x="119454" y="73153"/>
                  </a:cubicBezTo>
                  <a:cubicBezTo>
                    <a:pt x="119454" y="56936"/>
                    <a:pt x="119454" y="56936"/>
                    <a:pt x="119454" y="56936"/>
                  </a:cubicBezTo>
                  <a:cubicBezTo>
                    <a:pt x="105818" y="41081"/>
                    <a:pt x="105818" y="41081"/>
                    <a:pt x="105818" y="41081"/>
                  </a:cubicBezTo>
                  <a:cubicBezTo>
                    <a:pt x="116727" y="37477"/>
                    <a:pt x="116727" y="37477"/>
                    <a:pt x="116727" y="37477"/>
                  </a:cubicBezTo>
                  <a:cubicBezTo>
                    <a:pt x="100363" y="26666"/>
                    <a:pt x="100363" y="26666"/>
                    <a:pt x="100363" y="26666"/>
                  </a:cubicBezTo>
                  <a:cubicBezTo>
                    <a:pt x="81272" y="35675"/>
                    <a:pt x="81272" y="35675"/>
                    <a:pt x="81272" y="35675"/>
                  </a:cubicBezTo>
                  <a:cubicBezTo>
                    <a:pt x="62727" y="24864"/>
                    <a:pt x="62727" y="24864"/>
                    <a:pt x="62727" y="24864"/>
                  </a:cubicBezTo>
                  <a:cubicBezTo>
                    <a:pt x="73090" y="12252"/>
                    <a:pt x="73090" y="12252"/>
                    <a:pt x="73090" y="12252"/>
                  </a:cubicBezTo>
                  <a:cubicBezTo>
                    <a:pt x="75818" y="7207"/>
                    <a:pt x="75818" y="7207"/>
                    <a:pt x="75818" y="7207"/>
                  </a:cubicBezTo>
                  <a:cubicBezTo>
                    <a:pt x="73090" y="0"/>
                    <a:pt x="73090" y="0"/>
                    <a:pt x="73090" y="0"/>
                  </a:cubicBezTo>
                  <a:cubicBezTo>
                    <a:pt x="43636" y="15855"/>
                    <a:pt x="43636" y="15855"/>
                    <a:pt x="43636" y="15855"/>
                  </a:cubicBezTo>
                  <a:cubicBezTo>
                    <a:pt x="60000" y="19459"/>
                    <a:pt x="60000" y="19459"/>
                    <a:pt x="60000" y="19459"/>
                  </a:cubicBezTo>
                  <a:cubicBezTo>
                    <a:pt x="46363" y="33873"/>
                    <a:pt x="46363" y="33873"/>
                    <a:pt x="46363" y="33873"/>
                  </a:cubicBezTo>
                  <a:cubicBezTo>
                    <a:pt x="13636" y="30270"/>
                    <a:pt x="13636" y="30270"/>
                    <a:pt x="13636" y="30270"/>
                  </a:cubicBezTo>
                  <a:cubicBezTo>
                    <a:pt x="10909" y="35675"/>
                    <a:pt x="5454" y="41081"/>
                    <a:pt x="2727" y="42882"/>
                  </a:cubicBezTo>
                  <a:cubicBezTo>
                    <a:pt x="8181" y="44684"/>
                    <a:pt x="16363" y="44684"/>
                    <a:pt x="16363" y="44684"/>
                  </a:cubicBezTo>
                  <a:cubicBezTo>
                    <a:pt x="19090" y="44684"/>
                    <a:pt x="19090" y="44684"/>
                    <a:pt x="19090" y="44684"/>
                  </a:cubicBezTo>
                  <a:cubicBezTo>
                    <a:pt x="8181" y="56936"/>
                    <a:pt x="8181" y="56936"/>
                    <a:pt x="8181" y="56936"/>
                  </a:cubicBezTo>
                  <a:cubicBezTo>
                    <a:pt x="43636" y="65945"/>
                    <a:pt x="43636" y="65945"/>
                    <a:pt x="43636" y="65945"/>
                  </a:cubicBezTo>
                  <a:cubicBezTo>
                    <a:pt x="24545" y="73153"/>
                    <a:pt x="24545" y="73153"/>
                    <a:pt x="24545" y="73153"/>
                  </a:cubicBezTo>
                  <a:cubicBezTo>
                    <a:pt x="16363" y="83963"/>
                    <a:pt x="16363" y="83963"/>
                    <a:pt x="16363" y="83963"/>
                  </a:cubicBezTo>
                  <a:cubicBezTo>
                    <a:pt x="30000" y="85765"/>
                    <a:pt x="30000" y="85765"/>
                    <a:pt x="30000" y="85765"/>
                  </a:cubicBezTo>
                  <a:cubicBezTo>
                    <a:pt x="8181" y="98378"/>
                    <a:pt x="8181" y="98378"/>
                    <a:pt x="8181" y="98378"/>
                  </a:cubicBezTo>
                  <a:cubicBezTo>
                    <a:pt x="0" y="98378"/>
                    <a:pt x="0" y="98378"/>
                    <a:pt x="0" y="98378"/>
                  </a:cubicBezTo>
                  <a:cubicBezTo>
                    <a:pt x="13636" y="103783"/>
                    <a:pt x="13636" y="103783"/>
                    <a:pt x="13636" y="103783"/>
                  </a:cubicBezTo>
                  <a:cubicBezTo>
                    <a:pt x="2727" y="108828"/>
                    <a:pt x="2727" y="108828"/>
                    <a:pt x="2727" y="108828"/>
                  </a:cubicBezTo>
                  <a:cubicBezTo>
                    <a:pt x="5454" y="108828"/>
                    <a:pt x="5454" y="108828"/>
                    <a:pt x="5454" y="108828"/>
                  </a:cubicBezTo>
                  <a:cubicBezTo>
                    <a:pt x="16363" y="108828"/>
                    <a:pt x="16363" y="108828"/>
                    <a:pt x="16363" y="108828"/>
                  </a:cubicBezTo>
                  <a:cubicBezTo>
                    <a:pt x="10909" y="114234"/>
                    <a:pt x="10909" y="114234"/>
                    <a:pt x="10909" y="114234"/>
                  </a:cubicBezTo>
                  <a:cubicBezTo>
                    <a:pt x="21818" y="112432"/>
                    <a:pt x="21818" y="112432"/>
                    <a:pt x="21818" y="112432"/>
                  </a:cubicBezTo>
                  <a:lnTo>
                    <a:pt x="19090" y="1178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27"/>
            <p:cNvSpPr/>
            <p:nvPr/>
          </p:nvSpPr>
          <p:spPr>
            <a:xfrm>
              <a:off x="4243572" y="2526820"/>
              <a:ext cx="146100" cy="284700"/>
            </a:xfrm>
            <a:custGeom>
              <a:rect b="b" l="l" r="r" t="t"/>
              <a:pathLst>
                <a:path extrusionOk="0" h="120000" w="120000">
                  <a:moveTo>
                    <a:pt x="31406" y="119278"/>
                  </a:moveTo>
                  <a:lnTo>
                    <a:pt x="31406" y="119278"/>
                  </a:lnTo>
                  <a:cubicBezTo>
                    <a:pt x="35859" y="119879"/>
                    <a:pt x="35859" y="119879"/>
                    <a:pt x="35859" y="119879"/>
                  </a:cubicBezTo>
                  <a:cubicBezTo>
                    <a:pt x="37031" y="117474"/>
                    <a:pt x="37031" y="117474"/>
                    <a:pt x="37031" y="117474"/>
                  </a:cubicBezTo>
                  <a:cubicBezTo>
                    <a:pt x="51093" y="118076"/>
                    <a:pt x="51093" y="118076"/>
                    <a:pt x="51093" y="118076"/>
                  </a:cubicBezTo>
                  <a:cubicBezTo>
                    <a:pt x="55781" y="113386"/>
                    <a:pt x="55781" y="113386"/>
                    <a:pt x="55781" y="113386"/>
                  </a:cubicBezTo>
                  <a:cubicBezTo>
                    <a:pt x="63750" y="112785"/>
                    <a:pt x="63750" y="112785"/>
                    <a:pt x="63750" y="112785"/>
                  </a:cubicBezTo>
                  <a:cubicBezTo>
                    <a:pt x="67265" y="114589"/>
                    <a:pt x="67265" y="114589"/>
                    <a:pt x="67265" y="114589"/>
                  </a:cubicBezTo>
                  <a:cubicBezTo>
                    <a:pt x="81328" y="110981"/>
                    <a:pt x="81328" y="110981"/>
                    <a:pt x="81328" y="110981"/>
                  </a:cubicBezTo>
                  <a:cubicBezTo>
                    <a:pt x="88359" y="112785"/>
                    <a:pt x="88359" y="112785"/>
                    <a:pt x="88359" y="112785"/>
                  </a:cubicBezTo>
                  <a:cubicBezTo>
                    <a:pt x="109218" y="110981"/>
                    <a:pt x="109218" y="110981"/>
                    <a:pt x="109218" y="110981"/>
                  </a:cubicBezTo>
                  <a:cubicBezTo>
                    <a:pt x="115078" y="107374"/>
                    <a:pt x="115078" y="107374"/>
                    <a:pt x="115078" y="107374"/>
                  </a:cubicBezTo>
                  <a:cubicBezTo>
                    <a:pt x="105703" y="106172"/>
                    <a:pt x="105703" y="106172"/>
                    <a:pt x="105703" y="106172"/>
                  </a:cubicBezTo>
                  <a:cubicBezTo>
                    <a:pt x="109218" y="103166"/>
                    <a:pt x="109218" y="103166"/>
                    <a:pt x="109218" y="103166"/>
                  </a:cubicBezTo>
                  <a:cubicBezTo>
                    <a:pt x="106875" y="102565"/>
                    <a:pt x="106875" y="102565"/>
                    <a:pt x="106875" y="102565"/>
                  </a:cubicBezTo>
                  <a:cubicBezTo>
                    <a:pt x="112734" y="100881"/>
                    <a:pt x="112734" y="100881"/>
                    <a:pt x="112734" y="100881"/>
                  </a:cubicBezTo>
                  <a:cubicBezTo>
                    <a:pt x="117421" y="99679"/>
                    <a:pt x="117421" y="99679"/>
                    <a:pt x="117421" y="99679"/>
                  </a:cubicBezTo>
                  <a:cubicBezTo>
                    <a:pt x="119765" y="94869"/>
                    <a:pt x="119765" y="94869"/>
                    <a:pt x="119765" y="94869"/>
                  </a:cubicBezTo>
                  <a:cubicBezTo>
                    <a:pt x="117421" y="91262"/>
                    <a:pt x="117421" y="91262"/>
                    <a:pt x="117421" y="91262"/>
                  </a:cubicBezTo>
                  <a:cubicBezTo>
                    <a:pt x="108046" y="90060"/>
                    <a:pt x="108046" y="90060"/>
                    <a:pt x="108046" y="90060"/>
                  </a:cubicBezTo>
                  <a:cubicBezTo>
                    <a:pt x="97500" y="93066"/>
                    <a:pt x="97500" y="93066"/>
                    <a:pt x="97500" y="93066"/>
                  </a:cubicBezTo>
                  <a:cubicBezTo>
                    <a:pt x="102187" y="87054"/>
                    <a:pt x="102187" y="87054"/>
                    <a:pt x="102187" y="87054"/>
                  </a:cubicBezTo>
                  <a:cubicBezTo>
                    <a:pt x="96328" y="82965"/>
                    <a:pt x="96328" y="82965"/>
                    <a:pt x="96328" y="82965"/>
                  </a:cubicBezTo>
                  <a:cubicBezTo>
                    <a:pt x="99843" y="82965"/>
                    <a:pt x="99843" y="82965"/>
                    <a:pt x="99843" y="82965"/>
                  </a:cubicBezTo>
                  <a:cubicBezTo>
                    <a:pt x="101015" y="82364"/>
                    <a:pt x="101015" y="82364"/>
                    <a:pt x="101015" y="82364"/>
                  </a:cubicBezTo>
                  <a:cubicBezTo>
                    <a:pt x="89531" y="73346"/>
                    <a:pt x="89531" y="73346"/>
                    <a:pt x="89531" y="73346"/>
                  </a:cubicBezTo>
                  <a:cubicBezTo>
                    <a:pt x="83671" y="73346"/>
                    <a:pt x="83671" y="73346"/>
                    <a:pt x="83671" y="73346"/>
                  </a:cubicBezTo>
                  <a:cubicBezTo>
                    <a:pt x="78984" y="62044"/>
                    <a:pt x="78984" y="62044"/>
                    <a:pt x="78984" y="62044"/>
                  </a:cubicBezTo>
                  <a:cubicBezTo>
                    <a:pt x="66093" y="56032"/>
                    <a:pt x="66093" y="56032"/>
                    <a:pt x="66093" y="56032"/>
                  </a:cubicBezTo>
                  <a:cubicBezTo>
                    <a:pt x="61406" y="57835"/>
                    <a:pt x="61406" y="57835"/>
                    <a:pt x="61406" y="57835"/>
                  </a:cubicBezTo>
                  <a:cubicBezTo>
                    <a:pt x="54609" y="56032"/>
                    <a:pt x="54609" y="56032"/>
                    <a:pt x="54609" y="56032"/>
                  </a:cubicBezTo>
                  <a:cubicBezTo>
                    <a:pt x="62812" y="53747"/>
                    <a:pt x="62812" y="53747"/>
                    <a:pt x="62812" y="53747"/>
                  </a:cubicBezTo>
                  <a:cubicBezTo>
                    <a:pt x="71953" y="41723"/>
                    <a:pt x="71953" y="41723"/>
                    <a:pt x="71953" y="41723"/>
                  </a:cubicBezTo>
                  <a:cubicBezTo>
                    <a:pt x="75468" y="39919"/>
                    <a:pt x="75468" y="39919"/>
                    <a:pt x="75468" y="39919"/>
                  </a:cubicBezTo>
                  <a:cubicBezTo>
                    <a:pt x="74296" y="37635"/>
                    <a:pt x="74296" y="37635"/>
                    <a:pt x="74296" y="37635"/>
                  </a:cubicBezTo>
                  <a:cubicBezTo>
                    <a:pt x="59296" y="37034"/>
                    <a:pt x="59296" y="37034"/>
                    <a:pt x="59296" y="37034"/>
                  </a:cubicBezTo>
                  <a:cubicBezTo>
                    <a:pt x="47578" y="38236"/>
                    <a:pt x="47578" y="38236"/>
                    <a:pt x="47578" y="38236"/>
                  </a:cubicBezTo>
                  <a:cubicBezTo>
                    <a:pt x="47578" y="35831"/>
                    <a:pt x="47578" y="35831"/>
                    <a:pt x="47578" y="35831"/>
                  </a:cubicBezTo>
                  <a:cubicBezTo>
                    <a:pt x="45234" y="34028"/>
                    <a:pt x="45234" y="34028"/>
                    <a:pt x="45234" y="34028"/>
                  </a:cubicBezTo>
                  <a:cubicBezTo>
                    <a:pt x="58125" y="28016"/>
                    <a:pt x="58125" y="28016"/>
                    <a:pt x="58125" y="28016"/>
                  </a:cubicBezTo>
                  <a:cubicBezTo>
                    <a:pt x="60468" y="25611"/>
                    <a:pt x="60468" y="25611"/>
                    <a:pt x="60468" y="25611"/>
                  </a:cubicBezTo>
                  <a:cubicBezTo>
                    <a:pt x="47578" y="26813"/>
                    <a:pt x="47578" y="26813"/>
                    <a:pt x="47578" y="26813"/>
                  </a:cubicBezTo>
                  <a:cubicBezTo>
                    <a:pt x="39375" y="26212"/>
                    <a:pt x="39375" y="26212"/>
                    <a:pt x="39375" y="26212"/>
                  </a:cubicBezTo>
                  <a:cubicBezTo>
                    <a:pt x="33515" y="30420"/>
                    <a:pt x="33515" y="30420"/>
                    <a:pt x="33515" y="30420"/>
                  </a:cubicBezTo>
                  <a:cubicBezTo>
                    <a:pt x="34687" y="32825"/>
                    <a:pt x="34687" y="32825"/>
                    <a:pt x="34687" y="32825"/>
                  </a:cubicBezTo>
                  <a:cubicBezTo>
                    <a:pt x="27890" y="35230"/>
                    <a:pt x="27890" y="35230"/>
                    <a:pt x="27890" y="35230"/>
                  </a:cubicBezTo>
                  <a:cubicBezTo>
                    <a:pt x="27890" y="39919"/>
                    <a:pt x="27890" y="39919"/>
                    <a:pt x="27890" y="39919"/>
                  </a:cubicBezTo>
                  <a:cubicBezTo>
                    <a:pt x="31406" y="39919"/>
                    <a:pt x="31406" y="39919"/>
                    <a:pt x="31406" y="39919"/>
                  </a:cubicBezTo>
                  <a:cubicBezTo>
                    <a:pt x="30234" y="43527"/>
                    <a:pt x="30234" y="43527"/>
                    <a:pt x="30234" y="43527"/>
                  </a:cubicBezTo>
                  <a:cubicBezTo>
                    <a:pt x="23203" y="47735"/>
                    <a:pt x="23203" y="47735"/>
                    <a:pt x="23203" y="47735"/>
                  </a:cubicBezTo>
                  <a:cubicBezTo>
                    <a:pt x="27890" y="50140"/>
                    <a:pt x="27890" y="50140"/>
                    <a:pt x="27890" y="50140"/>
                  </a:cubicBezTo>
                  <a:cubicBezTo>
                    <a:pt x="33515" y="48336"/>
                    <a:pt x="33515" y="48336"/>
                    <a:pt x="33515" y="48336"/>
                  </a:cubicBezTo>
                  <a:cubicBezTo>
                    <a:pt x="31406" y="53747"/>
                    <a:pt x="31406" y="53747"/>
                    <a:pt x="31406" y="53747"/>
                  </a:cubicBezTo>
                  <a:cubicBezTo>
                    <a:pt x="29062" y="57835"/>
                    <a:pt x="29062" y="57835"/>
                    <a:pt x="29062" y="57835"/>
                  </a:cubicBezTo>
                  <a:cubicBezTo>
                    <a:pt x="30234" y="58436"/>
                    <a:pt x="30234" y="58436"/>
                    <a:pt x="30234" y="58436"/>
                  </a:cubicBezTo>
                  <a:cubicBezTo>
                    <a:pt x="29062" y="62044"/>
                    <a:pt x="29062" y="62044"/>
                    <a:pt x="29062" y="62044"/>
                  </a:cubicBezTo>
                  <a:cubicBezTo>
                    <a:pt x="31406" y="59639"/>
                    <a:pt x="31406" y="59639"/>
                    <a:pt x="31406" y="59639"/>
                  </a:cubicBezTo>
                  <a:cubicBezTo>
                    <a:pt x="31406" y="57835"/>
                    <a:pt x="31406" y="57835"/>
                    <a:pt x="31406" y="57835"/>
                  </a:cubicBezTo>
                  <a:cubicBezTo>
                    <a:pt x="32343" y="54228"/>
                    <a:pt x="32343" y="54228"/>
                    <a:pt x="32343" y="54228"/>
                  </a:cubicBezTo>
                  <a:cubicBezTo>
                    <a:pt x="33515" y="56032"/>
                    <a:pt x="33515" y="56032"/>
                    <a:pt x="33515" y="56032"/>
                  </a:cubicBezTo>
                  <a:cubicBezTo>
                    <a:pt x="35859" y="54949"/>
                    <a:pt x="35859" y="54949"/>
                    <a:pt x="35859" y="54949"/>
                  </a:cubicBezTo>
                  <a:cubicBezTo>
                    <a:pt x="40546" y="56633"/>
                    <a:pt x="40546" y="56633"/>
                    <a:pt x="40546" y="56633"/>
                  </a:cubicBezTo>
                  <a:cubicBezTo>
                    <a:pt x="38203" y="58436"/>
                    <a:pt x="38203" y="58436"/>
                    <a:pt x="38203" y="58436"/>
                  </a:cubicBezTo>
                  <a:cubicBezTo>
                    <a:pt x="41718" y="60841"/>
                    <a:pt x="41718" y="60841"/>
                    <a:pt x="41718" y="60841"/>
                  </a:cubicBezTo>
                  <a:cubicBezTo>
                    <a:pt x="35859" y="68657"/>
                    <a:pt x="35859" y="68657"/>
                    <a:pt x="35859" y="68657"/>
                  </a:cubicBezTo>
                  <a:cubicBezTo>
                    <a:pt x="35859" y="70340"/>
                    <a:pt x="35859" y="70340"/>
                    <a:pt x="35859" y="70340"/>
                  </a:cubicBezTo>
                  <a:cubicBezTo>
                    <a:pt x="37031" y="69859"/>
                    <a:pt x="37031" y="69859"/>
                    <a:pt x="37031" y="69859"/>
                  </a:cubicBezTo>
                  <a:cubicBezTo>
                    <a:pt x="48750" y="69859"/>
                    <a:pt x="48750" y="69859"/>
                    <a:pt x="48750" y="69859"/>
                  </a:cubicBezTo>
                  <a:cubicBezTo>
                    <a:pt x="60468" y="66252"/>
                    <a:pt x="60468" y="66252"/>
                    <a:pt x="60468" y="66252"/>
                  </a:cubicBezTo>
                  <a:cubicBezTo>
                    <a:pt x="54609" y="73346"/>
                    <a:pt x="54609" y="73346"/>
                    <a:pt x="54609" y="73346"/>
                  </a:cubicBezTo>
                  <a:cubicBezTo>
                    <a:pt x="58125" y="76352"/>
                    <a:pt x="58125" y="76352"/>
                    <a:pt x="58125" y="76352"/>
                  </a:cubicBezTo>
                  <a:cubicBezTo>
                    <a:pt x="64921" y="75150"/>
                    <a:pt x="64921" y="75150"/>
                    <a:pt x="64921" y="75150"/>
                  </a:cubicBezTo>
                  <a:cubicBezTo>
                    <a:pt x="63750" y="85971"/>
                    <a:pt x="63750" y="85971"/>
                    <a:pt x="63750" y="85971"/>
                  </a:cubicBezTo>
                  <a:cubicBezTo>
                    <a:pt x="51093" y="86452"/>
                    <a:pt x="51093" y="86452"/>
                    <a:pt x="51093" y="86452"/>
                  </a:cubicBezTo>
                  <a:cubicBezTo>
                    <a:pt x="42890" y="90661"/>
                    <a:pt x="42890" y="90661"/>
                    <a:pt x="42890" y="90661"/>
                  </a:cubicBezTo>
                  <a:cubicBezTo>
                    <a:pt x="47578" y="90060"/>
                    <a:pt x="47578" y="90060"/>
                    <a:pt x="47578" y="90060"/>
                  </a:cubicBezTo>
                  <a:cubicBezTo>
                    <a:pt x="49921" y="96072"/>
                    <a:pt x="49921" y="96072"/>
                    <a:pt x="49921" y="96072"/>
                  </a:cubicBezTo>
                  <a:cubicBezTo>
                    <a:pt x="32343" y="101362"/>
                    <a:pt x="32343" y="101362"/>
                    <a:pt x="32343" y="101362"/>
                  </a:cubicBezTo>
                  <a:cubicBezTo>
                    <a:pt x="35859" y="103767"/>
                    <a:pt x="35859" y="103767"/>
                    <a:pt x="35859" y="103767"/>
                  </a:cubicBezTo>
                  <a:cubicBezTo>
                    <a:pt x="42890" y="102565"/>
                    <a:pt x="42890" y="102565"/>
                    <a:pt x="42890" y="102565"/>
                  </a:cubicBezTo>
                  <a:cubicBezTo>
                    <a:pt x="45234" y="104969"/>
                    <a:pt x="45234" y="104969"/>
                    <a:pt x="45234" y="104969"/>
                  </a:cubicBezTo>
                  <a:cubicBezTo>
                    <a:pt x="51093" y="103767"/>
                    <a:pt x="51093" y="103767"/>
                    <a:pt x="51093" y="103767"/>
                  </a:cubicBezTo>
                  <a:cubicBezTo>
                    <a:pt x="56953" y="105571"/>
                    <a:pt x="56953" y="105571"/>
                    <a:pt x="56953" y="105571"/>
                  </a:cubicBezTo>
                  <a:cubicBezTo>
                    <a:pt x="70781" y="102565"/>
                    <a:pt x="70781" y="102565"/>
                    <a:pt x="70781" y="102565"/>
                  </a:cubicBezTo>
                  <a:cubicBezTo>
                    <a:pt x="61406" y="109178"/>
                    <a:pt x="61406" y="109178"/>
                    <a:pt x="61406" y="109178"/>
                  </a:cubicBezTo>
                  <a:cubicBezTo>
                    <a:pt x="46406" y="109178"/>
                    <a:pt x="46406" y="109178"/>
                    <a:pt x="46406" y="109178"/>
                  </a:cubicBezTo>
                  <a:lnTo>
                    <a:pt x="31406" y="119278"/>
                  </a:lnTo>
                  <a:close/>
                  <a:moveTo>
                    <a:pt x="16171" y="74549"/>
                  </a:moveTo>
                  <a:lnTo>
                    <a:pt x="16171" y="74549"/>
                  </a:lnTo>
                  <a:cubicBezTo>
                    <a:pt x="23203" y="78156"/>
                    <a:pt x="23203" y="78156"/>
                    <a:pt x="23203" y="78156"/>
                  </a:cubicBezTo>
                  <a:cubicBezTo>
                    <a:pt x="30234" y="76352"/>
                    <a:pt x="30234" y="76352"/>
                    <a:pt x="30234" y="76352"/>
                  </a:cubicBezTo>
                  <a:cubicBezTo>
                    <a:pt x="29062" y="72745"/>
                    <a:pt x="29062" y="72745"/>
                    <a:pt x="29062" y="72745"/>
                  </a:cubicBezTo>
                  <a:cubicBezTo>
                    <a:pt x="23203" y="72144"/>
                    <a:pt x="23203" y="72144"/>
                    <a:pt x="23203" y="72144"/>
                  </a:cubicBezTo>
                  <a:cubicBezTo>
                    <a:pt x="25546" y="69258"/>
                    <a:pt x="25546" y="69258"/>
                    <a:pt x="25546" y="69258"/>
                  </a:cubicBezTo>
                  <a:cubicBezTo>
                    <a:pt x="20859" y="66252"/>
                    <a:pt x="20859" y="66252"/>
                    <a:pt x="20859" y="66252"/>
                  </a:cubicBezTo>
                  <a:cubicBezTo>
                    <a:pt x="10312" y="68056"/>
                    <a:pt x="10312" y="68056"/>
                    <a:pt x="10312" y="68056"/>
                  </a:cubicBezTo>
                  <a:cubicBezTo>
                    <a:pt x="7968" y="65651"/>
                    <a:pt x="7968" y="65651"/>
                    <a:pt x="7968" y="65651"/>
                  </a:cubicBezTo>
                  <a:cubicBezTo>
                    <a:pt x="5625" y="68056"/>
                    <a:pt x="5625" y="68056"/>
                    <a:pt x="5625" y="68056"/>
                  </a:cubicBezTo>
                  <a:cubicBezTo>
                    <a:pt x="4453" y="70941"/>
                    <a:pt x="4453" y="70941"/>
                    <a:pt x="4453" y="70941"/>
                  </a:cubicBezTo>
                  <a:cubicBezTo>
                    <a:pt x="0" y="74549"/>
                    <a:pt x="0" y="74549"/>
                    <a:pt x="0" y="74549"/>
                  </a:cubicBezTo>
                  <a:cubicBezTo>
                    <a:pt x="6796" y="77555"/>
                    <a:pt x="6796" y="77555"/>
                    <a:pt x="6796" y="77555"/>
                  </a:cubicBezTo>
                  <a:lnTo>
                    <a:pt x="16171" y="74549"/>
                  </a:lnTo>
                  <a:close/>
                  <a:moveTo>
                    <a:pt x="42890" y="76352"/>
                  </a:moveTo>
                  <a:lnTo>
                    <a:pt x="42890" y="76352"/>
                  </a:lnTo>
                  <a:cubicBezTo>
                    <a:pt x="40546" y="78156"/>
                    <a:pt x="40546" y="78156"/>
                    <a:pt x="40546" y="78156"/>
                  </a:cubicBezTo>
                  <a:cubicBezTo>
                    <a:pt x="40546" y="78156"/>
                    <a:pt x="41718" y="78156"/>
                    <a:pt x="42890" y="78156"/>
                  </a:cubicBezTo>
                  <a:lnTo>
                    <a:pt x="42890" y="76352"/>
                  </a:lnTo>
                  <a:close/>
                  <a:moveTo>
                    <a:pt x="19687" y="59639"/>
                  </a:moveTo>
                  <a:lnTo>
                    <a:pt x="19687" y="59639"/>
                  </a:lnTo>
                  <a:cubicBezTo>
                    <a:pt x="20859" y="60841"/>
                    <a:pt x="20859" y="60841"/>
                    <a:pt x="20859" y="60841"/>
                  </a:cubicBezTo>
                  <a:cubicBezTo>
                    <a:pt x="23203" y="60841"/>
                    <a:pt x="23203" y="60841"/>
                    <a:pt x="23203" y="60841"/>
                  </a:cubicBezTo>
                  <a:cubicBezTo>
                    <a:pt x="20859" y="59038"/>
                    <a:pt x="20859" y="59038"/>
                    <a:pt x="20859" y="59038"/>
                  </a:cubicBezTo>
                  <a:lnTo>
                    <a:pt x="19687" y="59639"/>
                  </a:lnTo>
                  <a:close/>
                  <a:moveTo>
                    <a:pt x="22031" y="50741"/>
                  </a:moveTo>
                  <a:lnTo>
                    <a:pt x="22031" y="50741"/>
                  </a:lnTo>
                  <a:cubicBezTo>
                    <a:pt x="24375" y="51943"/>
                    <a:pt x="24375" y="51943"/>
                    <a:pt x="24375" y="51943"/>
                  </a:cubicBezTo>
                  <a:cubicBezTo>
                    <a:pt x="22031" y="54228"/>
                    <a:pt x="22031" y="54228"/>
                    <a:pt x="22031" y="54228"/>
                  </a:cubicBezTo>
                  <a:cubicBezTo>
                    <a:pt x="23203" y="54228"/>
                    <a:pt x="23203" y="54228"/>
                    <a:pt x="23203" y="54228"/>
                  </a:cubicBezTo>
                  <a:cubicBezTo>
                    <a:pt x="26718" y="52545"/>
                    <a:pt x="26718" y="52545"/>
                    <a:pt x="26718" y="52545"/>
                  </a:cubicBezTo>
                  <a:cubicBezTo>
                    <a:pt x="22031" y="50741"/>
                    <a:pt x="22031" y="50741"/>
                    <a:pt x="22031" y="50741"/>
                  </a:cubicBezTo>
                  <a:close/>
                  <a:moveTo>
                    <a:pt x="20859" y="43527"/>
                  </a:moveTo>
                  <a:lnTo>
                    <a:pt x="20859" y="43527"/>
                  </a:lnTo>
                  <a:cubicBezTo>
                    <a:pt x="25546" y="44128"/>
                    <a:pt x="25546" y="44128"/>
                    <a:pt x="25546" y="44128"/>
                  </a:cubicBezTo>
                  <a:cubicBezTo>
                    <a:pt x="26718" y="42925"/>
                    <a:pt x="26718" y="42925"/>
                    <a:pt x="26718" y="42925"/>
                  </a:cubicBezTo>
                  <a:cubicBezTo>
                    <a:pt x="23203" y="42925"/>
                    <a:pt x="23203" y="42925"/>
                    <a:pt x="23203" y="42925"/>
                  </a:cubicBezTo>
                  <a:cubicBezTo>
                    <a:pt x="20859" y="38236"/>
                    <a:pt x="20859" y="38236"/>
                    <a:pt x="20859" y="38236"/>
                  </a:cubicBezTo>
                  <a:cubicBezTo>
                    <a:pt x="15000" y="40521"/>
                    <a:pt x="15000" y="40521"/>
                    <a:pt x="15000" y="40521"/>
                  </a:cubicBezTo>
                  <a:cubicBezTo>
                    <a:pt x="18515" y="40521"/>
                    <a:pt x="18515" y="40521"/>
                    <a:pt x="18515" y="40521"/>
                  </a:cubicBezTo>
                  <a:lnTo>
                    <a:pt x="20859" y="43527"/>
                  </a:lnTo>
                  <a:close/>
                  <a:moveTo>
                    <a:pt x="11484" y="31623"/>
                  </a:moveTo>
                  <a:lnTo>
                    <a:pt x="11484" y="31623"/>
                  </a:lnTo>
                  <a:cubicBezTo>
                    <a:pt x="12656" y="35831"/>
                    <a:pt x="12656" y="35831"/>
                    <a:pt x="12656" y="35831"/>
                  </a:cubicBezTo>
                  <a:cubicBezTo>
                    <a:pt x="19687" y="34028"/>
                    <a:pt x="19687" y="34028"/>
                    <a:pt x="19687" y="34028"/>
                  </a:cubicBezTo>
                  <a:cubicBezTo>
                    <a:pt x="17343" y="31623"/>
                    <a:pt x="17343" y="31623"/>
                    <a:pt x="17343" y="31623"/>
                  </a:cubicBezTo>
                  <a:cubicBezTo>
                    <a:pt x="19687" y="31022"/>
                    <a:pt x="19687" y="31022"/>
                    <a:pt x="19687" y="31022"/>
                  </a:cubicBezTo>
                  <a:cubicBezTo>
                    <a:pt x="20859" y="28617"/>
                    <a:pt x="20859" y="28617"/>
                    <a:pt x="20859" y="28617"/>
                  </a:cubicBezTo>
                  <a:cubicBezTo>
                    <a:pt x="15000" y="29819"/>
                    <a:pt x="15000" y="29819"/>
                    <a:pt x="15000" y="29819"/>
                  </a:cubicBezTo>
                  <a:cubicBezTo>
                    <a:pt x="13828" y="31623"/>
                    <a:pt x="13828" y="31623"/>
                    <a:pt x="13828" y="31623"/>
                  </a:cubicBezTo>
                  <a:lnTo>
                    <a:pt x="11484" y="31623"/>
                  </a:lnTo>
                  <a:close/>
                  <a:moveTo>
                    <a:pt x="58125" y="19118"/>
                  </a:moveTo>
                  <a:lnTo>
                    <a:pt x="58125" y="19118"/>
                  </a:lnTo>
                  <a:cubicBezTo>
                    <a:pt x="58125" y="20921"/>
                    <a:pt x="58125" y="20921"/>
                    <a:pt x="58125" y="20921"/>
                  </a:cubicBezTo>
                  <a:cubicBezTo>
                    <a:pt x="60468" y="20921"/>
                    <a:pt x="60468" y="20921"/>
                    <a:pt x="60468" y="20921"/>
                  </a:cubicBezTo>
                  <a:cubicBezTo>
                    <a:pt x="60468" y="20320"/>
                    <a:pt x="59296" y="19719"/>
                    <a:pt x="58125" y="19118"/>
                  </a:cubicBezTo>
                  <a:close/>
                  <a:moveTo>
                    <a:pt x="78984" y="4208"/>
                  </a:moveTo>
                  <a:lnTo>
                    <a:pt x="78984" y="4208"/>
                  </a:lnTo>
                  <a:cubicBezTo>
                    <a:pt x="81328" y="6012"/>
                    <a:pt x="81328" y="6012"/>
                    <a:pt x="81328" y="6012"/>
                  </a:cubicBezTo>
                  <a:cubicBezTo>
                    <a:pt x="81328" y="8897"/>
                    <a:pt x="81328" y="8897"/>
                    <a:pt x="81328" y="8897"/>
                  </a:cubicBezTo>
                  <a:cubicBezTo>
                    <a:pt x="82500" y="8296"/>
                    <a:pt x="82500" y="8296"/>
                    <a:pt x="82500" y="8296"/>
                  </a:cubicBezTo>
                  <a:cubicBezTo>
                    <a:pt x="84843" y="4809"/>
                    <a:pt x="84843" y="4809"/>
                    <a:pt x="84843" y="4809"/>
                  </a:cubicBezTo>
                  <a:cubicBezTo>
                    <a:pt x="81328" y="0"/>
                    <a:pt x="81328" y="0"/>
                    <a:pt x="81328" y="0"/>
                  </a:cubicBezTo>
                  <a:lnTo>
                    <a:pt x="78984" y="420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27"/>
            <p:cNvSpPr/>
            <p:nvPr/>
          </p:nvSpPr>
          <p:spPr>
            <a:xfrm>
              <a:off x="4462644" y="2883015"/>
              <a:ext cx="177600" cy="190200"/>
            </a:xfrm>
            <a:custGeom>
              <a:rect b="b" l="l" r="r" t="t"/>
              <a:pathLst>
                <a:path extrusionOk="0" h="120000" w="120000">
                  <a:moveTo>
                    <a:pt x="92946" y="118917"/>
                  </a:moveTo>
                  <a:lnTo>
                    <a:pt x="94879" y="119819"/>
                  </a:lnTo>
                  <a:lnTo>
                    <a:pt x="101642" y="112781"/>
                  </a:lnTo>
                  <a:lnTo>
                    <a:pt x="100676" y="109172"/>
                  </a:lnTo>
                  <a:lnTo>
                    <a:pt x="105314" y="106466"/>
                  </a:lnTo>
                  <a:lnTo>
                    <a:pt x="105314" y="101052"/>
                  </a:lnTo>
                  <a:lnTo>
                    <a:pt x="99710" y="97443"/>
                  </a:lnTo>
                  <a:lnTo>
                    <a:pt x="101642" y="90406"/>
                  </a:lnTo>
                  <a:lnTo>
                    <a:pt x="107246" y="85894"/>
                  </a:lnTo>
                  <a:lnTo>
                    <a:pt x="114975" y="90406"/>
                  </a:lnTo>
                  <a:lnTo>
                    <a:pt x="117874" y="94736"/>
                  </a:lnTo>
                  <a:lnTo>
                    <a:pt x="118840" y="94736"/>
                  </a:lnTo>
                  <a:lnTo>
                    <a:pt x="119806" y="92030"/>
                  </a:lnTo>
                  <a:lnTo>
                    <a:pt x="114009" y="84992"/>
                  </a:lnTo>
                  <a:lnTo>
                    <a:pt x="102608" y="78676"/>
                  </a:lnTo>
                  <a:lnTo>
                    <a:pt x="93913" y="75969"/>
                  </a:lnTo>
                  <a:lnTo>
                    <a:pt x="94879" y="72360"/>
                  </a:lnTo>
                  <a:lnTo>
                    <a:pt x="96811" y="70556"/>
                  </a:lnTo>
                  <a:lnTo>
                    <a:pt x="94879" y="68932"/>
                  </a:lnTo>
                  <a:lnTo>
                    <a:pt x="85217" y="71458"/>
                  </a:lnTo>
                  <a:lnTo>
                    <a:pt x="75748" y="61714"/>
                  </a:lnTo>
                  <a:lnTo>
                    <a:pt x="69951" y="47278"/>
                  </a:lnTo>
                  <a:lnTo>
                    <a:pt x="58357" y="40421"/>
                  </a:lnTo>
                  <a:lnTo>
                    <a:pt x="57391" y="22375"/>
                  </a:lnTo>
                  <a:lnTo>
                    <a:pt x="72850" y="17142"/>
                  </a:lnTo>
                  <a:lnTo>
                    <a:pt x="72850" y="16240"/>
                  </a:lnTo>
                  <a:lnTo>
                    <a:pt x="68019" y="12631"/>
                  </a:lnTo>
                  <a:lnTo>
                    <a:pt x="68985" y="7218"/>
                  </a:lnTo>
                  <a:lnTo>
                    <a:pt x="55458" y="0"/>
                  </a:lnTo>
                  <a:lnTo>
                    <a:pt x="39227" y="2706"/>
                  </a:lnTo>
                  <a:lnTo>
                    <a:pt x="39227" y="5413"/>
                  </a:lnTo>
                  <a:lnTo>
                    <a:pt x="34396" y="7218"/>
                  </a:lnTo>
                  <a:lnTo>
                    <a:pt x="34396" y="10827"/>
                  </a:lnTo>
                  <a:lnTo>
                    <a:pt x="26859" y="7218"/>
                  </a:lnTo>
                  <a:lnTo>
                    <a:pt x="23961" y="18045"/>
                  </a:lnTo>
                  <a:lnTo>
                    <a:pt x="17198" y="9022"/>
                  </a:lnTo>
                  <a:lnTo>
                    <a:pt x="13333" y="15338"/>
                  </a:lnTo>
                  <a:lnTo>
                    <a:pt x="2898" y="17142"/>
                  </a:lnTo>
                  <a:lnTo>
                    <a:pt x="4637" y="23278"/>
                  </a:lnTo>
                  <a:lnTo>
                    <a:pt x="0" y="27789"/>
                  </a:lnTo>
                  <a:lnTo>
                    <a:pt x="2898" y="30496"/>
                  </a:lnTo>
                  <a:lnTo>
                    <a:pt x="3864" y="37714"/>
                  </a:lnTo>
                  <a:lnTo>
                    <a:pt x="9468" y="38616"/>
                  </a:lnTo>
                  <a:lnTo>
                    <a:pt x="9468" y="44030"/>
                  </a:lnTo>
                  <a:lnTo>
                    <a:pt x="13333" y="44030"/>
                  </a:lnTo>
                  <a:lnTo>
                    <a:pt x="22028" y="36812"/>
                  </a:lnTo>
                  <a:lnTo>
                    <a:pt x="36328" y="42225"/>
                  </a:lnTo>
                  <a:lnTo>
                    <a:pt x="41159" y="55398"/>
                  </a:lnTo>
                  <a:lnTo>
                    <a:pt x="46956" y="62616"/>
                  </a:lnTo>
                  <a:lnTo>
                    <a:pt x="50821" y="63518"/>
                  </a:lnTo>
                  <a:lnTo>
                    <a:pt x="66086" y="77774"/>
                  </a:lnTo>
                  <a:lnTo>
                    <a:pt x="71884" y="77774"/>
                  </a:lnTo>
                  <a:lnTo>
                    <a:pt x="79613" y="85894"/>
                  </a:lnTo>
                  <a:lnTo>
                    <a:pt x="83285" y="85894"/>
                  </a:lnTo>
                  <a:lnTo>
                    <a:pt x="88115" y="92030"/>
                  </a:lnTo>
                  <a:lnTo>
                    <a:pt x="91980" y="92932"/>
                  </a:lnTo>
                  <a:lnTo>
                    <a:pt x="98743" y="108270"/>
                  </a:lnTo>
                  <a:lnTo>
                    <a:pt x="94879" y="110977"/>
                  </a:lnTo>
                  <a:lnTo>
                    <a:pt x="93913" y="113684"/>
                  </a:lnTo>
                  <a:lnTo>
                    <a:pt x="92946" y="11891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27"/>
            <p:cNvSpPr/>
            <p:nvPr/>
          </p:nvSpPr>
          <p:spPr>
            <a:xfrm>
              <a:off x="4550776" y="3065518"/>
              <a:ext cx="46500" cy="32700"/>
            </a:xfrm>
            <a:custGeom>
              <a:rect b="b" l="l" r="r" t="t"/>
              <a:pathLst>
                <a:path extrusionOk="0" h="120000" w="120000">
                  <a:moveTo>
                    <a:pt x="119272" y="4173"/>
                  </a:moveTo>
                  <a:lnTo>
                    <a:pt x="101090" y="61565"/>
                  </a:lnTo>
                  <a:lnTo>
                    <a:pt x="108363" y="82434"/>
                  </a:lnTo>
                  <a:lnTo>
                    <a:pt x="97454" y="118956"/>
                  </a:lnTo>
                  <a:lnTo>
                    <a:pt x="65454" y="87652"/>
                  </a:lnTo>
                  <a:lnTo>
                    <a:pt x="50909" y="87652"/>
                  </a:lnTo>
                  <a:lnTo>
                    <a:pt x="21818" y="51130"/>
                  </a:lnTo>
                  <a:lnTo>
                    <a:pt x="3636" y="51130"/>
                  </a:lnTo>
                  <a:lnTo>
                    <a:pt x="0" y="19826"/>
                  </a:lnTo>
                  <a:lnTo>
                    <a:pt x="7272" y="4173"/>
                  </a:lnTo>
                  <a:lnTo>
                    <a:pt x="18181" y="9391"/>
                  </a:lnTo>
                  <a:lnTo>
                    <a:pt x="29090" y="4173"/>
                  </a:lnTo>
                  <a:lnTo>
                    <a:pt x="47272" y="19826"/>
                  </a:lnTo>
                  <a:lnTo>
                    <a:pt x="112000" y="0"/>
                  </a:lnTo>
                  <a:lnTo>
                    <a:pt x="119272" y="41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27"/>
            <p:cNvSpPr/>
            <p:nvPr/>
          </p:nvSpPr>
          <p:spPr>
            <a:xfrm>
              <a:off x="4485306" y="3006362"/>
              <a:ext cx="24000" cy="46500"/>
            </a:xfrm>
            <a:custGeom>
              <a:rect b="b" l="l" r="r" t="t"/>
              <a:pathLst>
                <a:path extrusionOk="0" h="120000" w="120000">
                  <a:moveTo>
                    <a:pt x="49411" y="119272"/>
                  </a:moveTo>
                  <a:lnTo>
                    <a:pt x="14117" y="101090"/>
                  </a:lnTo>
                  <a:lnTo>
                    <a:pt x="14117" y="79272"/>
                  </a:lnTo>
                  <a:lnTo>
                    <a:pt x="28235" y="64727"/>
                  </a:lnTo>
                  <a:lnTo>
                    <a:pt x="21176" y="40000"/>
                  </a:lnTo>
                  <a:lnTo>
                    <a:pt x="0" y="29090"/>
                  </a:lnTo>
                  <a:lnTo>
                    <a:pt x="0" y="14545"/>
                  </a:lnTo>
                  <a:lnTo>
                    <a:pt x="21176" y="18181"/>
                  </a:lnTo>
                  <a:lnTo>
                    <a:pt x="84705" y="0"/>
                  </a:lnTo>
                  <a:lnTo>
                    <a:pt x="118588" y="29090"/>
                  </a:lnTo>
                  <a:lnTo>
                    <a:pt x="111529" y="101090"/>
                  </a:lnTo>
                  <a:lnTo>
                    <a:pt x="97411" y="108363"/>
                  </a:lnTo>
                  <a:lnTo>
                    <a:pt x="84705" y="101090"/>
                  </a:lnTo>
                  <a:lnTo>
                    <a:pt x="49411" y="1192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27"/>
            <p:cNvSpPr/>
            <p:nvPr/>
          </p:nvSpPr>
          <p:spPr>
            <a:xfrm>
              <a:off x="4564626" y="2885532"/>
              <a:ext cx="45300" cy="32700"/>
            </a:xfrm>
            <a:custGeom>
              <a:rect b="b" l="l" r="r" t="t"/>
              <a:pathLst>
                <a:path extrusionOk="0" h="120000" w="120000">
                  <a:moveTo>
                    <a:pt x="48000" y="99130"/>
                  </a:moveTo>
                  <a:lnTo>
                    <a:pt x="63000" y="118956"/>
                  </a:lnTo>
                  <a:lnTo>
                    <a:pt x="89250" y="93913"/>
                  </a:lnTo>
                  <a:lnTo>
                    <a:pt x="78000" y="57391"/>
                  </a:lnTo>
                  <a:lnTo>
                    <a:pt x="119250" y="20869"/>
                  </a:lnTo>
                  <a:lnTo>
                    <a:pt x="108000" y="0"/>
                  </a:lnTo>
                  <a:lnTo>
                    <a:pt x="3750" y="36521"/>
                  </a:lnTo>
                  <a:lnTo>
                    <a:pt x="0" y="57391"/>
                  </a:lnTo>
                  <a:lnTo>
                    <a:pt x="18750" y="78260"/>
                  </a:lnTo>
                  <a:lnTo>
                    <a:pt x="15000" y="93913"/>
                  </a:lnTo>
                  <a:lnTo>
                    <a:pt x="22500" y="104347"/>
                  </a:lnTo>
                  <a:lnTo>
                    <a:pt x="48000" y="991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27"/>
            <p:cNvSpPr/>
            <p:nvPr/>
          </p:nvSpPr>
          <p:spPr>
            <a:xfrm>
              <a:off x="4292675" y="2787358"/>
              <a:ext cx="214200" cy="215400"/>
            </a:xfrm>
            <a:custGeom>
              <a:rect b="b" l="l" r="r" t="t"/>
              <a:pathLst>
                <a:path extrusionOk="0" h="120000" w="120000">
                  <a:moveTo>
                    <a:pt x="113440" y="117453"/>
                  </a:moveTo>
                  <a:lnTo>
                    <a:pt x="116640" y="119840"/>
                  </a:lnTo>
                  <a:lnTo>
                    <a:pt x="119840" y="111246"/>
                  </a:lnTo>
                  <a:lnTo>
                    <a:pt x="118240" y="108063"/>
                  </a:lnTo>
                  <a:lnTo>
                    <a:pt x="118240" y="104084"/>
                  </a:lnTo>
                  <a:lnTo>
                    <a:pt x="117440" y="104880"/>
                  </a:lnTo>
                  <a:lnTo>
                    <a:pt x="111840" y="107267"/>
                  </a:lnTo>
                  <a:lnTo>
                    <a:pt x="113440" y="117453"/>
                  </a:lnTo>
                  <a:close/>
                  <a:moveTo>
                    <a:pt x="54080" y="108063"/>
                  </a:moveTo>
                  <a:lnTo>
                    <a:pt x="65120" y="108063"/>
                  </a:lnTo>
                  <a:lnTo>
                    <a:pt x="64320" y="101697"/>
                  </a:lnTo>
                  <a:lnTo>
                    <a:pt x="74720" y="94535"/>
                  </a:lnTo>
                  <a:lnTo>
                    <a:pt x="89600" y="100106"/>
                  </a:lnTo>
                  <a:lnTo>
                    <a:pt x="94400" y="99310"/>
                  </a:lnTo>
                  <a:lnTo>
                    <a:pt x="102240" y="91671"/>
                  </a:lnTo>
                  <a:lnTo>
                    <a:pt x="102240" y="91671"/>
                  </a:lnTo>
                  <a:lnTo>
                    <a:pt x="102240" y="87692"/>
                  </a:lnTo>
                  <a:lnTo>
                    <a:pt x="97600" y="86896"/>
                  </a:lnTo>
                  <a:lnTo>
                    <a:pt x="96800" y="80530"/>
                  </a:lnTo>
                  <a:lnTo>
                    <a:pt x="93600" y="77347"/>
                  </a:lnTo>
                  <a:lnTo>
                    <a:pt x="98400" y="73368"/>
                  </a:lnTo>
                  <a:lnTo>
                    <a:pt x="96000" y="64774"/>
                  </a:lnTo>
                  <a:lnTo>
                    <a:pt x="88960" y="60795"/>
                  </a:lnTo>
                  <a:lnTo>
                    <a:pt x="98400" y="46631"/>
                  </a:lnTo>
                  <a:lnTo>
                    <a:pt x="101440" y="45039"/>
                  </a:lnTo>
                  <a:lnTo>
                    <a:pt x="105440" y="27692"/>
                  </a:lnTo>
                  <a:lnTo>
                    <a:pt x="95200" y="25305"/>
                  </a:lnTo>
                  <a:lnTo>
                    <a:pt x="92000" y="21326"/>
                  </a:lnTo>
                  <a:lnTo>
                    <a:pt x="80960" y="18938"/>
                  </a:lnTo>
                  <a:lnTo>
                    <a:pt x="80160" y="11777"/>
                  </a:lnTo>
                  <a:lnTo>
                    <a:pt x="74720" y="16551"/>
                  </a:lnTo>
                  <a:lnTo>
                    <a:pt x="73920" y="10185"/>
                  </a:lnTo>
                  <a:lnTo>
                    <a:pt x="61920" y="2387"/>
                  </a:lnTo>
                  <a:lnTo>
                    <a:pt x="60320" y="0"/>
                  </a:lnTo>
                  <a:lnTo>
                    <a:pt x="54880" y="2387"/>
                  </a:lnTo>
                  <a:lnTo>
                    <a:pt x="52480" y="14960"/>
                  </a:lnTo>
                  <a:lnTo>
                    <a:pt x="43680" y="18143"/>
                  </a:lnTo>
                  <a:lnTo>
                    <a:pt x="40480" y="23713"/>
                  </a:lnTo>
                  <a:lnTo>
                    <a:pt x="30240" y="23713"/>
                  </a:lnTo>
                  <a:lnTo>
                    <a:pt x="28640" y="19734"/>
                  </a:lnTo>
                  <a:lnTo>
                    <a:pt x="23840" y="18938"/>
                  </a:lnTo>
                  <a:lnTo>
                    <a:pt x="27040" y="32307"/>
                  </a:lnTo>
                  <a:lnTo>
                    <a:pt x="18240" y="33899"/>
                  </a:lnTo>
                  <a:lnTo>
                    <a:pt x="14240" y="30716"/>
                  </a:lnTo>
                  <a:lnTo>
                    <a:pt x="11200" y="30716"/>
                  </a:lnTo>
                  <a:lnTo>
                    <a:pt x="0" y="36286"/>
                  </a:lnTo>
                  <a:lnTo>
                    <a:pt x="4000" y="44244"/>
                  </a:lnTo>
                  <a:lnTo>
                    <a:pt x="9600" y="44244"/>
                  </a:lnTo>
                  <a:lnTo>
                    <a:pt x="9600" y="44244"/>
                  </a:lnTo>
                  <a:lnTo>
                    <a:pt x="25440" y="51246"/>
                  </a:lnTo>
                  <a:lnTo>
                    <a:pt x="22240" y="56021"/>
                  </a:lnTo>
                  <a:lnTo>
                    <a:pt x="31840" y="63183"/>
                  </a:lnTo>
                  <a:lnTo>
                    <a:pt x="27840" y="98514"/>
                  </a:lnTo>
                  <a:lnTo>
                    <a:pt x="26240" y="98514"/>
                  </a:lnTo>
                  <a:lnTo>
                    <a:pt x="28640" y="100901"/>
                  </a:lnTo>
                  <a:lnTo>
                    <a:pt x="43680" y="105676"/>
                  </a:lnTo>
                  <a:lnTo>
                    <a:pt x="46880" y="104084"/>
                  </a:lnTo>
                  <a:lnTo>
                    <a:pt x="54080" y="10806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27"/>
            <p:cNvSpPr/>
            <p:nvPr/>
          </p:nvSpPr>
          <p:spPr>
            <a:xfrm>
              <a:off x="4224687" y="2956016"/>
              <a:ext cx="187500" cy="151200"/>
            </a:xfrm>
            <a:custGeom>
              <a:rect b="b" l="l" r="r" t="t"/>
              <a:pathLst>
                <a:path extrusionOk="0" h="120000" w="120000">
                  <a:moveTo>
                    <a:pt x="30000" y="116384"/>
                  </a:moveTo>
                  <a:lnTo>
                    <a:pt x="36402" y="119774"/>
                  </a:lnTo>
                  <a:lnTo>
                    <a:pt x="44451" y="113220"/>
                  </a:lnTo>
                  <a:lnTo>
                    <a:pt x="49024" y="109830"/>
                  </a:lnTo>
                  <a:lnTo>
                    <a:pt x="68048" y="109830"/>
                  </a:lnTo>
                  <a:lnTo>
                    <a:pt x="74451" y="98531"/>
                  </a:lnTo>
                  <a:lnTo>
                    <a:pt x="80853" y="97401"/>
                  </a:lnTo>
                  <a:lnTo>
                    <a:pt x="84512" y="87231"/>
                  </a:lnTo>
                  <a:lnTo>
                    <a:pt x="89817" y="79548"/>
                  </a:lnTo>
                  <a:lnTo>
                    <a:pt x="83597" y="69378"/>
                  </a:lnTo>
                  <a:lnTo>
                    <a:pt x="98048" y="43615"/>
                  </a:lnTo>
                  <a:lnTo>
                    <a:pt x="108109" y="40225"/>
                  </a:lnTo>
                  <a:lnTo>
                    <a:pt x="119817" y="28926"/>
                  </a:lnTo>
                  <a:lnTo>
                    <a:pt x="118902" y="21242"/>
                  </a:lnTo>
                  <a:lnTo>
                    <a:pt x="105365" y="21242"/>
                  </a:lnTo>
                  <a:lnTo>
                    <a:pt x="97134" y="15593"/>
                  </a:lnTo>
                  <a:lnTo>
                    <a:pt x="93475" y="18983"/>
                  </a:lnTo>
                  <a:lnTo>
                    <a:pt x="75365" y="11073"/>
                  </a:lnTo>
                  <a:lnTo>
                    <a:pt x="72621" y="5423"/>
                  </a:lnTo>
                  <a:lnTo>
                    <a:pt x="53597" y="4293"/>
                  </a:lnTo>
                  <a:lnTo>
                    <a:pt x="46280" y="5423"/>
                  </a:lnTo>
                  <a:lnTo>
                    <a:pt x="46280" y="5423"/>
                  </a:lnTo>
                  <a:lnTo>
                    <a:pt x="31829" y="2033"/>
                  </a:lnTo>
                  <a:lnTo>
                    <a:pt x="20853" y="3163"/>
                  </a:lnTo>
                  <a:lnTo>
                    <a:pt x="15365" y="0"/>
                  </a:lnTo>
                  <a:lnTo>
                    <a:pt x="10060" y="903"/>
                  </a:lnTo>
                  <a:lnTo>
                    <a:pt x="8231" y="6553"/>
                  </a:lnTo>
                  <a:lnTo>
                    <a:pt x="1829" y="7683"/>
                  </a:lnTo>
                  <a:lnTo>
                    <a:pt x="0" y="12203"/>
                  </a:lnTo>
                  <a:lnTo>
                    <a:pt x="4573" y="18983"/>
                  </a:lnTo>
                  <a:lnTo>
                    <a:pt x="4573" y="28022"/>
                  </a:lnTo>
                  <a:lnTo>
                    <a:pt x="10975" y="24632"/>
                  </a:lnTo>
                  <a:lnTo>
                    <a:pt x="11890" y="28022"/>
                  </a:lnTo>
                  <a:lnTo>
                    <a:pt x="26341" y="28022"/>
                  </a:lnTo>
                  <a:lnTo>
                    <a:pt x="29085" y="34576"/>
                  </a:lnTo>
                  <a:lnTo>
                    <a:pt x="24512" y="44745"/>
                  </a:lnTo>
                  <a:lnTo>
                    <a:pt x="22682" y="61468"/>
                  </a:lnTo>
                  <a:lnTo>
                    <a:pt x="19024" y="67118"/>
                  </a:lnTo>
                  <a:lnTo>
                    <a:pt x="21768" y="73898"/>
                  </a:lnTo>
                  <a:lnTo>
                    <a:pt x="19024" y="82937"/>
                  </a:lnTo>
                  <a:lnTo>
                    <a:pt x="22682" y="89491"/>
                  </a:lnTo>
                  <a:lnTo>
                    <a:pt x="18109" y="97401"/>
                  </a:lnTo>
                  <a:lnTo>
                    <a:pt x="18109" y="104180"/>
                  </a:lnTo>
                  <a:lnTo>
                    <a:pt x="27256" y="104180"/>
                  </a:lnTo>
                  <a:lnTo>
                    <a:pt x="30000" y="116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27"/>
            <p:cNvSpPr/>
            <p:nvPr/>
          </p:nvSpPr>
          <p:spPr>
            <a:xfrm>
              <a:off x="4421096" y="3029017"/>
              <a:ext cx="7500" cy="6300"/>
            </a:xfrm>
            <a:custGeom>
              <a:rect b="b" l="l" r="r" t="t"/>
              <a:pathLst>
                <a:path extrusionOk="0" h="120000" w="120000">
                  <a:moveTo>
                    <a:pt x="0" y="57142"/>
                  </a:moveTo>
                  <a:lnTo>
                    <a:pt x="92307" y="114285"/>
                  </a:lnTo>
                  <a:lnTo>
                    <a:pt x="115384" y="85714"/>
                  </a:lnTo>
                  <a:lnTo>
                    <a:pt x="69230" y="0"/>
                  </a:lnTo>
                  <a:lnTo>
                    <a:pt x="0" y="0"/>
                  </a:lnTo>
                  <a:lnTo>
                    <a:pt x="0" y="57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27"/>
            <p:cNvSpPr/>
            <p:nvPr/>
          </p:nvSpPr>
          <p:spPr>
            <a:xfrm>
              <a:off x="4398433" y="3032794"/>
              <a:ext cx="16500" cy="15000"/>
            </a:xfrm>
            <a:custGeom>
              <a:rect b="b" l="l" r="r" t="t"/>
              <a:pathLst>
                <a:path extrusionOk="0" h="120000" w="120000">
                  <a:moveTo>
                    <a:pt x="0" y="58823"/>
                  </a:moveTo>
                  <a:lnTo>
                    <a:pt x="10714" y="35294"/>
                  </a:lnTo>
                  <a:lnTo>
                    <a:pt x="85714" y="0"/>
                  </a:lnTo>
                  <a:lnTo>
                    <a:pt x="85714" y="35294"/>
                  </a:lnTo>
                  <a:lnTo>
                    <a:pt x="117857" y="47058"/>
                  </a:lnTo>
                  <a:lnTo>
                    <a:pt x="96428" y="117647"/>
                  </a:lnTo>
                  <a:lnTo>
                    <a:pt x="0" y="5882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27"/>
            <p:cNvSpPr/>
            <p:nvPr/>
          </p:nvSpPr>
          <p:spPr>
            <a:xfrm>
              <a:off x="4222169" y="2988741"/>
              <a:ext cx="46500" cy="99600"/>
            </a:xfrm>
            <a:custGeom>
              <a:rect b="b" l="l" r="r" t="t"/>
              <a:pathLst>
                <a:path extrusionOk="0" h="120000" w="120000">
                  <a:moveTo>
                    <a:pt x="18181" y="119655"/>
                  </a:moveTo>
                  <a:lnTo>
                    <a:pt x="75636" y="119655"/>
                  </a:lnTo>
                  <a:lnTo>
                    <a:pt x="75636" y="107586"/>
                  </a:lnTo>
                  <a:lnTo>
                    <a:pt x="93818" y="97241"/>
                  </a:lnTo>
                  <a:lnTo>
                    <a:pt x="75636" y="87241"/>
                  </a:lnTo>
                  <a:lnTo>
                    <a:pt x="90181" y="73448"/>
                  </a:lnTo>
                  <a:lnTo>
                    <a:pt x="79272" y="63103"/>
                  </a:lnTo>
                  <a:lnTo>
                    <a:pt x="93818" y="54482"/>
                  </a:lnTo>
                  <a:lnTo>
                    <a:pt x="101090" y="27241"/>
                  </a:lnTo>
                  <a:lnTo>
                    <a:pt x="119272" y="13448"/>
                  </a:lnTo>
                  <a:lnTo>
                    <a:pt x="108363" y="4827"/>
                  </a:lnTo>
                  <a:lnTo>
                    <a:pt x="50909" y="6551"/>
                  </a:lnTo>
                  <a:lnTo>
                    <a:pt x="47272" y="0"/>
                  </a:lnTo>
                  <a:lnTo>
                    <a:pt x="25454" y="4827"/>
                  </a:lnTo>
                  <a:lnTo>
                    <a:pt x="29090" y="25517"/>
                  </a:lnTo>
                  <a:lnTo>
                    <a:pt x="29090" y="25517"/>
                  </a:lnTo>
                  <a:lnTo>
                    <a:pt x="0" y="80344"/>
                  </a:lnTo>
                  <a:lnTo>
                    <a:pt x="10909" y="88965"/>
                  </a:lnTo>
                  <a:lnTo>
                    <a:pt x="29090" y="87241"/>
                  </a:lnTo>
                  <a:lnTo>
                    <a:pt x="18181" y="11965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27"/>
            <p:cNvSpPr/>
            <p:nvPr/>
          </p:nvSpPr>
          <p:spPr>
            <a:xfrm>
              <a:off x="3535995" y="1735135"/>
              <a:ext cx="562800" cy="474300"/>
            </a:xfrm>
            <a:custGeom>
              <a:rect b="b" l="l" r="r" t="t"/>
              <a:pathLst>
                <a:path extrusionOk="0" h="120000" w="120000">
                  <a:moveTo>
                    <a:pt x="117505" y="5048"/>
                  </a:moveTo>
                  <a:lnTo>
                    <a:pt x="118722" y="0"/>
                  </a:lnTo>
                  <a:lnTo>
                    <a:pt x="119330" y="3966"/>
                  </a:lnTo>
                  <a:lnTo>
                    <a:pt x="117505" y="5048"/>
                  </a:lnTo>
                  <a:close/>
                  <a:moveTo>
                    <a:pt x="115070" y="49038"/>
                  </a:moveTo>
                  <a:lnTo>
                    <a:pt x="114766" y="43701"/>
                  </a:lnTo>
                  <a:lnTo>
                    <a:pt x="117809" y="42620"/>
                  </a:lnTo>
                  <a:lnTo>
                    <a:pt x="117505" y="46514"/>
                  </a:lnTo>
                  <a:lnTo>
                    <a:pt x="119574" y="46514"/>
                  </a:lnTo>
                  <a:lnTo>
                    <a:pt x="119939" y="50120"/>
                  </a:lnTo>
                  <a:lnTo>
                    <a:pt x="117200" y="48317"/>
                  </a:lnTo>
                  <a:lnTo>
                    <a:pt x="115070" y="49038"/>
                  </a:lnTo>
                  <a:close/>
                  <a:moveTo>
                    <a:pt x="104482" y="59783"/>
                  </a:moveTo>
                  <a:lnTo>
                    <a:pt x="106308" y="56899"/>
                  </a:lnTo>
                  <a:lnTo>
                    <a:pt x="110263" y="57259"/>
                  </a:lnTo>
                  <a:lnTo>
                    <a:pt x="111115" y="61225"/>
                  </a:lnTo>
                  <a:lnTo>
                    <a:pt x="106916" y="61586"/>
                  </a:lnTo>
                  <a:lnTo>
                    <a:pt x="104482" y="59783"/>
                  </a:lnTo>
                  <a:close/>
                  <a:moveTo>
                    <a:pt x="96632" y="78028"/>
                  </a:moveTo>
                  <a:lnTo>
                    <a:pt x="101196" y="79110"/>
                  </a:lnTo>
                  <a:lnTo>
                    <a:pt x="105091" y="83365"/>
                  </a:lnTo>
                  <a:lnTo>
                    <a:pt x="103022" y="84086"/>
                  </a:lnTo>
                  <a:lnTo>
                    <a:pt x="104178" y="88052"/>
                  </a:lnTo>
                  <a:lnTo>
                    <a:pt x="96937" y="81634"/>
                  </a:lnTo>
                  <a:lnTo>
                    <a:pt x="96632" y="78028"/>
                  </a:lnTo>
                  <a:close/>
                  <a:moveTo>
                    <a:pt x="97241" y="76947"/>
                  </a:moveTo>
                  <a:lnTo>
                    <a:pt x="102413" y="78389"/>
                  </a:lnTo>
                  <a:lnTo>
                    <a:pt x="103326" y="79831"/>
                  </a:lnTo>
                  <a:lnTo>
                    <a:pt x="105091" y="80192"/>
                  </a:lnTo>
                  <a:lnTo>
                    <a:pt x="105699" y="78389"/>
                  </a:lnTo>
                  <a:lnTo>
                    <a:pt x="101805" y="75504"/>
                  </a:lnTo>
                  <a:lnTo>
                    <a:pt x="97241" y="76947"/>
                  </a:lnTo>
                  <a:close/>
                  <a:moveTo>
                    <a:pt x="93955" y="73701"/>
                  </a:moveTo>
                  <a:lnTo>
                    <a:pt x="96328" y="70528"/>
                  </a:lnTo>
                  <a:lnTo>
                    <a:pt x="101805" y="74062"/>
                  </a:lnTo>
                  <a:lnTo>
                    <a:pt x="97849" y="75504"/>
                  </a:lnTo>
                  <a:lnTo>
                    <a:pt x="93955" y="73701"/>
                  </a:lnTo>
                  <a:close/>
                  <a:moveTo>
                    <a:pt x="365" y="109903"/>
                  </a:moveTo>
                  <a:lnTo>
                    <a:pt x="2434" y="113798"/>
                  </a:lnTo>
                  <a:lnTo>
                    <a:pt x="0" y="114158"/>
                  </a:lnTo>
                  <a:lnTo>
                    <a:pt x="1825" y="116322"/>
                  </a:lnTo>
                  <a:lnTo>
                    <a:pt x="912" y="117403"/>
                  </a:lnTo>
                  <a:lnTo>
                    <a:pt x="4563" y="118125"/>
                  </a:lnTo>
                  <a:lnTo>
                    <a:pt x="3346" y="119927"/>
                  </a:lnTo>
                  <a:lnTo>
                    <a:pt x="8823" y="119206"/>
                  </a:lnTo>
                  <a:lnTo>
                    <a:pt x="9675" y="115240"/>
                  </a:lnTo>
                  <a:lnTo>
                    <a:pt x="4563" y="109543"/>
                  </a:lnTo>
                  <a:lnTo>
                    <a:pt x="365" y="109903"/>
                  </a:lnTo>
                  <a:close/>
                  <a:moveTo>
                    <a:pt x="86105" y="106298"/>
                  </a:moveTo>
                  <a:lnTo>
                    <a:pt x="87322" y="102331"/>
                  </a:lnTo>
                  <a:lnTo>
                    <a:pt x="92129" y="100600"/>
                  </a:lnTo>
                  <a:lnTo>
                    <a:pt x="93042" y="99519"/>
                  </a:lnTo>
                  <a:lnTo>
                    <a:pt x="94868" y="103052"/>
                  </a:lnTo>
                  <a:lnTo>
                    <a:pt x="93042" y="104855"/>
                  </a:lnTo>
                  <a:lnTo>
                    <a:pt x="89695" y="104855"/>
                  </a:lnTo>
                  <a:lnTo>
                    <a:pt x="86105" y="10629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27"/>
            <p:cNvSpPr/>
            <p:nvPr/>
          </p:nvSpPr>
          <p:spPr>
            <a:xfrm>
              <a:off x="3240123" y="1191402"/>
              <a:ext cx="925200" cy="1345500"/>
            </a:xfrm>
            <a:custGeom>
              <a:rect b="b" l="l" r="r" t="t"/>
              <a:pathLst>
                <a:path extrusionOk="0" h="120000" w="120000">
                  <a:moveTo>
                    <a:pt x="52004" y="117200"/>
                  </a:moveTo>
                  <a:lnTo>
                    <a:pt x="52004" y="117200"/>
                  </a:lnTo>
                  <a:cubicBezTo>
                    <a:pt x="55854" y="117200"/>
                    <a:pt x="55854" y="117200"/>
                    <a:pt x="55854" y="117200"/>
                  </a:cubicBezTo>
                  <a:cubicBezTo>
                    <a:pt x="59703" y="119974"/>
                    <a:pt x="59703" y="119974"/>
                    <a:pt x="59703" y="119974"/>
                  </a:cubicBezTo>
                  <a:cubicBezTo>
                    <a:pt x="60814" y="119083"/>
                    <a:pt x="60814" y="119083"/>
                    <a:pt x="60814" y="119083"/>
                  </a:cubicBezTo>
                  <a:cubicBezTo>
                    <a:pt x="62850" y="114782"/>
                    <a:pt x="62850" y="114782"/>
                    <a:pt x="62850" y="114782"/>
                  </a:cubicBezTo>
                  <a:cubicBezTo>
                    <a:pt x="62850" y="113153"/>
                    <a:pt x="62850" y="113153"/>
                    <a:pt x="62850" y="113153"/>
                  </a:cubicBezTo>
                  <a:cubicBezTo>
                    <a:pt x="64848" y="112008"/>
                    <a:pt x="64848" y="112008"/>
                    <a:pt x="64848" y="112008"/>
                  </a:cubicBezTo>
                  <a:cubicBezTo>
                    <a:pt x="66514" y="109870"/>
                    <a:pt x="66514" y="109870"/>
                    <a:pt x="66514" y="109870"/>
                  </a:cubicBezTo>
                  <a:cubicBezTo>
                    <a:pt x="64848" y="108343"/>
                    <a:pt x="64848" y="108343"/>
                    <a:pt x="64848" y="108343"/>
                  </a:cubicBezTo>
                  <a:cubicBezTo>
                    <a:pt x="67254" y="107961"/>
                    <a:pt x="67254" y="107961"/>
                    <a:pt x="67254" y="107961"/>
                  </a:cubicBezTo>
                  <a:cubicBezTo>
                    <a:pt x="65959" y="106205"/>
                    <a:pt x="65959" y="106205"/>
                    <a:pt x="65959" y="106205"/>
                  </a:cubicBezTo>
                  <a:cubicBezTo>
                    <a:pt x="65589" y="105696"/>
                    <a:pt x="65589" y="105696"/>
                    <a:pt x="65589" y="105696"/>
                  </a:cubicBezTo>
                  <a:cubicBezTo>
                    <a:pt x="67587" y="105696"/>
                    <a:pt x="67587" y="105696"/>
                    <a:pt x="67587" y="105696"/>
                  </a:cubicBezTo>
                  <a:cubicBezTo>
                    <a:pt x="68143" y="105060"/>
                    <a:pt x="68143" y="105060"/>
                    <a:pt x="68143" y="105060"/>
                  </a:cubicBezTo>
                  <a:cubicBezTo>
                    <a:pt x="67439" y="104169"/>
                    <a:pt x="67439" y="104169"/>
                    <a:pt x="67439" y="104169"/>
                  </a:cubicBezTo>
                  <a:cubicBezTo>
                    <a:pt x="71659" y="103686"/>
                    <a:pt x="71659" y="103686"/>
                    <a:pt x="71659" y="103686"/>
                  </a:cubicBezTo>
                  <a:cubicBezTo>
                    <a:pt x="71104" y="102922"/>
                    <a:pt x="71104" y="102922"/>
                    <a:pt x="71104" y="102922"/>
                  </a:cubicBezTo>
                  <a:cubicBezTo>
                    <a:pt x="72029" y="102668"/>
                    <a:pt x="72029" y="102668"/>
                    <a:pt x="72029" y="102668"/>
                  </a:cubicBezTo>
                  <a:cubicBezTo>
                    <a:pt x="72029" y="101395"/>
                    <a:pt x="72029" y="101395"/>
                    <a:pt x="72029" y="101395"/>
                  </a:cubicBezTo>
                  <a:cubicBezTo>
                    <a:pt x="73288" y="101650"/>
                    <a:pt x="73288" y="101650"/>
                    <a:pt x="73288" y="101650"/>
                  </a:cubicBezTo>
                  <a:cubicBezTo>
                    <a:pt x="73843" y="101522"/>
                    <a:pt x="73843" y="101522"/>
                    <a:pt x="73843" y="101522"/>
                  </a:cubicBezTo>
                  <a:cubicBezTo>
                    <a:pt x="72732" y="102795"/>
                    <a:pt x="72732" y="102795"/>
                    <a:pt x="72732" y="102795"/>
                  </a:cubicBezTo>
                  <a:cubicBezTo>
                    <a:pt x="74028" y="103177"/>
                    <a:pt x="74028" y="103177"/>
                    <a:pt x="74028" y="103177"/>
                  </a:cubicBezTo>
                  <a:cubicBezTo>
                    <a:pt x="76619" y="102159"/>
                    <a:pt x="76619" y="102159"/>
                    <a:pt x="76619" y="102159"/>
                  </a:cubicBezTo>
                  <a:cubicBezTo>
                    <a:pt x="76249" y="101141"/>
                    <a:pt x="76249" y="101141"/>
                    <a:pt x="76249" y="101141"/>
                  </a:cubicBezTo>
                  <a:cubicBezTo>
                    <a:pt x="78247" y="101777"/>
                    <a:pt x="78247" y="101777"/>
                    <a:pt x="78247" y="101777"/>
                  </a:cubicBezTo>
                  <a:cubicBezTo>
                    <a:pt x="79173" y="100148"/>
                    <a:pt x="79173" y="100148"/>
                    <a:pt x="79173" y="100148"/>
                  </a:cubicBezTo>
                  <a:cubicBezTo>
                    <a:pt x="81024" y="99130"/>
                    <a:pt x="81024" y="99130"/>
                    <a:pt x="81024" y="99130"/>
                  </a:cubicBezTo>
                  <a:cubicBezTo>
                    <a:pt x="81209" y="97857"/>
                    <a:pt x="81209" y="97857"/>
                    <a:pt x="81209" y="97857"/>
                  </a:cubicBezTo>
                  <a:cubicBezTo>
                    <a:pt x="83763" y="95465"/>
                    <a:pt x="83763" y="95465"/>
                    <a:pt x="83763" y="95465"/>
                  </a:cubicBezTo>
                  <a:cubicBezTo>
                    <a:pt x="82652" y="93200"/>
                    <a:pt x="82652" y="93200"/>
                    <a:pt x="82652" y="93200"/>
                  </a:cubicBezTo>
                  <a:cubicBezTo>
                    <a:pt x="85243" y="95211"/>
                    <a:pt x="85243" y="95211"/>
                    <a:pt x="85243" y="95211"/>
                  </a:cubicBezTo>
                  <a:cubicBezTo>
                    <a:pt x="87612" y="94702"/>
                    <a:pt x="87612" y="94702"/>
                    <a:pt x="87612" y="94702"/>
                  </a:cubicBezTo>
                  <a:cubicBezTo>
                    <a:pt x="87982" y="94091"/>
                    <a:pt x="87982" y="94091"/>
                    <a:pt x="87982" y="94091"/>
                  </a:cubicBezTo>
                  <a:cubicBezTo>
                    <a:pt x="88167" y="94091"/>
                    <a:pt x="88167" y="94091"/>
                    <a:pt x="88167" y="94091"/>
                  </a:cubicBezTo>
                  <a:cubicBezTo>
                    <a:pt x="97532" y="91800"/>
                    <a:pt x="97532" y="91800"/>
                    <a:pt x="97532" y="91800"/>
                  </a:cubicBezTo>
                  <a:cubicBezTo>
                    <a:pt x="101048" y="89662"/>
                    <a:pt x="101048" y="89662"/>
                    <a:pt x="101048" y="89662"/>
                  </a:cubicBezTo>
                  <a:cubicBezTo>
                    <a:pt x="103787" y="87779"/>
                    <a:pt x="103787" y="87779"/>
                    <a:pt x="103787" y="87779"/>
                  </a:cubicBezTo>
                  <a:cubicBezTo>
                    <a:pt x="102307" y="88008"/>
                    <a:pt x="102307" y="88008"/>
                    <a:pt x="102307" y="88008"/>
                  </a:cubicBezTo>
                  <a:cubicBezTo>
                    <a:pt x="100123" y="87626"/>
                    <a:pt x="100123" y="87626"/>
                    <a:pt x="100123" y="87626"/>
                  </a:cubicBezTo>
                  <a:cubicBezTo>
                    <a:pt x="98827" y="87015"/>
                    <a:pt x="98827" y="87015"/>
                    <a:pt x="98827" y="87015"/>
                  </a:cubicBezTo>
                  <a:cubicBezTo>
                    <a:pt x="92572" y="87015"/>
                    <a:pt x="92572" y="87015"/>
                    <a:pt x="92572" y="87015"/>
                  </a:cubicBezTo>
                  <a:cubicBezTo>
                    <a:pt x="90573" y="87397"/>
                    <a:pt x="90573" y="87397"/>
                    <a:pt x="90573" y="87397"/>
                  </a:cubicBezTo>
                  <a:cubicBezTo>
                    <a:pt x="88908" y="85616"/>
                    <a:pt x="88908" y="85616"/>
                    <a:pt x="88908" y="85616"/>
                  </a:cubicBezTo>
                  <a:cubicBezTo>
                    <a:pt x="90018" y="83351"/>
                    <a:pt x="90018" y="83351"/>
                    <a:pt x="90018" y="83351"/>
                  </a:cubicBezTo>
                  <a:cubicBezTo>
                    <a:pt x="94238" y="83223"/>
                    <a:pt x="94238" y="83223"/>
                    <a:pt x="94238" y="83223"/>
                  </a:cubicBezTo>
                  <a:cubicBezTo>
                    <a:pt x="92757" y="82078"/>
                    <a:pt x="92757" y="82078"/>
                    <a:pt x="92757" y="82078"/>
                  </a:cubicBezTo>
                  <a:cubicBezTo>
                    <a:pt x="90203" y="80576"/>
                    <a:pt x="90203" y="80576"/>
                    <a:pt x="90203" y="80576"/>
                  </a:cubicBezTo>
                  <a:cubicBezTo>
                    <a:pt x="90018" y="78540"/>
                    <a:pt x="90018" y="78540"/>
                    <a:pt x="90018" y="78540"/>
                  </a:cubicBezTo>
                  <a:cubicBezTo>
                    <a:pt x="91128" y="79813"/>
                    <a:pt x="91128" y="79813"/>
                    <a:pt x="91128" y="79813"/>
                  </a:cubicBezTo>
                  <a:cubicBezTo>
                    <a:pt x="96421" y="81569"/>
                    <a:pt x="96421" y="81569"/>
                    <a:pt x="96421" y="81569"/>
                  </a:cubicBezTo>
                  <a:cubicBezTo>
                    <a:pt x="96421" y="81696"/>
                    <a:pt x="96421" y="81696"/>
                    <a:pt x="96421" y="81696"/>
                  </a:cubicBezTo>
                  <a:cubicBezTo>
                    <a:pt x="99568" y="85616"/>
                    <a:pt x="99568" y="85616"/>
                    <a:pt x="99568" y="85616"/>
                  </a:cubicBezTo>
                  <a:cubicBezTo>
                    <a:pt x="101752" y="84725"/>
                    <a:pt x="101752" y="84725"/>
                    <a:pt x="101752" y="84725"/>
                  </a:cubicBezTo>
                  <a:cubicBezTo>
                    <a:pt x="101937" y="83223"/>
                    <a:pt x="101937" y="83223"/>
                    <a:pt x="101937" y="83223"/>
                  </a:cubicBezTo>
                  <a:cubicBezTo>
                    <a:pt x="101048" y="82714"/>
                    <a:pt x="101048" y="82714"/>
                    <a:pt x="101048" y="82714"/>
                  </a:cubicBezTo>
                  <a:cubicBezTo>
                    <a:pt x="101048" y="80576"/>
                    <a:pt x="101048" y="80576"/>
                    <a:pt x="101048" y="80576"/>
                  </a:cubicBezTo>
                  <a:cubicBezTo>
                    <a:pt x="95903" y="78159"/>
                    <a:pt x="95903" y="78159"/>
                    <a:pt x="95903" y="78159"/>
                  </a:cubicBezTo>
                  <a:cubicBezTo>
                    <a:pt x="92757" y="74137"/>
                    <a:pt x="92757" y="74137"/>
                    <a:pt x="92757" y="74137"/>
                  </a:cubicBezTo>
                  <a:cubicBezTo>
                    <a:pt x="94793" y="74137"/>
                    <a:pt x="94793" y="74137"/>
                    <a:pt x="94793" y="74137"/>
                  </a:cubicBezTo>
                  <a:cubicBezTo>
                    <a:pt x="95718" y="71974"/>
                    <a:pt x="95718" y="71974"/>
                    <a:pt x="95718" y="71974"/>
                  </a:cubicBezTo>
                  <a:cubicBezTo>
                    <a:pt x="98827" y="71338"/>
                    <a:pt x="98827" y="71338"/>
                    <a:pt x="98827" y="71338"/>
                  </a:cubicBezTo>
                  <a:cubicBezTo>
                    <a:pt x="101048" y="73247"/>
                    <a:pt x="101048" y="73247"/>
                    <a:pt x="101048" y="73247"/>
                  </a:cubicBezTo>
                  <a:cubicBezTo>
                    <a:pt x="104713" y="73501"/>
                    <a:pt x="104713" y="73501"/>
                    <a:pt x="104713" y="73501"/>
                  </a:cubicBezTo>
                  <a:cubicBezTo>
                    <a:pt x="105638" y="72483"/>
                    <a:pt x="105638" y="72483"/>
                    <a:pt x="105638" y="72483"/>
                  </a:cubicBezTo>
                  <a:cubicBezTo>
                    <a:pt x="101937" y="70218"/>
                    <a:pt x="101937" y="70218"/>
                    <a:pt x="101937" y="70218"/>
                  </a:cubicBezTo>
                  <a:lnTo>
                    <a:pt x="101937" y="70218"/>
                  </a:lnTo>
                  <a:cubicBezTo>
                    <a:pt x="100863" y="67927"/>
                    <a:pt x="100863" y="67927"/>
                    <a:pt x="100863" y="67927"/>
                  </a:cubicBezTo>
                  <a:cubicBezTo>
                    <a:pt x="105971" y="67927"/>
                    <a:pt x="105971" y="67927"/>
                    <a:pt x="105971" y="67927"/>
                  </a:cubicBezTo>
                  <a:cubicBezTo>
                    <a:pt x="103602" y="64772"/>
                    <a:pt x="103602" y="64772"/>
                    <a:pt x="103602" y="64772"/>
                  </a:cubicBezTo>
                  <a:cubicBezTo>
                    <a:pt x="102122" y="61234"/>
                    <a:pt x="102122" y="61234"/>
                    <a:pt x="102122" y="61234"/>
                  </a:cubicBezTo>
                  <a:cubicBezTo>
                    <a:pt x="103972" y="62761"/>
                    <a:pt x="103972" y="62761"/>
                    <a:pt x="103972" y="62761"/>
                  </a:cubicBezTo>
                  <a:cubicBezTo>
                    <a:pt x="106526" y="63397"/>
                    <a:pt x="106526" y="63397"/>
                    <a:pt x="106526" y="63397"/>
                  </a:cubicBezTo>
                  <a:cubicBezTo>
                    <a:pt x="106526" y="61616"/>
                    <a:pt x="106526" y="61616"/>
                    <a:pt x="106526" y="61616"/>
                  </a:cubicBezTo>
                  <a:cubicBezTo>
                    <a:pt x="103972" y="60623"/>
                    <a:pt x="103972" y="60623"/>
                    <a:pt x="103972" y="60623"/>
                  </a:cubicBezTo>
                  <a:cubicBezTo>
                    <a:pt x="104528" y="59478"/>
                    <a:pt x="104528" y="59478"/>
                    <a:pt x="104528" y="59478"/>
                  </a:cubicBezTo>
                  <a:cubicBezTo>
                    <a:pt x="103232" y="59605"/>
                    <a:pt x="103232" y="59605"/>
                    <a:pt x="103232" y="59605"/>
                  </a:cubicBezTo>
                  <a:cubicBezTo>
                    <a:pt x="100863" y="55940"/>
                    <a:pt x="100863" y="55940"/>
                    <a:pt x="100863" y="55940"/>
                  </a:cubicBezTo>
                  <a:cubicBezTo>
                    <a:pt x="101566" y="54795"/>
                    <a:pt x="101566" y="54795"/>
                    <a:pt x="101566" y="54795"/>
                  </a:cubicBezTo>
                  <a:cubicBezTo>
                    <a:pt x="106193" y="54922"/>
                    <a:pt x="106193" y="54922"/>
                    <a:pt x="106193" y="54922"/>
                  </a:cubicBezTo>
                  <a:cubicBezTo>
                    <a:pt x="109302" y="55686"/>
                    <a:pt x="109302" y="55686"/>
                    <a:pt x="109302" y="55686"/>
                  </a:cubicBezTo>
                  <a:cubicBezTo>
                    <a:pt x="109487" y="53166"/>
                    <a:pt x="109487" y="53166"/>
                    <a:pt x="109487" y="53166"/>
                  </a:cubicBezTo>
                  <a:cubicBezTo>
                    <a:pt x="105638" y="52021"/>
                    <a:pt x="105638" y="52021"/>
                    <a:pt x="105638" y="52021"/>
                  </a:cubicBezTo>
                  <a:cubicBezTo>
                    <a:pt x="105638" y="50901"/>
                    <a:pt x="105638" y="50901"/>
                    <a:pt x="105638" y="50901"/>
                  </a:cubicBezTo>
                  <a:cubicBezTo>
                    <a:pt x="107822" y="50265"/>
                    <a:pt x="107822" y="50265"/>
                    <a:pt x="107822" y="50265"/>
                  </a:cubicBezTo>
                  <a:cubicBezTo>
                    <a:pt x="104898" y="48610"/>
                    <a:pt x="104898" y="48610"/>
                    <a:pt x="104898" y="48610"/>
                  </a:cubicBezTo>
                  <a:cubicBezTo>
                    <a:pt x="101937" y="50265"/>
                    <a:pt x="101937" y="50265"/>
                    <a:pt x="101937" y="50265"/>
                  </a:cubicBezTo>
                  <a:cubicBezTo>
                    <a:pt x="101937" y="48229"/>
                    <a:pt x="101937" y="48229"/>
                    <a:pt x="101937" y="48229"/>
                  </a:cubicBezTo>
                  <a:cubicBezTo>
                    <a:pt x="102862" y="47363"/>
                    <a:pt x="102862" y="47363"/>
                    <a:pt x="102862" y="47363"/>
                  </a:cubicBezTo>
                  <a:cubicBezTo>
                    <a:pt x="103047" y="43953"/>
                    <a:pt x="103047" y="43953"/>
                    <a:pt x="103047" y="43953"/>
                  </a:cubicBezTo>
                  <a:cubicBezTo>
                    <a:pt x="106896" y="40288"/>
                    <a:pt x="106896" y="40288"/>
                    <a:pt x="106896" y="40288"/>
                  </a:cubicBezTo>
                  <a:cubicBezTo>
                    <a:pt x="106193" y="38125"/>
                    <a:pt x="106193" y="38125"/>
                    <a:pt x="106193" y="38125"/>
                  </a:cubicBezTo>
                  <a:cubicBezTo>
                    <a:pt x="106341" y="37132"/>
                    <a:pt x="106341" y="37132"/>
                    <a:pt x="106341" y="37132"/>
                  </a:cubicBezTo>
                  <a:cubicBezTo>
                    <a:pt x="104713" y="36623"/>
                    <a:pt x="104713" y="36623"/>
                    <a:pt x="104713" y="36623"/>
                  </a:cubicBezTo>
                  <a:cubicBezTo>
                    <a:pt x="104898" y="33722"/>
                    <a:pt x="104898" y="33722"/>
                    <a:pt x="104898" y="33722"/>
                  </a:cubicBezTo>
                  <a:cubicBezTo>
                    <a:pt x="106526" y="31558"/>
                    <a:pt x="106526" y="31558"/>
                    <a:pt x="106526" y="31558"/>
                  </a:cubicBezTo>
                  <a:cubicBezTo>
                    <a:pt x="111671" y="31202"/>
                    <a:pt x="111671" y="31202"/>
                    <a:pt x="111671" y="31202"/>
                  </a:cubicBezTo>
                  <a:cubicBezTo>
                    <a:pt x="113522" y="30693"/>
                    <a:pt x="113522" y="30693"/>
                    <a:pt x="113522" y="30693"/>
                  </a:cubicBezTo>
                  <a:cubicBezTo>
                    <a:pt x="112782" y="29675"/>
                    <a:pt x="112782" y="29675"/>
                    <a:pt x="112782" y="29675"/>
                  </a:cubicBezTo>
                  <a:cubicBezTo>
                    <a:pt x="108377" y="30311"/>
                    <a:pt x="108377" y="30311"/>
                    <a:pt x="108377" y="30311"/>
                  </a:cubicBezTo>
                  <a:cubicBezTo>
                    <a:pt x="105638" y="29420"/>
                    <a:pt x="105638" y="29420"/>
                    <a:pt x="105638" y="29420"/>
                  </a:cubicBezTo>
                  <a:cubicBezTo>
                    <a:pt x="102492" y="30693"/>
                    <a:pt x="102492" y="30693"/>
                    <a:pt x="102492" y="30693"/>
                  </a:cubicBezTo>
                  <a:cubicBezTo>
                    <a:pt x="104713" y="28275"/>
                    <a:pt x="104713" y="28275"/>
                    <a:pt x="104713" y="28275"/>
                  </a:cubicBezTo>
                  <a:cubicBezTo>
                    <a:pt x="107267" y="28657"/>
                    <a:pt x="107267" y="28657"/>
                    <a:pt x="107267" y="28657"/>
                  </a:cubicBezTo>
                  <a:cubicBezTo>
                    <a:pt x="109302" y="27664"/>
                    <a:pt x="109302" y="27664"/>
                    <a:pt x="109302" y="27664"/>
                  </a:cubicBezTo>
                  <a:cubicBezTo>
                    <a:pt x="112412" y="28402"/>
                    <a:pt x="112412" y="28402"/>
                    <a:pt x="112412" y="28402"/>
                  </a:cubicBezTo>
                  <a:cubicBezTo>
                    <a:pt x="115558" y="26774"/>
                    <a:pt x="115558" y="26774"/>
                    <a:pt x="115558" y="26774"/>
                  </a:cubicBezTo>
                  <a:cubicBezTo>
                    <a:pt x="114447" y="25628"/>
                    <a:pt x="114447" y="25628"/>
                    <a:pt x="114447" y="25628"/>
                  </a:cubicBezTo>
                  <a:cubicBezTo>
                    <a:pt x="116446" y="25374"/>
                    <a:pt x="116446" y="25374"/>
                    <a:pt x="116446" y="25374"/>
                  </a:cubicBezTo>
                  <a:cubicBezTo>
                    <a:pt x="119962" y="21225"/>
                    <a:pt x="119962" y="21225"/>
                    <a:pt x="119962" y="21225"/>
                  </a:cubicBezTo>
                  <a:cubicBezTo>
                    <a:pt x="117371" y="19189"/>
                    <a:pt x="117371" y="19189"/>
                    <a:pt x="117371" y="19189"/>
                  </a:cubicBezTo>
                  <a:cubicBezTo>
                    <a:pt x="113892" y="18426"/>
                    <a:pt x="113892" y="18426"/>
                    <a:pt x="113892" y="18426"/>
                  </a:cubicBezTo>
                  <a:cubicBezTo>
                    <a:pt x="111671" y="18553"/>
                    <a:pt x="111671" y="18553"/>
                    <a:pt x="111671" y="18553"/>
                  </a:cubicBezTo>
                  <a:cubicBezTo>
                    <a:pt x="109858" y="21836"/>
                    <a:pt x="109858" y="21836"/>
                    <a:pt x="109858" y="21836"/>
                  </a:cubicBezTo>
                  <a:cubicBezTo>
                    <a:pt x="107267" y="21963"/>
                    <a:pt x="107267" y="21963"/>
                    <a:pt x="107267" y="21963"/>
                  </a:cubicBezTo>
                  <a:cubicBezTo>
                    <a:pt x="104528" y="22981"/>
                    <a:pt x="104528" y="22981"/>
                    <a:pt x="104528" y="22981"/>
                  </a:cubicBezTo>
                  <a:cubicBezTo>
                    <a:pt x="104342" y="21582"/>
                    <a:pt x="104342" y="21582"/>
                    <a:pt x="104342" y="21582"/>
                  </a:cubicBezTo>
                  <a:cubicBezTo>
                    <a:pt x="103602" y="21098"/>
                    <a:pt x="103602" y="21098"/>
                    <a:pt x="103602" y="21098"/>
                  </a:cubicBezTo>
                  <a:cubicBezTo>
                    <a:pt x="99383" y="26392"/>
                    <a:pt x="99383" y="26392"/>
                    <a:pt x="99383" y="26392"/>
                  </a:cubicBezTo>
                  <a:cubicBezTo>
                    <a:pt x="95903" y="30439"/>
                    <a:pt x="95903" y="30439"/>
                    <a:pt x="95903" y="30439"/>
                  </a:cubicBezTo>
                  <a:cubicBezTo>
                    <a:pt x="95533" y="28021"/>
                    <a:pt x="95533" y="28021"/>
                    <a:pt x="95533" y="28021"/>
                  </a:cubicBezTo>
                  <a:lnTo>
                    <a:pt x="95533" y="28021"/>
                  </a:lnTo>
                  <a:cubicBezTo>
                    <a:pt x="98827" y="23236"/>
                    <a:pt x="98827" y="23236"/>
                    <a:pt x="98827" y="23236"/>
                  </a:cubicBezTo>
                  <a:cubicBezTo>
                    <a:pt x="99198" y="17917"/>
                    <a:pt x="99198" y="17917"/>
                    <a:pt x="99198" y="17917"/>
                  </a:cubicBezTo>
                  <a:cubicBezTo>
                    <a:pt x="98087" y="17051"/>
                    <a:pt x="98087" y="17051"/>
                    <a:pt x="98087" y="17051"/>
                  </a:cubicBezTo>
                  <a:cubicBezTo>
                    <a:pt x="96421" y="17560"/>
                    <a:pt x="96421" y="17560"/>
                    <a:pt x="96421" y="17560"/>
                  </a:cubicBezTo>
                  <a:cubicBezTo>
                    <a:pt x="95903" y="19826"/>
                    <a:pt x="95903" y="19826"/>
                    <a:pt x="95903" y="19826"/>
                  </a:cubicBezTo>
                  <a:cubicBezTo>
                    <a:pt x="94423" y="20207"/>
                    <a:pt x="94423" y="20207"/>
                    <a:pt x="94423" y="20207"/>
                  </a:cubicBezTo>
                  <a:cubicBezTo>
                    <a:pt x="88352" y="22727"/>
                    <a:pt x="88352" y="22727"/>
                    <a:pt x="88352" y="22727"/>
                  </a:cubicBezTo>
                  <a:cubicBezTo>
                    <a:pt x="87427" y="22345"/>
                    <a:pt x="87427" y="22345"/>
                    <a:pt x="87427" y="22345"/>
                  </a:cubicBezTo>
                  <a:cubicBezTo>
                    <a:pt x="93127" y="18553"/>
                    <a:pt x="93127" y="18553"/>
                    <a:pt x="93127" y="18553"/>
                  </a:cubicBezTo>
                  <a:cubicBezTo>
                    <a:pt x="92387" y="17688"/>
                    <a:pt x="92387" y="17688"/>
                    <a:pt x="92387" y="17688"/>
                  </a:cubicBezTo>
                  <a:cubicBezTo>
                    <a:pt x="89278" y="16924"/>
                    <a:pt x="89278" y="16924"/>
                    <a:pt x="89278" y="16924"/>
                  </a:cubicBezTo>
                  <a:cubicBezTo>
                    <a:pt x="79543" y="19062"/>
                    <a:pt x="79543" y="19062"/>
                    <a:pt x="79543" y="19062"/>
                  </a:cubicBezTo>
                  <a:cubicBezTo>
                    <a:pt x="77322" y="20971"/>
                    <a:pt x="77322" y="20971"/>
                    <a:pt x="77322" y="20971"/>
                  </a:cubicBezTo>
                  <a:cubicBezTo>
                    <a:pt x="76989" y="20207"/>
                    <a:pt x="76989" y="20207"/>
                    <a:pt x="76989" y="20207"/>
                  </a:cubicBezTo>
                  <a:cubicBezTo>
                    <a:pt x="76804" y="18935"/>
                    <a:pt x="76804" y="18935"/>
                    <a:pt x="76804" y="18935"/>
                  </a:cubicBezTo>
                  <a:cubicBezTo>
                    <a:pt x="81024" y="16670"/>
                    <a:pt x="81024" y="16670"/>
                    <a:pt x="81024" y="16670"/>
                  </a:cubicBezTo>
                  <a:cubicBezTo>
                    <a:pt x="81764" y="15906"/>
                    <a:pt x="81764" y="15906"/>
                    <a:pt x="81764" y="15906"/>
                  </a:cubicBezTo>
                  <a:cubicBezTo>
                    <a:pt x="84318" y="16161"/>
                    <a:pt x="84318" y="16161"/>
                    <a:pt x="84318" y="16161"/>
                  </a:cubicBezTo>
                  <a:cubicBezTo>
                    <a:pt x="85983" y="15524"/>
                    <a:pt x="85983" y="15524"/>
                    <a:pt x="85983" y="15524"/>
                  </a:cubicBezTo>
                  <a:cubicBezTo>
                    <a:pt x="93867" y="15524"/>
                    <a:pt x="93867" y="15524"/>
                    <a:pt x="93867" y="15524"/>
                  </a:cubicBezTo>
                  <a:cubicBezTo>
                    <a:pt x="95348" y="14405"/>
                    <a:pt x="95348" y="14405"/>
                    <a:pt x="95348" y="14405"/>
                  </a:cubicBezTo>
                  <a:cubicBezTo>
                    <a:pt x="98087" y="14405"/>
                    <a:pt x="98087" y="14405"/>
                    <a:pt x="98087" y="14405"/>
                  </a:cubicBezTo>
                  <a:cubicBezTo>
                    <a:pt x="100493" y="11503"/>
                    <a:pt x="100493" y="11503"/>
                    <a:pt x="100493" y="11503"/>
                  </a:cubicBezTo>
                  <a:cubicBezTo>
                    <a:pt x="97902" y="9213"/>
                    <a:pt x="97902" y="9213"/>
                    <a:pt x="97902" y="9213"/>
                  </a:cubicBezTo>
                  <a:cubicBezTo>
                    <a:pt x="96421" y="9467"/>
                    <a:pt x="96421" y="9467"/>
                    <a:pt x="96421" y="9467"/>
                  </a:cubicBezTo>
                  <a:cubicBezTo>
                    <a:pt x="96421" y="8704"/>
                    <a:pt x="96421" y="8704"/>
                    <a:pt x="96421" y="8704"/>
                  </a:cubicBezTo>
                  <a:cubicBezTo>
                    <a:pt x="92202" y="9213"/>
                    <a:pt x="92202" y="9213"/>
                    <a:pt x="92202" y="9213"/>
                  </a:cubicBezTo>
                  <a:cubicBezTo>
                    <a:pt x="92017" y="8093"/>
                    <a:pt x="92017" y="8093"/>
                    <a:pt x="92017" y="8093"/>
                  </a:cubicBezTo>
                  <a:cubicBezTo>
                    <a:pt x="93312" y="7584"/>
                    <a:pt x="93312" y="7584"/>
                    <a:pt x="93312" y="7584"/>
                  </a:cubicBezTo>
                  <a:cubicBezTo>
                    <a:pt x="92942" y="6311"/>
                    <a:pt x="92942" y="6311"/>
                    <a:pt x="92942" y="6311"/>
                  </a:cubicBezTo>
                  <a:cubicBezTo>
                    <a:pt x="89833" y="6311"/>
                    <a:pt x="89833" y="6311"/>
                    <a:pt x="89833" y="6311"/>
                  </a:cubicBezTo>
                  <a:cubicBezTo>
                    <a:pt x="87982" y="7457"/>
                    <a:pt x="87982" y="7457"/>
                    <a:pt x="87982" y="7457"/>
                  </a:cubicBezTo>
                  <a:cubicBezTo>
                    <a:pt x="85613" y="6566"/>
                    <a:pt x="85613" y="6566"/>
                    <a:pt x="85613" y="6566"/>
                  </a:cubicBezTo>
                  <a:cubicBezTo>
                    <a:pt x="81209" y="6566"/>
                    <a:pt x="81209" y="6566"/>
                    <a:pt x="81209" y="6566"/>
                  </a:cubicBezTo>
                  <a:cubicBezTo>
                    <a:pt x="77544" y="7966"/>
                    <a:pt x="77544" y="7966"/>
                    <a:pt x="77544" y="7966"/>
                  </a:cubicBezTo>
                  <a:cubicBezTo>
                    <a:pt x="70549" y="8322"/>
                    <a:pt x="70549" y="8322"/>
                    <a:pt x="70549" y="8322"/>
                  </a:cubicBezTo>
                  <a:cubicBezTo>
                    <a:pt x="76064" y="6820"/>
                    <a:pt x="76064" y="6820"/>
                    <a:pt x="76064" y="6820"/>
                  </a:cubicBezTo>
                  <a:cubicBezTo>
                    <a:pt x="76249" y="5930"/>
                    <a:pt x="76249" y="5930"/>
                    <a:pt x="76249" y="5930"/>
                  </a:cubicBezTo>
                  <a:cubicBezTo>
                    <a:pt x="77877" y="6311"/>
                    <a:pt x="77877" y="6311"/>
                    <a:pt x="77877" y="6311"/>
                  </a:cubicBezTo>
                  <a:cubicBezTo>
                    <a:pt x="81024" y="4784"/>
                    <a:pt x="81024" y="4784"/>
                    <a:pt x="81024" y="4784"/>
                  </a:cubicBezTo>
                  <a:lnTo>
                    <a:pt x="81024" y="4784"/>
                  </a:lnTo>
                  <a:cubicBezTo>
                    <a:pt x="87982" y="5039"/>
                    <a:pt x="87982" y="5039"/>
                    <a:pt x="87982" y="5039"/>
                  </a:cubicBezTo>
                  <a:cubicBezTo>
                    <a:pt x="91128" y="4173"/>
                    <a:pt x="91128" y="4173"/>
                    <a:pt x="91128" y="4173"/>
                  </a:cubicBezTo>
                  <a:cubicBezTo>
                    <a:pt x="91684" y="3028"/>
                    <a:pt x="91684" y="3028"/>
                    <a:pt x="91684" y="3028"/>
                  </a:cubicBezTo>
                  <a:cubicBezTo>
                    <a:pt x="91128" y="2901"/>
                    <a:pt x="88352" y="2519"/>
                    <a:pt x="87797" y="2519"/>
                  </a:cubicBezTo>
                  <a:cubicBezTo>
                    <a:pt x="87242" y="2519"/>
                    <a:pt x="84873" y="2392"/>
                    <a:pt x="84688" y="2392"/>
                  </a:cubicBezTo>
                  <a:lnTo>
                    <a:pt x="84688" y="2392"/>
                  </a:lnTo>
                  <a:cubicBezTo>
                    <a:pt x="83022" y="763"/>
                    <a:pt x="83022" y="763"/>
                    <a:pt x="83022" y="763"/>
                  </a:cubicBezTo>
                  <a:cubicBezTo>
                    <a:pt x="80098" y="890"/>
                    <a:pt x="80098" y="890"/>
                    <a:pt x="80098" y="890"/>
                  </a:cubicBezTo>
                  <a:cubicBezTo>
                    <a:pt x="79728" y="381"/>
                    <a:pt x="79728" y="381"/>
                    <a:pt x="79728" y="381"/>
                  </a:cubicBezTo>
                  <a:cubicBezTo>
                    <a:pt x="76064" y="0"/>
                    <a:pt x="76064" y="0"/>
                    <a:pt x="76064" y="0"/>
                  </a:cubicBezTo>
                  <a:cubicBezTo>
                    <a:pt x="73843" y="890"/>
                    <a:pt x="73843" y="890"/>
                    <a:pt x="73843" y="890"/>
                  </a:cubicBezTo>
                  <a:cubicBezTo>
                    <a:pt x="73658" y="509"/>
                    <a:pt x="73658" y="509"/>
                    <a:pt x="73658" y="509"/>
                  </a:cubicBezTo>
                  <a:cubicBezTo>
                    <a:pt x="69253" y="1399"/>
                    <a:pt x="69253" y="1399"/>
                    <a:pt x="69253" y="1399"/>
                  </a:cubicBezTo>
                  <a:cubicBezTo>
                    <a:pt x="70363" y="2265"/>
                    <a:pt x="70363" y="2265"/>
                    <a:pt x="70363" y="2265"/>
                  </a:cubicBezTo>
                  <a:cubicBezTo>
                    <a:pt x="70178" y="3919"/>
                    <a:pt x="70178" y="3919"/>
                    <a:pt x="70178" y="3919"/>
                  </a:cubicBezTo>
                  <a:cubicBezTo>
                    <a:pt x="67254" y="3028"/>
                    <a:pt x="67254" y="3028"/>
                    <a:pt x="67254" y="3028"/>
                  </a:cubicBezTo>
                  <a:cubicBezTo>
                    <a:pt x="65589" y="3155"/>
                    <a:pt x="65589" y="3155"/>
                    <a:pt x="65589" y="3155"/>
                  </a:cubicBezTo>
                  <a:cubicBezTo>
                    <a:pt x="65219" y="4046"/>
                    <a:pt x="65219" y="4046"/>
                    <a:pt x="65219" y="4046"/>
                  </a:cubicBezTo>
                  <a:cubicBezTo>
                    <a:pt x="68513" y="5420"/>
                    <a:pt x="68513" y="5420"/>
                    <a:pt x="68513" y="5420"/>
                  </a:cubicBezTo>
                  <a:cubicBezTo>
                    <a:pt x="67772" y="6311"/>
                    <a:pt x="67772" y="6311"/>
                    <a:pt x="67772" y="6311"/>
                  </a:cubicBezTo>
                  <a:cubicBezTo>
                    <a:pt x="67772" y="7329"/>
                    <a:pt x="67772" y="7329"/>
                    <a:pt x="67772" y="7329"/>
                  </a:cubicBezTo>
                  <a:cubicBezTo>
                    <a:pt x="66144" y="8093"/>
                    <a:pt x="66144" y="8093"/>
                    <a:pt x="66144" y="8093"/>
                  </a:cubicBezTo>
                  <a:cubicBezTo>
                    <a:pt x="66329" y="10358"/>
                    <a:pt x="66329" y="10358"/>
                    <a:pt x="66329" y="10358"/>
                  </a:cubicBezTo>
                  <a:cubicBezTo>
                    <a:pt x="64108" y="9849"/>
                    <a:pt x="64108" y="9849"/>
                    <a:pt x="64108" y="9849"/>
                  </a:cubicBezTo>
                  <a:cubicBezTo>
                    <a:pt x="63738" y="8093"/>
                    <a:pt x="63738" y="8093"/>
                    <a:pt x="63738" y="8093"/>
                  </a:cubicBezTo>
                  <a:cubicBezTo>
                    <a:pt x="59148" y="6439"/>
                    <a:pt x="59148" y="6439"/>
                    <a:pt x="59148" y="6439"/>
                  </a:cubicBezTo>
                  <a:cubicBezTo>
                    <a:pt x="57334" y="5548"/>
                    <a:pt x="57334" y="5548"/>
                    <a:pt x="57334" y="5548"/>
                  </a:cubicBezTo>
                  <a:cubicBezTo>
                    <a:pt x="56964" y="6566"/>
                    <a:pt x="56964" y="6566"/>
                    <a:pt x="56964" y="6566"/>
                  </a:cubicBezTo>
                  <a:cubicBezTo>
                    <a:pt x="53448" y="6566"/>
                    <a:pt x="53448" y="6566"/>
                    <a:pt x="53448" y="6566"/>
                  </a:cubicBezTo>
                  <a:cubicBezTo>
                    <a:pt x="54558" y="7711"/>
                    <a:pt x="54558" y="7711"/>
                    <a:pt x="54558" y="7711"/>
                  </a:cubicBezTo>
                  <a:cubicBezTo>
                    <a:pt x="60629" y="8322"/>
                    <a:pt x="60629" y="8322"/>
                    <a:pt x="60629" y="8322"/>
                  </a:cubicBezTo>
                  <a:cubicBezTo>
                    <a:pt x="63923" y="11351"/>
                    <a:pt x="63923" y="11351"/>
                    <a:pt x="63923" y="11351"/>
                  </a:cubicBezTo>
                  <a:cubicBezTo>
                    <a:pt x="62850" y="12878"/>
                    <a:pt x="62850" y="12878"/>
                    <a:pt x="62850" y="12878"/>
                  </a:cubicBezTo>
                  <a:cubicBezTo>
                    <a:pt x="58593" y="10867"/>
                    <a:pt x="58593" y="10867"/>
                    <a:pt x="58593" y="10867"/>
                  </a:cubicBezTo>
                  <a:cubicBezTo>
                    <a:pt x="56224" y="9722"/>
                    <a:pt x="56224" y="9722"/>
                    <a:pt x="56224" y="9722"/>
                  </a:cubicBezTo>
                  <a:cubicBezTo>
                    <a:pt x="52930" y="10358"/>
                    <a:pt x="52930" y="10358"/>
                    <a:pt x="52930" y="10358"/>
                  </a:cubicBezTo>
                  <a:cubicBezTo>
                    <a:pt x="57520" y="14023"/>
                    <a:pt x="57520" y="14023"/>
                    <a:pt x="57520" y="14023"/>
                  </a:cubicBezTo>
                  <a:cubicBezTo>
                    <a:pt x="58223" y="15652"/>
                    <a:pt x="58223" y="15652"/>
                    <a:pt x="58223" y="15652"/>
                  </a:cubicBezTo>
                  <a:cubicBezTo>
                    <a:pt x="56779" y="15143"/>
                    <a:pt x="56779" y="15143"/>
                    <a:pt x="56779" y="15143"/>
                  </a:cubicBezTo>
                  <a:cubicBezTo>
                    <a:pt x="54003" y="15524"/>
                    <a:pt x="54003" y="15524"/>
                    <a:pt x="54003" y="15524"/>
                  </a:cubicBezTo>
                  <a:cubicBezTo>
                    <a:pt x="55484" y="18197"/>
                    <a:pt x="55484" y="18197"/>
                    <a:pt x="55484" y="18197"/>
                  </a:cubicBezTo>
                  <a:cubicBezTo>
                    <a:pt x="54558" y="19953"/>
                    <a:pt x="54558" y="19953"/>
                    <a:pt x="54558" y="19953"/>
                  </a:cubicBezTo>
                  <a:cubicBezTo>
                    <a:pt x="52004" y="19062"/>
                    <a:pt x="52004" y="19062"/>
                    <a:pt x="52004" y="19062"/>
                  </a:cubicBezTo>
                  <a:cubicBezTo>
                    <a:pt x="50709" y="17306"/>
                    <a:pt x="50709" y="17306"/>
                    <a:pt x="50709" y="17306"/>
                  </a:cubicBezTo>
                  <a:cubicBezTo>
                    <a:pt x="47785" y="15524"/>
                    <a:pt x="47785" y="15524"/>
                    <a:pt x="47785" y="15524"/>
                  </a:cubicBezTo>
                  <a:cubicBezTo>
                    <a:pt x="45564" y="13005"/>
                    <a:pt x="45564" y="13005"/>
                    <a:pt x="45564" y="13005"/>
                  </a:cubicBezTo>
                  <a:cubicBezTo>
                    <a:pt x="41714" y="12750"/>
                    <a:pt x="41714" y="12750"/>
                    <a:pt x="41714" y="12750"/>
                  </a:cubicBezTo>
                  <a:cubicBezTo>
                    <a:pt x="42825" y="14150"/>
                    <a:pt x="42825" y="14150"/>
                    <a:pt x="42825" y="14150"/>
                  </a:cubicBezTo>
                  <a:cubicBezTo>
                    <a:pt x="43010" y="16033"/>
                    <a:pt x="43010" y="16033"/>
                    <a:pt x="43010" y="16033"/>
                  </a:cubicBezTo>
                  <a:cubicBezTo>
                    <a:pt x="45379" y="17306"/>
                    <a:pt x="45379" y="17306"/>
                    <a:pt x="45379" y="17306"/>
                  </a:cubicBezTo>
                  <a:lnTo>
                    <a:pt x="45379" y="17306"/>
                  </a:lnTo>
                  <a:cubicBezTo>
                    <a:pt x="46489" y="19826"/>
                    <a:pt x="46489" y="19826"/>
                    <a:pt x="46489" y="19826"/>
                  </a:cubicBezTo>
                  <a:cubicBezTo>
                    <a:pt x="44083" y="21098"/>
                    <a:pt x="44083" y="21098"/>
                    <a:pt x="44083" y="21098"/>
                  </a:cubicBezTo>
                  <a:cubicBezTo>
                    <a:pt x="43010" y="20080"/>
                    <a:pt x="43010" y="20080"/>
                    <a:pt x="43010" y="20080"/>
                  </a:cubicBezTo>
                  <a:cubicBezTo>
                    <a:pt x="39494" y="18680"/>
                    <a:pt x="39494" y="18680"/>
                    <a:pt x="39494" y="18680"/>
                  </a:cubicBezTo>
                  <a:cubicBezTo>
                    <a:pt x="38235" y="21098"/>
                    <a:pt x="38235" y="21098"/>
                    <a:pt x="38235" y="21098"/>
                  </a:cubicBezTo>
                  <a:cubicBezTo>
                    <a:pt x="36384" y="22218"/>
                    <a:pt x="36384" y="22218"/>
                    <a:pt x="36384" y="22218"/>
                  </a:cubicBezTo>
                  <a:cubicBezTo>
                    <a:pt x="36384" y="17433"/>
                    <a:pt x="36384" y="17433"/>
                    <a:pt x="36384" y="17433"/>
                  </a:cubicBezTo>
                  <a:cubicBezTo>
                    <a:pt x="35274" y="15652"/>
                    <a:pt x="35274" y="15652"/>
                    <a:pt x="35274" y="15652"/>
                  </a:cubicBezTo>
                  <a:cubicBezTo>
                    <a:pt x="35274" y="14023"/>
                    <a:pt x="35274" y="14023"/>
                    <a:pt x="35274" y="14023"/>
                  </a:cubicBezTo>
                  <a:cubicBezTo>
                    <a:pt x="31425" y="16161"/>
                    <a:pt x="31425" y="16161"/>
                    <a:pt x="31425" y="16161"/>
                  </a:cubicBezTo>
                  <a:cubicBezTo>
                    <a:pt x="25539" y="17433"/>
                    <a:pt x="25539" y="17433"/>
                    <a:pt x="25539" y="17433"/>
                  </a:cubicBezTo>
                  <a:cubicBezTo>
                    <a:pt x="28315" y="19317"/>
                    <a:pt x="28315" y="19317"/>
                    <a:pt x="28315" y="19317"/>
                  </a:cubicBezTo>
                  <a:cubicBezTo>
                    <a:pt x="31610" y="23618"/>
                    <a:pt x="31610" y="23618"/>
                    <a:pt x="31610" y="23618"/>
                  </a:cubicBezTo>
                  <a:cubicBezTo>
                    <a:pt x="25724" y="18808"/>
                    <a:pt x="25724" y="18808"/>
                    <a:pt x="25724" y="18808"/>
                  </a:cubicBezTo>
                  <a:cubicBezTo>
                    <a:pt x="22800" y="18553"/>
                    <a:pt x="22800" y="18553"/>
                    <a:pt x="22800" y="18553"/>
                  </a:cubicBezTo>
                  <a:cubicBezTo>
                    <a:pt x="20950" y="20080"/>
                    <a:pt x="20950" y="20080"/>
                    <a:pt x="20950" y="20080"/>
                  </a:cubicBezTo>
                  <a:cubicBezTo>
                    <a:pt x="23541" y="21836"/>
                    <a:pt x="23541" y="21836"/>
                    <a:pt x="23541" y="21836"/>
                  </a:cubicBezTo>
                  <a:cubicBezTo>
                    <a:pt x="22800" y="22345"/>
                    <a:pt x="22800" y="22345"/>
                    <a:pt x="22800" y="22345"/>
                  </a:cubicBezTo>
                  <a:cubicBezTo>
                    <a:pt x="22985" y="24992"/>
                    <a:pt x="22985" y="24992"/>
                    <a:pt x="22985" y="24992"/>
                  </a:cubicBezTo>
                  <a:cubicBezTo>
                    <a:pt x="21690" y="26010"/>
                    <a:pt x="21690" y="26010"/>
                    <a:pt x="21690" y="26010"/>
                  </a:cubicBezTo>
                  <a:cubicBezTo>
                    <a:pt x="20394" y="25501"/>
                    <a:pt x="20394" y="25501"/>
                    <a:pt x="20394" y="25501"/>
                  </a:cubicBezTo>
                  <a:cubicBezTo>
                    <a:pt x="18025" y="25247"/>
                    <a:pt x="18025" y="25247"/>
                    <a:pt x="18025" y="25247"/>
                  </a:cubicBezTo>
                  <a:cubicBezTo>
                    <a:pt x="15619" y="27919"/>
                    <a:pt x="15619" y="27919"/>
                    <a:pt x="15619" y="27919"/>
                  </a:cubicBezTo>
                  <a:cubicBezTo>
                    <a:pt x="13251" y="30820"/>
                    <a:pt x="13251" y="30820"/>
                    <a:pt x="13251" y="30820"/>
                  </a:cubicBezTo>
                  <a:cubicBezTo>
                    <a:pt x="10104" y="31431"/>
                    <a:pt x="10104" y="31431"/>
                    <a:pt x="10104" y="31431"/>
                  </a:cubicBezTo>
                  <a:cubicBezTo>
                    <a:pt x="10475" y="33340"/>
                    <a:pt x="10475" y="33340"/>
                    <a:pt x="10475" y="33340"/>
                  </a:cubicBezTo>
                  <a:cubicBezTo>
                    <a:pt x="13251" y="34231"/>
                    <a:pt x="13251" y="34231"/>
                    <a:pt x="13251" y="34231"/>
                  </a:cubicBezTo>
                  <a:cubicBezTo>
                    <a:pt x="17285" y="32576"/>
                    <a:pt x="17285" y="32576"/>
                    <a:pt x="17285" y="32576"/>
                  </a:cubicBezTo>
                  <a:cubicBezTo>
                    <a:pt x="18396" y="33213"/>
                    <a:pt x="18396" y="33213"/>
                    <a:pt x="18396" y="33213"/>
                  </a:cubicBezTo>
                  <a:cubicBezTo>
                    <a:pt x="17470" y="35478"/>
                    <a:pt x="17470" y="35478"/>
                    <a:pt x="17470" y="35478"/>
                  </a:cubicBezTo>
                  <a:cubicBezTo>
                    <a:pt x="16175" y="36241"/>
                    <a:pt x="16175" y="36241"/>
                    <a:pt x="16175" y="36241"/>
                  </a:cubicBezTo>
                  <a:cubicBezTo>
                    <a:pt x="16545" y="38634"/>
                    <a:pt x="16545" y="38634"/>
                    <a:pt x="16545" y="38634"/>
                  </a:cubicBezTo>
                  <a:cubicBezTo>
                    <a:pt x="12695" y="41306"/>
                    <a:pt x="12695" y="41306"/>
                    <a:pt x="12695" y="41306"/>
                  </a:cubicBezTo>
                  <a:cubicBezTo>
                    <a:pt x="8291" y="41790"/>
                    <a:pt x="8291" y="41790"/>
                    <a:pt x="8291" y="41790"/>
                  </a:cubicBezTo>
                  <a:cubicBezTo>
                    <a:pt x="7180" y="43317"/>
                    <a:pt x="7180" y="43317"/>
                    <a:pt x="7180" y="43317"/>
                  </a:cubicBezTo>
                  <a:cubicBezTo>
                    <a:pt x="7180" y="43444"/>
                    <a:pt x="7180" y="43444"/>
                    <a:pt x="7180" y="43444"/>
                  </a:cubicBezTo>
                  <a:cubicBezTo>
                    <a:pt x="185" y="45709"/>
                    <a:pt x="185" y="45709"/>
                    <a:pt x="185" y="45709"/>
                  </a:cubicBezTo>
                  <a:cubicBezTo>
                    <a:pt x="0" y="47363"/>
                    <a:pt x="0" y="47363"/>
                    <a:pt x="0" y="47363"/>
                  </a:cubicBezTo>
                  <a:cubicBezTo>
                    <a:pt x="1295" y="48865"/>
                    <a:pt x="1295" y="48865"/>
                    <a:pt x="1295" y="48865"/>
                  </a:cubicBezTo>
                  <a:cubicBezTo>
                    <a:pt x="6255" y="49119"/>
                    <a:pt x="6255" y="49119"/>
                    <a:pt x="6255" y="49119"/>
                  </a:cubicBezTo>
                  <a:cubicBezTo>
                    <a:pt x="6995" y="50519"/>
                    <a:pt x="6995" y="50519"/>
                    <a:pt x="6995" y="50519"/>
                  </a:cubicBezTo>
                  <a:cubicBezTo>
                    <a:pt x="8846" y="50901"/>
                    <a:pt x="8846" y="50901"/>
                    <a:pt x="8846" y="50901"/>
                  </a:cubicBezTo>
                  <a:cubicBezTo>
                    <a:pt x="11770" y="49628"/>
                    <a:pt x="11770" y="49628"/>
                    <a:pt x="11770" y="49628"/>
                  </a:cubicBezTo>
                  <a:cubicBezTo>
                    <a:pt x="15064" y="51028"/>
                    <a:pt x="15064" y="51028"/>
                    <a:pt x="15064" y="51028"/>
                  </a:cubicBezTo>
                  <a:cubicBezTo>
                    <a:pt x="14879" y="52402"/>
                    <a:pt x="14879" y="52402"/>
                    <a:pt x="14879" y="52402"/>
                  </a:cubicBezTo>
                  <a:cubicBezTo>
                    <a:pt x="11955" y="53293"/>
                    <a:pt x="11955" y="53293"/>
                    <a:pt x="11955" y="53293"/>
                  </a:cubicBezTo>
                  <a:cubicBezTo>
                    <a:pt x="10289" y="52784"/>
                    <a:pt x="10289" y="52784"/>
                    <a:pt x="10289" y="52784"/>
                  </a:cubicBezTo>
                  <a:cubicBezTo>
                    <a:pt x="10475" y="54057"/>
                    <a:pt x="10475" y="54057"/>
                    <a:pt x="10475" y="54057"/>
                  </a:cubicBezTo>
                  <a:cubicBezTo>
                    <a:pt x="7921" y="53420"/>
                    <a:pt x="7921" y="53420"/>
                    <a:pt x="7921" y="53420"/>
                  </a:cubicBezTo>
                  <a:cubicBezTo>
                    <a:pt x="4811" y="53930"/>
                    <a:pt x="4811" y="53930"/>
                    <a:pt x="4811" y="53930"/>
                  </a:cubicBezTo>
                  <a:cubicBezTo>
                    <a:pt x="6810" y="56322"/>
                    <a:pt x="6810" y="56322"/>
                    <a:pt x="6810" y="56322"/>
                  </a:cubicBezTo>
                  <a:cubicBezTo>
                    <a:pt x="10845" y="56322"/>
                    <a:pt x="10845" y="56322"/>
                    <a:pt x="10845" y="56322"/>
                  </a:cubicBezTo>
                  <a:cubicBezTo>
                    <a:pt x="10289" y="57594"/>
                    <a:pt x="10289" y="57594"/>
                    <a:pt x="10289" y="57594"/>
                  </a:cubicBezTo>
                  <a:cubicBezTo>
                    <a:pt x="7921" y="58460"/>
                    <a:pt x="7921" y="58460"/>
                    <a:pt x="7921" y="58460"/>
                  </a:cubicBezTo>
                  <a:cubicBezTo>
                    <a:pt x="10845" y="60241"/>
                    <a:pt x="10845" y="60241"/>
                    <a:pt x="10845" y="60241"/>
                  </a:cubicBezTo>
                  <a:cubicBezTo>
                    <a:pt x="12510" y="58969"/>
                    <a:pt x="12510" y="58969"/>
                    <a:pt x="12510" y="58969"/>
                  </a:cubicBezTo>
                  <a:cubicBezTo>
                    <a:pt x="15249" y="58460"/>
                    <a:pt x="15249" y="58460"/>
                    <a:pt x="15249" y="58460"/>
                  </a:cubicBezTo>
                  <a:cubicBezTo>
                    <a:pt x="16545" y="59351"/>
                    <a:pt x="16545" y="59351"/>
                    <a:pt x="16545" y="59351"/>
                  </a:cubicBezTo>
                  <a:cubicBezTo>
                    <a:pt x="18766" y="58078"/>
                    <a:pt x="18766" y="58078"/>
                    <a:pt x="18766" y="58078"/>
                  </a:cubicBezTo>
                  <a:cubicBezTo>
                    <a:pt x="24614" y="59605"/>
                    <a:pt x="24614" y="59605"/>
                    <a:pt x="24614" y="59605"/>
                  </a:cubicBezTo>
                  <a:cubicBezTo>
                    <a:pt x="29759" y="62506"/>
                    <a:pt x="29759" y="62506"/>
                    <a:pt x="29759" y="62506"/>
                  </a:cubicBezTo>
                  <a:cubicBezTo>
                    <a:pt x="30314" y="64542"/>
                    <a:pt x="30314" y="64542"/>
                    <a:pt x="30314" y="64542"/>
                  </a:cubicBezTo>
                  <a:cubicBezTo>
                    <a:pt x="34534" y="67444"/>
                    <a:pt x="34534" y="67444"/>
                    <a:pt x="34534" y="67444"/>
                  </a:cubicBezTo>
                  <a:cubicBezTo>
                    <a:pt x="34719" y="70600"/>
                    <a:pt x="34719" y="70600"/>
                    <a:pt x="34719" y="70600"/>
                  </a:cubicBezTo>
                  <a:cubicBezTo>
                    <a:pt x="35644" y="71338"/>
                    <a:pt x="35644" y="71338"/>
                    <a:pt x="35644" y="71338"/>
                  </a:cubicBezTo>
                  <a:cubicBezTo>
                    <a:pt x="35459" y="72101"/>
                    <a:pt x="35459" y="72101"/>
                    <a:pt x="35459" y="72101"/>
                  </a:cubicBezTo>
                  <a:cubicBezTo>
                    <a:pt x="36940" y="72992"/>
                    <a:pt x="36940" y="72992"/>
                    <a:pt x="36940" y="72992"/>
                  </a:cubicBezTo>
                  <a:cubicBezTo>
                    <a:pt x="36940" y="74875"/>
                    <a:pt x="36940" y="74875"/>
                    <a:pt x="36940" y="74875"/>
                  </a:cubicBezTo>
                  <a:cubicBezTo>
                    <a:pt x="39309" y="75766"/>
                    <a:pt x="39309" y="75766"/>
                    <a:pt x="39309" y="75766"/>
                  </a:cubicBezTo>
                  <a:cubicBezTo>
                    <a:pt x="37310" y="79686"/>
                    <a:pt x="37310" y="79686"/>
                    <a:pt x="37310" y="79686"/>
                  </a:cubicBezTo>
                  <a:cubicBezTo>
                    <a:pt x="38383" y="80067"/>
                    <a:pt x="38383" y="80067"/>
                    <a:pt x="38383" y="80067"/>
                  </a:cubicBezTo>
                  <a:cubicBezTo>
                    <a:pt x="37310" y="82078"/>
                    <a:pt x="37310" y="82078"/>
                    <a:pt x="37310" y="82078"/>
                  </a:cubicBezTo>
                  <a:cubicBezTo>
                    <a:pt x="39864" y="82587"/>
                    <a:pt x="39864" y="82587"/>
                    <a:pt x="39864" y="82587"/>
                  </a:cubicBezTo>
                  <a:cubicBezTo>
                    <a:pt x="39864" y="81187"/>
                    <a:pt x="39864" y="81187"/>
                    <a:pt x="39864" y="81187"/>
                  </a:cubicBezTo>
                  <a:cubicBezTo>
                    <a:pt x="40234" y="80195"/>
                    <a:pt x="40234" y="80195"/>
                    <a:pt x="40234" y="80195"/>
                  </a:cubicBezTo>
                  <a:cubicBezTo>
                    <a:pt x="42455" y="80831"/>
                    <a:pt x="42455" y="80831"/>
                    <a:pt x="42455" y="80831"/>
                  </a:cubicBezTo>
                  <a:cubicBezTo>
                    <a:pt x="45564" y="83732"/>
                    <a:pt x="45564" y="83732"/>
                    <a:pt x="45564" y="83732"/>
                  </a:cubicBezTo>
                  <a:cubicBezTo>
                    <a:pt x="47230" y="87015"/>
                    <a:pt x="47230" y="87015"/>
                    <a:pt x="47230" y="87015"/>
                  </a:cubicBezTo>
                  <a:cubicBezTo>
                    <a:pt x="41900" y="85107"/>
                    <a:pt x="41900" y="85107"/>
                    <a:pt x="41900" y="85107"/>
                  </a:cubicBezTo>
                  <a:cubicBezTo>
                    <a:pt x="39494" y="85616"/>
                    <a:pt x="39494" y="85616"/>
                    <a:pt x="39494" y="85616"/>
                  </a:cubicBezTo>
                  <a:cubicBezTo>
                    <a:pt x="42825" y="87499"/>
                    <a:pt x="42825" y="87499"/>
                    <a:pt x="42825" y="87499"/>
                  </a:cubicBezTo>
                  <a:cubicBezTo>
                    <a:pt x="47415" y="88135"/>
                    <a:pt x="47415" y="88135"/>
                    <a:pt x="47415" y="88135"/>
                  </a:cubicBezTo>
                  <a:cubicBezTo>
                    <a:pt x="45934" y="89917"/>
                    <a:pt x="45934" y="89917"/>
                    <a:pt x="45934" y="89917"/>
                  </a:cubicBezTo>
                  <a:cubicBezTo>
                    <a:pt x="46674" y="91037"/>
                    <a:pt x="46674" y="91037"/>
                    <a:pt x="46674" y="91037"/>
                  </a:cubicBezTo>
                  <a:cubicBezTo>
                    <a:pt x="45009" y="92564"/>
                    <a:pt x="45009" y="92564"/>
                    <a:pt x="45009" y="92564"/>
                  </a:cubicBezTo>
                  <a:cubicBezTo>
                    <a:pt x="45194" y="94829"/>
                    <a:pt x="45194" y="94829"/>
                    <a:pt x="45194" y="94829"/>
                  </a:cubicBezTo>
                  <a:cubicBezTo>
                    <a:pt x="42270" y="94345"/>
                    <a:pt x="42270" y="94345"/>
                    <a:pt x="42270" y="94345"/>
                  </a:cubicBezTo>
                  <a:cubicBezTo>
                    <a:pt x="40049" y="96992"/>
                    <a:pt x="40049" y="96992"/>
                    <a:pt x="40049" y="96992"/>
                  </a:cubicBezTo>
                  <a:cubicBezTo>
                    <a:pt x="39864" y="98366"/>
                    <a:pt x="39864" y="98366"/>
                    <a:pt x="39864" y="98366"/>
                  </a:cubicBezTo>
                  <a:cubicBezTo>
                    <a:pt x="41714" y="98748"/>
                    <a:pt x="41714" y="98748"/>
                    <a:pt x="41714" y="98748"/>
                  </a:cubicBezTo>
                  <a:cubicBezTo>
                    <a:pt x="40789" y="100402"/>
                    <a:pt x="40789" y="100402"/>
                    <a:pt x="40789" y="100402"/>
                  </a:cubicBezTo>
                  <a:cubicBezTo>
                    <a:pt x="41529" y="103558"/>
                    <a:pt x="41529" y="103558"/>
                    <a:pt x="41529" y="103558"/>
                  </a:cubicBezTo>
                  <a:cubicBezTo>
                    <a:pt x="43898" y="104067"/>
                    <a:pt x="43898" y="104067"/>
                    <a:pt x="43898" y="104067"/>
                  </a:cubicBezTo>
                  <a:cubicBezTo>
                    <a:pt x="43898" y="106460"/>
                    <a:pt x="43898" y="106460"/>
                    <a:pt x="43898" y="106460"/>
                  </a:cubicBezTo>
                  <a:cubicBezTo>
                    <a:pt x="47600" y="105569"/>
                    <a:pt x="47600" y="105569"/>
                    <a:pt x="47600" y="105569"/>
                  </a:cubicBezTo>
                  <a:cubicBezTo>
                    <a:pt x="45379" y="107707"/>
                    <a:pt x="45379" y="107707"/>
                    <a:pt x="45379" y="107707"/>
                  </a:cubicBezTo>
                  <a:cubicBezTo>
                    <a:pt x="45194" y="109488"/>
                    <a:pt x="45194" y="109488"/>
                    <a:pt x="45194" y="109488"/>
                  </a:cubicBezTo>
                  <a:lnTo>
                    <a:pt x="52004" y="117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27"/>
            <p:cNvSpPr/>
            <p:nvPr/>
          </p:nvSpPr>
          <p:spPr>
            <a:xfrm>
              <a:off x="2498552" y="1259369"/>
              <a:ext cx="934200" cy="1647600"/>
            </a:xfrm>
            <a:custGeom>
              <a:rect b="b" l="l" r="r" t="t"/>
              <a:pathLst>
                <a:path extrusionOk="0" h="120000" w="120000">
                  <a:moveTo>
                    <a:pt x="18232" y="32598"/>
                  </a:moveTo>
                  <a:lnTo>
                    <a:pt x="18232" y="32598"/>
                  </a:lnTo>
                  <a:cubicBezTo>
                    <a:pt x="18232" y="32494"/>
                    <a:pt x="19296" y="31559"/>
                    <a:pt x="19296" y="31559"/>
                  </a:cubicBezTo>
                  <a:cubicBezTo>
                    <a:pt x="19847" y="31663"/>
                    <a:pt x="19847" y="31663"/>
                    <a:pt x="19847" y="31663"/>
                  </a:cubicBezTo>
                  <a:cubicBezTo>
                    <a:pt x="20397" y="31268"/>
                    <a:pt x="20397" y="31268"/>
                    <a:pt x="20397" y="31268"/>
                  </a:cubicBezTo>
                  <a:cubicBezTo>
                    <a:pt x="22231" y="31060"/>
                    <a:pt x="22231" y="31060"/>
                    <a:pt x="22231" y="31060"/>
                  </a:cubicBezTo>
                  <a:cubicBezTo>
                    <a:pt x="23515" y="30020"/>
                    <a:pt x="23515" y="30020"/>
                    <a:pt x="23515" y="30020"/>
                  </a:cubicBezTo>
                  <a:cubicBezTo>
                    <a:pt x="26047" y="31372"/>
                    <a:pt x="26047" y="31372"/>
                    <a:pt x="26047" y="31372"/>
                  </a:cubicBezTo>
                  <a:cubicBezTo>
                    <a:pt x="26047" y="32286"/>
                    <a:pt x="26047" y="32286"/>
                    <a:pt x="26047" y="32286"/>
                  </a:cubicBezTo>
                  <a:cubicBezTo>
                    <a:pt x="24946" y="32390"/>
                    <a:pt x="24946" y="32390"/>
                    <a:pt x="24946" y="32390"/>
                  </a:cubicBezTo>
                  <a:cubicBezTo>
                    <a:pt x="23845" y="32702"/>
                    <a:pt x="23845" y="32702"/>
                    <a:pt x="23845" y="32702"/>
                  </a:cubicBezTo>
                  <a:cubicBezTo>
                    <a:pt x="22231" y="31871"/>
                    <a:pt x="22231" y="31871"/>
                    <a:pt x="22231" y="31871"/>
                  </a:cubicBezTo>
                  <a:cubicBezTo>
                    <a:pt x="22231" y="32702"/>
                    <a:pt x="22231" y="32702"/>
                    <a:pt x="22231" y="32702"/>
                  </a:cubicBezTo>
                  <a:cubicBezTo>
                    <a:pt x="21314" y="32702"/>
                    <a:pt x="21314" y="32702"/>
                    <a:pt x="21314" y="32702"/>
                  </a:cubicBezTo>
                  <a:cubicBezTo>
                    <a:pt x="20214" y="31975"/>
                    <a:pt x="20214" y="31975"/>
                    <a:pt x="20214" y="31975"/>
                  </a:cubicBezTo>
                  <a:cubicBezTo>
                    <a:pt x="19296" y="32598"/>
                    <a:pt x="19296" y="32598"/>
                    <a:pt x="19296" y="32598"/>
                  </a:cubicBezTo>
                  <a:cubicBezTo>
                    <a:pt x="18746" y="32806"/>
                    <a:pt x="18746" y="32806"/>
                    <a:pt x="18746" y="32806"/>
                  </a:cubicBezTo>
                  <a:cubicBezTo>
                    <a:pt x="18232" y="32598"/>
                    <a:pt x="18232" y="32598"/>
                    <a:pt x="18232" y="32598"/>
                  </a:cubicBezTo>
                  <a:close/>
                  <a:moveTo>
                    <a:pt x="16582" y="35800"/>
                  </a:moveTo>
                  <a:lnTo>
                    <a:pt x="16582" y="35800"/>
                  </a:lnTo>
                  <a:cubicBezTo>
                    <a:pt x="17499" y="35488"/>
                    <a:pt x="17499" y="35488"/>
                    <a:pt x="17499" y="35488"/>
                  </a:cubicBezTo>
                  <a:cubicBezTo>
                    <a:pt x="17682" y="34864"/>
                    <a:pt x="17682" y="34864"/>
                    <a:pt x="17682" y="34864"/>
                  </a:cubicBezTo>
                  <a:cubicBezTo>
                    <a:pt x="16398" y="34345"/>
                    <a:pt x="16398" y="34345"/>
                    <a:pt x="16398" y="34345"/>
                  </a:cubicBezTo>
                  <a:cubicBezTo>
                    <a:pt x="16398" y="33950"/>
                    <a:pt x="16398" y="33950"/>
                    <a:pt x="16398" y="33950"/>
                  </a:cubicBezTo>
                  <a:cubicBezTo>
                    <a:pt x="15114" y="34553"/>
                    <a:pt x="15114" y="34553"/>
                    <a:pt x="15114" y="34553"/>
                  </a:cubicBezTo>
                  <a:cubicBezTo>
                    <a:pt x="15481" y="35072"/>
                    <a:pt x="15481" y="35072"/>
                    <a:pt x="15481" y="35072"/>
                  </a:cubicBezTo>
                  <a:cubicBezTo>
                    <a:pt x="15848" y="35072"/>
                    <a:pt x="15848" y="35072"/>
                    <a:pt x="15848" y="35072"/>
                  </a:cubicBezTo>
                  <a:cubicBezTo>
                    <a:pt x="16582" y="35800"/>
                    <a:pt x="16582" y="35800"/>
                    <a:pt x="16582" y="35800"/>
                  </a:cubicBezTo>
                  <a:close/>
                  <a:moveTo>
                    <a:pt x="20214" y="37546"/>
                  </a:moveTo>
                  <a:lnTo>
                    <a:pt x="20214" y="37546"/>
                  </a:lnTo>
                  <a:cubicBezTo>
                    <a:pt x="19847" y="36923"/>
                    <a:pt x="19847" y="36923"/>
                    <a:pt x="19847" y="36923"/>
                  </a:cubicBezTo>
                  <a:cubicBezTo>
                    <a:pt x="18599" y="36735"/>
                    <a:pt x="18599" y="36735"/>
                    <a:pt x="18599" y="36735"/>
                  </a:cubicBezTo>
                  <a:cubicBezTo>
                    <a:pt x="18416" y="34760"/>
                    <a:pt x="18416" y="34760"/>
                    <a:pt x="18416" y="34760"/>
                  </a:cubicBezTo>
                  <a:cubicBezTo>
                    <a:pt x="22782" y="33742"/>
                    <a:pt x="22782" y="33742"/>
                    <a:pt x="22782" y="33742"/>
                  </a:cubicBezTo>
                  <a:cubicBezTo>
                    <a:pt x="23148" y="33950"/>
                    <a:pt x="23148" y="33950"/>
                    <a:pt x="23148" y="33950"/>
                  </a:cubicBezTo>
                  <a:cubicBezTo>
                    <a:pt x="23845" y="33638"/>
                    <a:pt x="23845" y="33638"/>
                    <a:pt x="23845" y="33638"/>
                  </a:cubicBezTo>
                  <a:cubicBezTo>
                    <a:pt x="25496" y="33846"/>
                    <a:pt x="25496" y="33846"/>
                    <a:pt x="25496" y="33846"/>
                  </a:cubicBezTo>
                  <a:cubicBezTo>
                    <a:pt x="25313" y="34449"/>
                    <a:pt x="25313" y="34449"/>
                    <a:pt x="25313" y="34449"/>
                  </a:cubicBezTo>
                  <a:cubicBezTo>
                    <a:pt x="22048" y="35176"/>
                    <a:pt x="22048" y="35176"/>
                    <a:pt x="22048" y="35176"/>
                  </a:cubicBezTo>
                  <a:cubicBezTo>
                    <a:pt x="22782" y="35696"/>
                    <a:pt x="22782" y="35696"/>
                    <a:pt x="22782" y="35696"/>
                  </a:cubicBezTo>
                  <a:cubicBezTo>
                    <a:pt x="23295" y="35280"/>
                    <a:pt x="23295" y="35280"/>
                    <a:pt x="23295" y="35280"/>
                  </a:cubicBezTo>
                  <a:cubicBezTo>
                    <a:pt x="24579" y="35384"/>
                    <a:pt x="24579" y="35384"/>
                    <a:pt x="24579" y="35384"/>
                  </a:cubicBezTo>
                  <a:cubicBezTo>
                    <a:pt x="24212" y="36819"/>
                    <a:pt x="24212" y="36819"/>
                    <a:pt x="24212" y="36819"/>
                  </a:cubicBezTo>
                  <a:cubicBezTo>
                    <a:pt x="22415" y="37130"/>
                    <a:pt x="22415" y="37130"/>
                    <a:pt x="22415" y="37130"/>
                  </a:cubicBezTo>
                  <a:cubicBezTo>
                    <a:pt x="20764" y="37650"/>
                    <a:pt x="20764" y="37650"/>
                    <a:pt x="20764" y="37650"/>
                  </a:cubicBezTo>
                  <a:cubicBezTo>
                    <a:pt x="20214" y="37546"/>
                    <a:pt x="20214" y="37546"/>
                    <a:pt x="20214" y="37546"/>
                  </a:cubicBezTo>
                  <a:close/>
                  <a:moveTo>
                    <a:pt x="60642" y="33742"/>
                  </a:moveTo>
                  <a:lnTo>
                    <a:pt x="60642" y="33742"/>
                  </a:lnTo>
                  <a:cubicBezTo>
                    <a:pt x="56459" y="32182"/>
                    <a:pt x="56459" y="32182"/>
                    <a:pt x="56459" y="32182"/>
                  </a:cubicBezTo>
                  <a:cubicBezTo>
                    <a:pt x="58807" y="31455"/>
                    <a:pt x="58807" y="31455"/>
                    <a:pt x="58807" y="31455"/>
                  </a:cubicBezTo>
                  <a:cubicBezTo>
                    <a:pt x="56459" y="30228"/>
                    <a:pt x="56459" y="30228"/>
                    <a:pt x="56459" y="30228"/>
                  </a:cubicBezTo>
                  <a:cubicBezTo>
                    <a:pt x="55909" y="28482"/>
                    <a:pt x="55909" y="28482"/>
                    <a:pt x="55909" y="28482"/>
                  </a:cubicBezTo>
                  <a:cubicBezTo>
                    <a:pt x="57707" y="27754"/>
                    <a:pt x="57707" y="27754"/>
                    <a:pt x="57707" y="27754"/>
                  </a:cubicBezTo>
                  <a:cubicBezTo>
                    <a:pt x="61559" y="28586"/>
                    <a:pt x="61559" y="28586"/>
                    <a:pt x="61559" y="28586"/>
                  </a:cubicBezTo>
                  <a:cubicBezTo>
                    <a:pt x="60825" y="27338"/>
                    <a:pt x="60825" y="27338"/>
                    <a:pt x="60825" y="27338"/>
                  </a:cubicBezTo>
                  <a:cubicBezTo>
                    <a:pt x="58624" y="26299"/>
                    <a:pt x="58624" y="26299"/>
                    <a:pt x="58624" y="26299"/>
                  </a:cubicBezTo>
                  <a:cubicBezTo>
                    <a:pt x="55909" y="25904"/>
                    <a:pt x="55909" y="25904"/>
                    <a:pt x="55909" y="25904"/>
                  </a:cubicBezTo>
                  <a:cubicBezTo>
                    <a:pt x="55175" y="24968"/>
                    <a:pt x="55175" y="24968"/>
                    <a:pt x="55175" y="24968"/>
                  </a:cubicBezTo>
                  <a:cubicBezTo>
                    <a:pt x="52424" y="24449"/>
                    <a:pt x="52424" y="24449"/>
                    <a:pt x="52424" y="24449"/>
                  </a:cubicBezTo>
                  <a:cubicBezTo>
                    <a:pt x="52240" y="23513"/>
                    <a:pt x="52240" y="23513"/>
                    <a:pt x="52240" y="23513"/>
                  </a:cubicBezTo>
                  <a:cubicBezTo>
                    <a:pt x="55909" y="22910"/>
                    <a:pt x="55909" y="22910"/>
                    <a:pt x="55909" y="22910"/>
                  </a:cubicBezTo>
                  <a:cubicBezTo>
                    <a:pt x="54808" y="21975"/>
                    <a:pt x="54808" y="21975"/>
                    <a:pt x="54808" y="21975"/>
                  </a:cubicBezTo>
                  <a:cubicBezTo>
                    <a:pt x="52974" y="19916"/>
                    <a:pt x="52974" y="19916"/>
                    <a:pt x="52974" y="19916"/>
                  </a:cubicBezTo>
                  <a:cubicBezTo>
                    <a:pt x="54992" y="19916"/>
                    <a:pt x="54992" y="19916"/>
                    <a:pt x="54992" y="19916"/>
                  </a:cubicBezTo>
                  <a:cubicBezTo>
                    <a:pt x="55542" y="19397"/>
                    <a:pt x="55542" y="19397"/>
                    <a:pt x="55542" y="19397"/>
                  </a:cubicBezTo>
                  <a:cubicBezTo>
                    <a:pt x="54808" y="18981"/>
                    <a:pt x="54808" y="18981"/>
                    <a:pt x="54808" y="18981"/>
                  </a:cubicBezTo>
                  <a:cubicBezTo>
                    <a:pt x="53158" y="18066"/>
                    <a:pt x="53158" y="18066"/>
                    <a:pt x="53158" y="18066"/>
                  </a:cubicBezTo>
                  <a:cubicBezTo>
                    <a:pt x="54442" y="17546"/>
                    <a:pt x="54442" y="17546"/>
                    <a:pt x="54442" y="17546"/>
                  </a:cubicBezTo>
                  <a:cubicBezTo>
                    <a:pt x="56459" y="17546"/>
                    <a:pt x="56459" y="17546"/>
                    <a:pt x="56459" y="17546"/>
                  </a:cubicBezTo>
                  <a:cubicBezTo>
                    <a:pt x="56789" y="16715"/>
                    <a:pt x="56789" y="16715"/>
                    <a:pt x="56789" y="16715"/>
                  </a:cubicBezTo>
                  <a:cubicBezTo>
                    <a:pt x="58257" y="15467"/>
                    <a:pt x="58257" y="15467"/>
                    <a:pt x="58257" y="15467"/>
                  </a:cubicBezTo>
                  <a:cubicBezTo>
                    <a:pt x="59724" y="19397"/>
                    <a:pt x="59724" y="19397"/>
                    <a:pt x="59724" y="19397"/>
                  </a:cubicBezTo>
                  <a:cubicBezTo>
                    <a:pt x="62256" y="19916"/>
                    <a:pt x="62256" y="19916"/>
                    <a:pt x="62256" y="19916"/>
                  </a:cubicBezTo>
                  <a:cubicBezTo>
                    <a:pt x="62989" y="21559"/>
                    <a:pt x="62989" y="21559"/>
                    <a:pt x="62989" y="21559"/>
                  </a:cubicBezTo>
                  <a:cubicBezTo>
                    <a:pt x="63540" y="23118"/>
                    <a:pt x="63540" y="23118"/>
                    <a:pt x="63540" y="23118"/>
                  </a:cubicBezTo>
                  <a:cubicBezTo>
                    <a:pt x="66805" y="23118"/>
                    <a:pt x="66805" y="23118"/>
                    <a:pt x="66805" y="23118"/>
                  </a:cubicBezTo>
                  <a:cubicBezTo>
                    <a:pt x="67905" y="24449"/>
                    <a:pt x="67905" y="24449"/>
                    <a:pt x="67905" y="24449"/>
                  </a:cubicBezTo>
                  <a:cubicBezTo>
                    <a:pt x="67905" y="25800"/>
                    <a:pt x="67905" y="25800"/>
                    <a:pt x="67905" y="25800"/>
                  </a:cubicBezTo>
                  <a:cubicBezTo>
                    <a:pt x="70107" y="26195"/>
                    <a:pt x="70107" y="26195"/>
                    <a:pt x="70107" y="26195"/>
                  </a:cubicBezTo>
                  <a:cubicBezTo>
                    <a:pt x="71574" y="27650"/>
                    <a:pt x="71574" y="27650"/>
                    <a:pt x="71574" y="27650"/>
                  </a:cubicBezTo>
                  <a:cubicBezTo>
                    <a:pt x="69740" y="28794"/>
                    <a:pt x="69740" y="28794"/>
                    <a:pt x="69740" y="28794"/>
                  </a:cubicBezTo>
                  <a:cubicBezTo>
                    <a:pt x="66475" y="29085"/>
                    <a:pt x="66475" y="29085"/>
                    <a:pt x="66475" y="29085"/>
                  </a:cubicBezTo>
                  <a:cubicBezTo>
                    <a:pt x="66805" y="30748"/>
                    <a:pt x="66805" y="30748"/>
                    <a:pt x="66805" y="30748"/>
                  </a:cubicBezTo>
                  <a:cubicBezTo>
                    <a:pt x="65191" y="32182"/>
                    <a:pt x="65191" y="32182"/>
                    <a:pt x="65191" y="32182"/>
                  </a:cubicBezTo>
                  <a:cubicBezTo>
                    <a:pt x="63173" y="31164"/>
                    <a:pt x="63173" y="31164"/>
                    <a:pt x="63173" y="31164"/>
                  </a:cubicBezTo>
                  <a:cubicBezTo>
                    <a:pt x="62989" y="32806"/>
                    <a:pt x="62989" y="32806"/>
                    <a:pt x="62989" y="32806"/>
                  </a:cubicBezTo>
                  <a:cubicBezTo>
                    <a:pt x="61375" y="32806"/>
                    <a:pt x="61375" y="32806"/>
                    <a:pt x="61375" y="32806"/>
                  </a:cubicBezTo>
                  <a:cubicBezTo>
                    <a:pt x="60642" y="33742"/>
                    <a:pt x="60642" y="33742"/>
                    <a:pt x="60642" y="33742"/>
                  </a:cubicBezTo>
                  <a:close/>
                  <a:moveTo>
                    <a:pt x="65741" y="42203"/>
                  </a:moveTo>
                  <a:lnTo>
                    <a:pt x="65741" y="42203"/>
                  </a:lnTo>
                  <a:cubicBezTo>
                    <a:pt x="67172" y="41995"/>
                    <a:pt x="67172" y="41995"/>
                    <a:pt x="67172" y="41995"/>
                  </a:cubicBezTo>
                  <a:cubicBezTo>
                    <a:pt x="70840" y="42203"/>
                    <a:pt x="70840" y="42203"/>
                    <a:pt x="70840" y="42203"/>
                  </a:cubicBezTo>
                  <a:cubicBezTo>
                    <a:pt x="72821" y="43326"/>
                    <a:pt x="72821" y="43326"/>
                    <a:pt x="72821" y="43326"/>
                  </a:cubicBezTo>
                  <a:cubicBezTo>
                    <a:pt x="73555" y="42099"/>
                    <a:pt x="73555" y="42099"/>
                    <a:pt x="73555" y="42099"/>
                  </a:cubicBezTo>
                  <a:cubicBezTo>
                    <a:pt x="75573" y="41683"/>
                    <a:pt x="75573" y="41683"/>
                    <a:pt x="75573" y="41683"/>
                  </a:cubicBezTo>
                  <a:cubicBezTo>
                    <a:pt x="78104" y="42411"/>
                    <a:pt x="78104" y="42411"/>
                    <a:pt x="78104" y="42411"/>
                  </a:cubicBezTo>
                  <a:cubicBezTo>
                    <a:pt x="79571" y="41060"/>
                    <a:pt x="79571" y="41060"/>
                    <a:pt x="79571" y="41060"/>
                  </a:cubicBezTo>
                  <a:cubicBezTo>
                    <a:pt x="80819" y="41995"/>
                    <a:pt x="80819" y="41995"/>
                    <a:pt x="80819" y="41995"/>
                  </a:cubicBezTo>
                  <a:cubicBezTo>
                    <a:pt x="83387" y="42910"/>
                    <a:pt x="83387" y="42910"/>
                    <a:pt x="83387" y="42910"/>
                  </a:cubicBezTo>
                  <a:cubicBezTo>
                    <a:pt x="85918" y="42598"/>
                    <a:pt x="85918" y="42598"/>
                    <a:pt x="85918" y="42598"/>
                  </a:cubicBezTo>
                  <a:cubicBezTo>
                    <a:pt x="87202" y="41372"/>
                    <a:pt x="87202" y="41372"/>
                    <a:pt x="87202" y="41372"/>
                  </a:cubicBezTo>
                  <a:cubicBezTo>
                    <a:pt x="86652" y="40020"/>
                    <a:pt x="86652" y="40020"/>
                    <a:pt x="86652" y="40020"/>
                  </a:cubicBezTo>
                  <a:cubicBezTo>
                    <a:pt x="81919" y="38586"/>
                    <a:pt x="81919" y="38586"/>
                    <a:pt x="81919" y="38586"/>
                  </a:cubicBezTo>
                  <a:cubicBezTo>
                    <a:pt x="79571" y="39106"/>
                    <a:pt x="79571" y="39106"/>
                    <a:pt x="79571" y="39106"/>
                  </a:cubicBezTo>
                  <a:cubicBezTo>
                    <a:pt x="79388" y="38274"/>
                    <a:pt x="79388" y="38274"/>
                    <a:pt x="79388" y="38274"/>
                  </a:cubicBezTo>
                  <a:cubicBezTo>
                    <a:pt x="79755" y="37130"/>
                    <a:pt x="79755" y="37130"/>
                    <a:pt x="79755" y="37130"/>
                  </a:cubicBezTo>
                  <a:cubicBezTo>
                    <a:pt x="80672" y="37754"/>
                    <a:pt x="80672" y="37754"/>
                    <a:pt x="80672" y="37754"/>
                  </a:cubicBezTo>
                  <a:cubicBezTo>
                    <a:pt x="85221" y="37962"/>
                    <a:pt x="85221" y="37962"/>
                    <a:pt x="85221" y="37962"/>
                  </a:cubicBezTo>
                  <a:cubicBezTo>
                    <a:pt x="87569" y="37546"/>
                    <a:pt x="87569" y="37546"/>
                    <a:pt x="87569" y="37546"/>
                  </a:cubicBezTo>
                  <a:cubicBezTo>
                    <a:pt x="86102" y="37027"/>
                    <a:pt x="86102" y="37027"/>
                    <a:pt x="86102" y="37027"/>
                  </a:cubicBezTo>
                  <a:cubicBezTo>
                    <a:pt x="86652" y="35072"/>
                    <a:pt x="86652" y="35072"/>
                    <a:pt x="86652" y="35072"/>
                  </a:cubicBezTo>
                  <a:cubicBezTo>
                    <a:pt x="89220" y="34656"/>
                    <a:pt x="89220" y="34656"/>
                    <a:pt x="89220" y="34656"/>
                  </a:cubicBezTo>
                  <a:cubicBezTo>
                    <a:pt x="88486" y="33430"/>
                    <a:pt x="88486" y="33430"/>
                    <a:pt x="88486" y="33430"/>
                  </a:cubicBezTo>
                  <a:cubicBezTo>
                    <a:pt x="92668" y="31767"/>
                    <a:pt x="92668" y="31767"/>
                    <a:pt x="92668" y="31767"/>
                  </a:cubicBezTo>
                  <a:cubicBezTo>
                    <a:pt x="92668" y="29812"/>
                    <a:pt x="92668" y="29812"/>
                    <a:pt x="92668" y="29812"/>
                  </a:cubicBezTo>
                  <a:cubicBezTo>
                    <a:pt x="89770" y="29812"/>
                    <a:pt x="89770" y="29812"/>
                    <a:pt x="89770" y="29812"/>
                  </a:cubicBezTo>
                  <a:cubicBezTo>
                    <a:pt x="85918" y="29397"/>
                    <a:pt x="85918" y="29397"/>
                    <a:pt x="85918" y="29397"/>
                  </a:cubicBezTo>
                  <a:cubicBezTo>
                    <a:pt x="87202" y="26507"/>
                    <a:pt x="87202" y="26507"/>
                    <a:pt x="87202" y="26507"/>
                  </a:cubicBezTo>
                  <a:cubicBezTo>
                    <a:pt x="92485" y="26611"/>
                    <a:pt x="92485" y="26611"/>
                    <a:pt x="92485" y="26611"/>
                  </a:cubicBezTo>
                  <a:cubicBezTo>
                    <a:pt x="94503" y="26008"/>
                    <a:pt x="94503" y="26008"/>
                    <a:pt x="94503" y="26008"/>
                  </a:cubicBezTo>
                  <a:cubicBezTo>
                    <a:pt x="92852" y="24345"/>
                    <a:pt x="92852" y="24345"/>
                    <a:pt x="92852" y="24345"/>
                  </a:cubicBezTo>
                  <a:cubicBezTo>
                    <a:pt x="97768" y="25280"/>
                    <a:pt x="97768" y="25280"/>
                    <a:pt x="97768" y="25280"/>
                  </a:cubicBezTo>
                  <a:cubicBezTo>
                    <a:pt x="98685" y="23617"/>
                    <a:pt x="98685" y="23617"/>
                    <a:pt x="98685" y="23617"/>
                  </a:cubicBezTo>
                  <a:cubicBezTo>
                    <a:pt x="96851" y="22079"/>
                    <a:pt x="96851" y="22079"/>
                    <a:pt x="96851" y="22079"/>
                  </a:cubicBezTo>
                  <a:cubicBezTo>
                    <a:pt x="99235" y="21871"/>
                    <a:pt x="99235" y="21871"/>
                    <a:pt x="99235" y="21871"/>
                  </a:cubicBezTo>
                  <a:cubicBezTo>
                    <a:pt x="99602" y="20935"/>
                    <a:pt x="99602" y="20935"/>
                    <a:pt x="99602" y="20935"/>
                  </a:cubicBezTo>
                  <a:cubicBezTo>
                    <a:pt x="101583" y="21455"/>
                    <a:pt x="101583" y="21455"/>
                    <a:pt x="101583" y="21455"/>
                  </a:cubicBezTo>
                  <a:cubicBezTo>
                    <a:pt x="105215" y="17442"/>
                    <a:pt x="105215" y="17442"/>
                    <a:pt x="105215" y="17442"/>
                  </a:cubicBezTo>
                  <a:cubicBezTo>
                    <a:pt x="107416" y="16507"/>
                    <a:pt x="107416" y="16507"/>
                    <a:pt x="107416" y="16507"/>
                  </a:cubicBezTo>
                  <a:cubicBezTo>
                    <a:pt x="107049" y="15280"/>
                    <a:pt x="107049" y="15280"/>
                    <a:pt x="107049" y="15280"/>
                  </a:cubicBezTo>
                  <a:cubicBezTo>
                    <a:pt x="111048" y="13721"/>
                    <a:pt x="111048" y="13721"/>
                    <a:pt x="111048" y="13721"/>
                  </a:cubicBezTo>
                  <a:cubicBezTo>
                    <a:pt x="111232" y="12577"/>
                    <a:pt x="111232" y="12577"/>
                    <a:pt x="111232" y="12577"/>
                  </a:cubicBezTo>
                  <a:cubicBezTo>
                    <a:pt x="100483" y="15883"/>
                    <a:pt x="100483" y="15883"/>
                    <a:pt x="100483" y="15883"/>
                  </a:cubicBezTo>
                  <a:cubicBezTo>
                    <a:pt x="99749" y="15280"/>
                    <a:pt x="99749" y="15280"/>
                    <a:pt x="99749" y="15280"/>
                  </a:cubicBezTo>
                  <a:cubicBezTo>
                    <a:pt x="104335" y="13201"/>
                    <a:pt x="104335" y="13201"/>
                    <a:pt x="104335" y="13201"/>
                  </a:cubicBezTo>
                  <a:cubicBezTo>
                    <a:pt x="102317" y="13097"/>
                    <a:pt x="102317" y="13097"/>
                    <a:pt x="102317" y="13097"/>
                  </a:cubicBezTo>
                  <a:cubicBezTo>
                    <a:pt x="110498" y="11247"/>
                    <a:pt x="110498" y="11247"/>
                    <a:pt x="110498" y="11247"/>
                  </a:cubicBezTo>
                  <a:cubicBezTo>
                    <a:pt x="118349" y="6819"/>
                    <a:pt x="118349" y="6819"/>
                    <a:pt x="118349" y="6819"/>
                  </a:cubicBezTo>
                  <a:cubicBezTo>
                    <a:pt x="117065" y="5051"/>
                    <a:pt x="117065" y="5051"/>
                    <a:pt x="117065" y="5051"/>
                  </a:cubicBezTo>
                  <a:cubicBezTo>
                    <a:pt x="112882" y="5051"/>
                    <a:pt x="112882" y="5051"/>
                    <a:pt x="112882" y="5051"/>
                  </a:cubicBezTo>
                  <a:cubicBezTo>
                    <a:pt x="111965" y="3201"/>
                    <a:pt x="111965" y="3201"/>
                    <a:pt x="111965" y="3201"/>
                  </a:cubicBezTo>
                  <a:cubicBezTo>
                    <a:pt x="107049" y="2370"/>
                    <a:pt x="107049" y="2370"/>
                    <a:pt x="107049" y="2370"/>
                  </a:cubicBezTo>
                  <a:cubicBezTo>
                    <a:pt x="103601" y="3825"/>
                    <a:pt x="103601" y="3825"/>
                    <a:pt x="103601" y="3825"/>
                  </a:cubicBezTo>
                  <a:cubicBezTo>
                    <a:pt x="101216" y="3409"/>
                    <a:pt x="101216" y="3409"/>
                    <a:pt x="101216" y="3409"/>
                  </a:cubicBezTo>
                  <a:cubicBezTo>
                    <a:pt x="104848" y="1143"/>
                    <a:pt x="104848" y="1143"/>
                    <a:pt x="104848" y="1143"/>
                  </a:cubicBezTo>
                  <a:cubicBezTo>
                    <a:pt x="99602" y="831"/>
                    <a:pt x="99602" y="831"/>
                    <a:pt x="99602" y="831"/>
                  </a:cubicBezTo>
                  <a:cubicBezTo>
                    <a:pt x="96851" y="311"/>
                    <a:pt x="96851" y="311"/>
                    <a:pt x="96851" y="311"/>
                  </a:cubicBezTo>
                  <a:cubicBezTo>
                    <a:pt x="95053" y="623"/>
                    <a:pt x="95053" y="623"/>
                    <a:pt x="95053" y="623"/>
                  </a:cubicBezTo>
                  <a:cubicBezTo>
                    <a:pt x="91935" y="0"/>
                    <a:pt x="91935" y="0"/>
                    <a:pt x="91935" y="0"/>
                  </a:cubicBezTo>
                  <a:cubicBezTo>
                    <a:pt x="92118" y="2058"/>
                    <a:pt x="92118" y="2058"/>
                    <a:pt x="92118" y="2058"/>
                  </a:cubicBezTo>
                  <a:cubicBezTo>
                    <a:pt x="93952" y="3721"/>
                    <a:pt x="93952" y="3721"/>
                    <a:pt x="93952" y="3721"/>
                  </a:cubicBezTo>
                  <a:cubicBezTo>
                    <a:pt x="89036" y="831"/>
                    <a:pt x="89036" y="831"/>
                    <a:pt x="89036" y="831"/>
                  </a:cubicBezTo>
                  <a:cubicBezTo>
                    <a:pt x="85405" y="727"/>
                    <a:pt x="85405" y="727"/>
                    <a:pt x="85405" y="727"/>
                  </a:cubicBezTo>
                  <a:cubicBezTo>
                    <a:pt x="83387" y="1746"/>
                    <a:pt x="83387" y="1746"/>
                    <a:pt x="83387" y="1746"/>
                  </a:cubicBezTo>
                  <a:cubicBezTo>
                    <a:pt x="85405" y="2370"/>
                    <a:pt x="85405" y="2370"/>
                    <a:pt x="85405" y="2370"/>
                  </a:cubicBezTo>
                  <a:cubicBezTo>
                    <a:pt x="89220" y="4449"/>
                    <a:pt x="89220" y="4449"/>
                    <a:pt x="89220" y="4449"/>
                  </a:cubicBezTo>
                  <a:cubicBezTo>
                    <a:pt x="86285" y="5779"/>
                    <a:pt x="86285" y="5779"/>
                    <a:pt x="86285" y="5779"/>
                  </a:cubicBezTo>
                  <a:cubicBezTo>
                    <a:pt x="82837" y="2162"/>
                    <a:pt x="82837" y="2162"/>
                    <a:pt x="82837" y="2162"/>
                  </a:cubicBezTo>
                  <a:cubicBezTo>
                    <a:pt x="79388" y="1850"/>
                    <a:pt x="79388" y="1850"/>
                    <a:pt x="79388" y="1850"/>
                  </a:cubicBezTo>
                  <a:cubicBezTo>
                    <a:pt x="79021" y="2785"/>
                    <a:pt x="79021" y="2785"/>
                    <a:pt x="79021" y="2785"/>
                  </a:cubicBezTo>
                  <a:cubicBezTo>
                    <a:pt x="80489" y="3305"/>
                    <a:pt x="80489" y="3305"/>
                    <a:pt x="80489" y="3305"/>
                  </a:cubicBezTo>
                  <a:cubicBezTo>
                    <a:pt x="80122" y="4532"/>
                    <a:pt x="80122" y="4532"/>
                    <a:pt x="80122" y="4532"/>
                  </a:cubicBezTo>
                  <a:cubicBezTo>
                    <a:pt x="77737" y="4532"/>
                    <a:pt x="77737" y="4532"/>
                    <a:pt x="77737" y="4532"/>
                  </a:cubicBezTo>
                  <a:cubicBezTo>
                    <a:pt x="77737" y="5363"/>
                    <a:pt x="77737" y="5363"/>
                    <a:pt x="77737" y="5363"/>
                  </a:cubicBezTo>
                  <a:cubicBezTo>
                    <a:pt x="75389" y="4844"/>
                    <a:pt x="75389" y="4844"/>
                    <a:pt x="75389" y="4844"/>
                  </a:cubicBezTo>
                  <a:cubicBezTo>
                    <a:pt x="73372" y="6902"/>
                    <a:pt x="73372" y="6902"/>
                    <a:pt x="73372" y="6902"/>
                  </a:cubicBezTo>
                  <a:cubicBezTo>
                    <a:pt x="79388" y="10103"/>
                    <a:pt x="79388" y="10103"/>
                    <a:pt x="79388" y="10103"/>
                  </a:cubicBezTo>
                  <a:cubicBezTo>
                    <a:pt x="75573" y="8565"/>
                    <a:pt x="75573" y="8565"/>
                    <a:pt x="75573" y="8565"/>
                  </a:cubicBezTo>
                  <a:cubicBezTo>
                    <a:pt x="72638" y="8565"/>
                    <a:pt x="72638" y="8565"/>
                    <a:pt x="72638" y="8565"/>
                  </a:cubicBezTo>
                  <a:cubicBezTo>
                    <a:pt x="70107" y="6091"/>
                    <a:pt x="70107" y="6091"/>
                    <a:pt x="70107" y="6091"/>
                  </a:cubicBezTo>
                  <a:cubicBezTo>
                    <a:pt x="69189" y="6902"/>
                    <a:pt x="69189" y="6902"/>
                    <a:pt x="69189" y="6902"/>
                  </a:cubicBezTo>
                  <a:cubicBezTo>
                    <a:pt x="67722" y="6902"/>
                    <a:pt x="67722" y="6902"/>
                    <a:pt x="67722" y="6902"/>
                  </a:cubicBezTo>
                  <a:cubicBezTo>
                    <a:pt x="66988" y="8045"/>
                    <a:pt x="66988" y="8045"/>
                    <a:pt x="66988" y="8045"/>
                  </a:cubicBezTo>
                  <a:cubicBezTo>
                    <a:pt x="69006" y="8149"/>
                    <a:pt x="69006" y="8149"/>
                    <a:pt x="69006" y="8149"/>
                  </a:cubicBezTo>
                  <a:cubicBezTo>
                    <a:pt x="71574" y="9501"/>
                    <a:pt x="71574" y="9501"/>
                    <a:pt x="71574" y="9501"/>
                  </a:cubicBezTo>
                  <a:cubicBezTo>
                    <a:pt x="69373" y="9397"/>
                    <a:pt x="69373" y="9397"/>
                    <a:pt x="69373" y="9397"/>
                  </a:cubicBezTo>
                  <a:cubicBezTo>
                    <a:pt x="66988" y="9688"/>
                    <a:pt x="66988" y="9688"/>
                    <a:pt x="66988" y="9688"/>
                  </a:cubicBezTo>
                  <a:cubicBezTo>
                    <a:pt x="64273" y="8565"/>
                    <a:pt x="64273" y="8565"/>
                    <a:pt x="64273" y="8565"/>
                  </a:cubicBezTo>
                  <a:cubicBezTo>
                    <a:pt x="60825" y="9916"/>
                    <a:pt x="60825" y="9916"/>
                    <a:pt x="60825" y="9916"/>
                  </a:cubicBezTo>
                  <a:cubicBezTo>
                    <a:pt x="59908" y="10831"/>
                    <a:pt x="59908" y="10831"/>
                    <a:pt x="59908" y="10831"/>
                  </a:cubicBezTo>
                  <a:cubicBezTo>
                    <a:pt x="58073" y="10831"/>
                    <a:pt x="58073" y="10831"/>
                    <a:pt x="58073" y="10831"/>
                  </a:cubicBezTo>
                  <a:cubicBezTo>
                    <a:pt x="57340" y="11559"/>
                    <a:pt x="57340" y="11559"/>
                    <a:pt x="57340" y="11559"/>
                  </a:cubicBezTo>
                  <a:cubicBezTo>
                    <a:pt x="59724" y="12182"/>
                    <a:pt x="59724" y="12182"/>
                    <a:pt x="59724" y="12182"/>
                  </a:cubicBezTo>
                  <a:cubicBezTo>
                    <a:pt x="61889" y="12079"/>
                    <a:pt x="61889" y="12079"/>
                    <a:pt x="61889" y="12079"/>
                  </a:cubicBezTo>
                  <a:cubicBezTo>
                    <a:pt x="62989" y="12889"/>
                    <a:pt x="62989" y="12889"/>
                    <a:pt x="62989" y="12889"/>
                  </a:cubicBezTo>
                  <a:cubicBezTo>
                    <a:pt x="65924" y="12494"/>
                    <a:pt x="65924" y="12494"/>
                    <a:pt x="65924" y="12494"/>
                  </a:cubicBezTo>
                  <a:cubicBezTo>
                    <a:pt x="62439" y="14553"/>
                    <a:pt x="62439" y="14553"/>
                    <a:pt x="62439" y="14553"/>
                  </a:cubicBezTo>
                  <a:cubicBezTo>
                    <a:pt x="62806" y="16195"/>
                    <a:pt x="62806" y="16195"/>
                    <a:pt x="62806" y="16195"/>
                  </a:cubicBezTo>
                  <a:cubicBezTo>
                    <a:pt x="68822" y="15987"/>
                    <a:pt x="68822" y="15987"/>
                    <a:pt x="68822" y="15987"/>
                  </a:cubicBezTo>
                  <a:cubicBezTo>
                    <a:pt x="71207" y="15363"/>
                    <a:pt x="71207" y="15363"/>
                    <a:pt x="71207" y="15363"/>
                  </a:cubicBezTo>
                  <a:cubicBezTo>
                    <a:pt x="72271" y="16403"/>
                    <a:pt x="72271" y="16403"/>
                    <a:pt x="72271" y="16403"/>
                  </a:cubicBezTo>
                  <a:cubicBezTo>
                    <a:pt x="75389" y="16715"/>
                    <a:pt x="75389" y="16715"/>
                    <a:pt x="75389" y="16715"/>
                  </a:cubicBezTo>
                  <a:cubicBezTo>
                    <a:pt x="70107" y="18565"/>
                    <a:pt x="70107" y="18565"/>
                    <a:pt x="70107" y="18565"/>
                  </a:cubicBezTo>
                  <a:cubicBezTo>
                    <a:pt x="70107" y="20124"/>
                    <a:pt x="70107" y="20124"/>
                    <a:pt x="70107" y="20124"/>
                  </a:cubicBezTo>
                  <a:cubicBezTo>
                    <a:pt x="72088" y="19501"/>
                    <a:pt x="72088" y="19501"/>
                    <a:pt x="72088" y="19501"/>
                  </a:cubicBezTo>
                  <a:cubicBezTo>
                    <a:pt x="75940" y="18669"/>
                    <a:pt x="75940" y="18669"/>
                    <a:pt x="75940" y="18669"/>
                  </a:cubicBezTo>
                  <a:cubicBezTo>
                    <a:pt x="79021" y="18877"/>
                    <a:pt x="79021" y="18877"/>
                    <a:pt x="79021" y="18877"/>
                  </a:cubicBezTo>
                  <a:cubicBezTo>
                    <a:pt x="82286" y="17130"/>
                    <a:pt x="82286" y="17130"/>
                    <a:pt x="82286" y="17130"/>
                  </a:cubicBezTo>
                  <a:cubicBezTo>
                    <a:pt x="82103" y="15176"/>
                    <a:pt x="82103" y="15176"/>
                    <a:pt x="82103" y="15176"/>
                  </a:cubicBezTo>
                  <a:cubicBezTo>
                    <a:pt x="84487" y="13721"/>
                    <a:pt x="84487" y="13721"/>
                    <a:pt x="84487" y="13721"/>
                  </a:cubicBezTo>
                  <a:cubicBezTo>
                    <a:pt x="85221" y="15280"/>
                    <a:pt x="85221" y="15280"/>
                    <a:pt x="85221" y="15280"/>
                  </a:cubicBezTo>
                  <a:cubicBezTo>
                    <a:pt x="84304" y="16195"/>
                    <a:pt x="84304" y="16195"/>
                    <a:pt x="84304" y="16195"/>
                  </a:cubicBezTo>
                  <a:cubicBezTo>
                    <a:pt x="84671" y="17027"/>
                    <a:pt x="84671" y="17027"/>
                    <a:pt x="84671" y="17027"/>
                  </a:cubicBezTo>
                  <a:cubicBezTo>
                    <a:pt x="85735" y="16923"/>
                    <a:pt x="85735" y="16923"/>
                    <a:pt x="85735" y="16923"/>
                  </a:cubicBezTo>
                  <a:cubicBezTo>
                    <a:pt x="88303" y="17442"/>
                    <a:pt x="88303" y="17442"/>
                    <a:pt x="88303" y="17442"/>
                  </a:cubicBezTo>
                  <a:cubicBezTo>
                    <a:pt x="89036" y="18149"/>
                    <a:pt x="89036" y="18149"/>
                    <a:pt x="89036" y="18149"/>
                  </a:cubicBezTo>
                  <a:cubicBezTo>
                    <a:pt x="86468" y="18877"/>
                    <a:pt x="86468" y="18877"/>
                    <a:pt x="86468" y="18877"/>
                  </a:cubicBezTo>
                  <a:cubicBezTo>
                    <a:pt x="84304" y="18877"/>
                    <a:pt x="84304" y="18877"/>
                    <a:pt x="84304" y="18877"/>
                  </a:cubicBezTo>
                  <a:cubicBezTo>
                    <a:pt x="85221" y="19916"/>
                    <a:pt x="85221" y="19916"/>
                    <a:pt x="85221" y="19916"/>
                  </a:cubicBezTo>
                  <a:cubicBezTo>
                    <a:pt x="76820" y="21663"/>
                    <a:pt x="76820" y="21663"/>
                    <a:pt x="76820" y="21663"/>
                  </a:cubicBezTo>
                  <a:cubicBezTo>
                    <a:pt x="77003" y="22494"/>
                    <a:pt x="77003" y="22494"/>
                    <a:pt x="77003" y="22494"/>
                  </a:cubicBezTo>
                  <a:cubicBezTo>
                    <a:pt x="78654" y="23305"/>
                    <a:pt x="78654" y="23305"/>
                    <a:pt x="78654" y="23305"/>
                  </a:cubicBezTo>
                  <a:cubicBezTo>
                    <a:pt x="79205" y="24968"/>
                    <a:pt x="79205" y="24968"/>
                    <a:pt x="79205" y="24968"/>
                  </a:cubicBezTo>
                  <a:cubicBezTo>
                    <a:pt x="82103" y="25384"/>
                    <a:pt x="82103" y="25384"/>
                    <a:pt x="82103" y="25384"/>
                  </a:cubicBezTo>
                  <a:cubicBezTo>
                    <a:pt x="81039" y="26091"/>
                    <a:pt x="81039" y="26091"/>
                    <a:pt x="81039" y="26091"/>
                  </a:cubicBezTo>
                  <a:cubicBezTo>
                    <a:pt x="78838" y="26195"/>
                    <a:pt x="78838" y="26195"/>
                    <a:pt x="78838" y="26195"/>
                  </a:cubicBezTo>
                  <a:cubicBezTo>
                    <a:pt x="77187" y="24553"/>
                    <a:pt x="77187" y="24553"/>
                    <a:pt x="77187" y="24553"/>
                  </a:cubicBezTo>
                  <a:cubicBezTo>
                    <a:pt x="72271" y="21663"/>
                    <a:pt x="72271" y="21663"/>
                    <a:pt x="72271" y="21663"/>
                  </a:cubicBezTo>
                  <a:cubicBezTo>
                    <a:pt x="69556" y="21351"/>
                    <a:pt x="69556" y="21351"/>
                    <a:pt x="69556" y="21351"/>
                  </a:cubicBezTo>
                  <a:cubicBezTo>
                    <a:pt x="69556" y="22806"/>
                    <a:pt x="69556" y="22806"/>
                    <a:pt x="69556" y="22806"/>
                  </a:cubicBezTo>
                  <a:cubicBezTo>
                    <a:pt x="71354" y="23929"/>
                    <a:pt x="71354" y="23929"/>
                    <a:pt x="71354" y="23929"/>
                  </a:cubicBezTo>
                  <a:cubicBezTo>
                    <a:pt x="70473" y="24760"/>
                    <a:pt x="70473" y="24760"/>
                    <a:pt x="70473" y="24760"/>
                  </a:cubicBezTo>
                  <a:cubicBezTo>
                    <a:pt x="73188" y="25904"/>
                    <a:pt x="73188" y="25904"/>
                    <a:pt x="73188" y="25904"/>
                  </a:cubicBezTo>
                  <a:cubicBezTo>
                    <a:pt x="76123" y="29501"/>
                    <a:pt x="76123" y="29501"/>
                    <a:pt x="76123" y="29501"/>
                  </a:cubicBezTo>
                  <a:cubicBezTo>
                    <a:pt x="78471" y="29501"/>
                    <a:pt x="78471" y="29501"/>
                    <a:pt x="78471" y="29501"/>
                  </a:cubicBezTo>
                  <a:cubicBezTo>
                    <a:pt x="79755" y="30644"/>
                    <a:pt x="79755" y="30644"/>
                    <a:pt x="79755" y="30644"/>
                  </a:cubicBezTo>
                  <a:cubicBezTo>
                    <a:pt x="77187" y="31767"/>
                    <a:pt x="77187" y="31767"/>
                    <a:pt x="77187" y="31767"/>
                  </a:cubicBezTo>
                  <a:cubicBezTo>
                    <a:pt x="74839" y="30748"/>
                    <a:pt x="74839" y="30748"/>
                    <a:pt x="74839" y="30748"/>
                  </a:cubicBezTo>
                  <a:cubicBezTo>
                    <a:pt x="70473" y="30956"/>
                    <a:pt x="70473" y="30956"/>
                    <a:pt x="70473" y="30956"/>
                  </a:cubicBezTo>
                  <a:cubicBezTo>
                    <a:pt x="69740" y="32806"/>
                    <a:pt x="69740" y="32806"/>
                    <a:pt x="69740" y="32806"/>
                  </a:cubicBezTo>
                  <a:cubicBezTo>
                    <a:pt x="73738" y="33430"/>
                    <a:pt x="73738" y="33430"/>
                    <a:pt x="73738" y="33430"/>
                  </a:cubicBezTo>
                  <a:cubicBezTo>
                    <a:pt x="72638" y="36112"/>
                    <a:pt x="72638" y="36112"/>
                    <a:pt x="72638" y="36112"/>
                  </a:cubicBezTo>
                  <a:cubicBezTo>
                    <a:pt x="74839" y="37027"/>
                    <a:pt x="74839" y="37027"/>
                    <a:pt x="74839" y="37027"/>
                  </a:cubicBezTo>
                  <a:cubicBezTo>
                    <a:pt x="78654" y="35592"/>
                    <a:pt x="78654" y="35592"/>
                    <a:pt x="78654" y="35592"/>
                  </a:cubicBezTo>
                  <a:cubicBezTo>
                    <a:pt x="76820" y="37754"/>
                    <a:pt x="76820" y="37754"/>
                    <a:pt x="76820" y="37754"/>
                  </a:cubicBezTo>
                  <a:cubicBezTo>
                    <a:pt x="74105" y="38378"/>
                    <a:pt x="74105" y="38378"/>
                    <a:pt x="74105" y="38378"/>
                  </a:cubicBezTo>
                  <a:cubicBezTo>
                    <a:pt x="69006" y="35488"/>
                    <a:pt x="69006" y="35488"/>
                    <a:pt x="69006" y="35488"/>
                  </a:cubicBezTo>
                  <a:cubicBezTo>
                    <a:pt x="66988" y="36424"/>
                    <a:pt x="66988" y="36424"/>
                    <a:pt x="66988" y="36424"/>
                  </a:cubicBezTo>
                  <a:cubicBezTo>
                    <a:pt x="69923" y="38482"/>
                    <a:pt x="69923" y="38482"/>
                    <a:pt x="69923" y="38482"/>
                  </a:cubicBezTo>
                  <a:cubicBezTo>
                    <a:pt x="69373" y="39625"/>
                    <a:pt x="69373" y="39625"/>
                    <a:pt x="69373" y="39625"/>
                  </a:cubicBezTo>
                  <a:cubicBezTo>
                    <a:pt x="67905" y="39313"/>
                    <a:pt x="67905" y="39313"/>
                    <a:pt x="67905" y="39313"/>
                  </a:cubicBezTo>
                  <a:cubicBezTo>
                    <a:pt x="63723" y="40436"/>
                    <a:pt x="63723" y="40436"/>
                    <a:pt x="63723" y="40436"/>
                  </a:cubicBezTo>
                  <a:cubicBezTo>
                    <a:pt x="65741" y="42203"/>
                    <a:pt x="65741" y="42203"/>
                    <a:pt x="65741" y="42203"/>
                  </a:cubicBezTo>
                  <a:close/>
                  <a:moveTo>
                    <a:pt x="50626" y="35592"/>
                  </a:moveTo>
                  <a:lnTo>
                    <a:pt x="50626" y="35592"/>
                  </a:lnTo>
                  <a:cubicBezTo>
                    <a:pt x="51543" y="34760"/>
                    <a:pt x="51543" y="34760"/>
                    <a:pt x="51543" y="34760"/>
                  </a:cubicBezTo>
                  <a:cubicBezTo>
                    <a:pt x="54258" y="34760"/>
                    <a:pt x="54258" y="34760"/>
                    <a:pt x="54258" y="34760"/>
                  </a:cubicBezTo>
                  <a:cubicBezTo>
                    <a:pt x="54258" y="32702"/>
                    <a:pt x="54258" y="32702"/>
                    <a:pt x="54258" y="32702"/>
                  </a:cubicBezTo>
                  <a:cubicBezTo>
                    <a:pt x="54808" y="32286"/>
                    <a:pt x="54808" y="32286"/>
                    <a:pt x="54808" y="32286"/>
                  </a:cubicBezTo>
                  <a:cubicBezTo>
                    <a:pt x="53524" y="31164"/>
                    <a:pt x="53524" y="31164"/>
                    <a:pt x="53524" y="31164"/>
                  </a:cubicBezTo>
                  <a:cubicBezTo>
                    <a:pt x="51910" y="31164"/>
                    <a:pt x="51910" y="31164"/>
                    <a:pt x="51910" y="31164"/>
                  </a:cubicBezTo>
                  <a:cubicBezTo>
                    <a:pt x="52094" y="30540"/>
                    <a:pt x="52094" y="30540"/>
                    <a:pt x="52094" y="30540"/>
                  </a:cubicBezTo>
                  <a:cubicBezTo>
                    <a:pt x="48242" y="29293"/>
                    <a:pt x="48242" y="29293"/>
                    <a:pt x="48242" y="29293"/>
                  </a:cubicBezTo>
                  <a:cubicBezTo>
                    <a:pt x="48425" y="30956"/>
                    <a:pt x="48425" y="30956"/>
                    <a:pt x="48425" y="30956"/>
                  </a:cubicBezTo>
                  <a:cubicBezTo>
                    <a:pt x="47875" y="31268"/>
                    <a:pt x="47875" y="31268"/>
                    <a:pt x="47875" y="31268"/>
                  </a:cubicBezTo>
                  <a:cubicBezTo>
                    <a:pt x="49159" y="32910"/>
                    <a:pt x="49159" y="32910"/>
                    <a:pt x="49159" y="32910"/>
                  </a:cubicBezTo>
                  <a:cubicBezTo>
                    <a:pt x="50810" y="33326"/>
                    <a:pt x="50810" y="33326"/>
                    <a:pt x="50810" y="33326"/>
                  </a:cubicBezTo>
                  <a:cubicBezTo>
                    <a:pt x="48975" y="33742"/>
                    <a:pt x="48975" y="33742"/>
                    <a:pt x="48975" y="33742"/>
                  </a:cubicBezTo>
                  <a:cubicBezTo>
                    <a:pt x="50259" y="34864"/>
                    <a:pt x="50259" y="34864"/>
                    <a:pt x="50259" y="34864"/>
                  </a:cubicBezTo>
                  <a:cubicBezTo>
                    <a:pt x="50626" y="35592"/>
                    <a:pt x="50626" y="35592"/>
                    <a:pt x="50626" y="35592"/>
                  </a:cubicBezTo>
                  <a:close/>
                  <a:moveTo>
                    <a:pt x="51910" y="36112"/>
                  </a:moveTo>
                  <a:lnTo>
                    <a:pt x="51910" y="36112"/>
                  </a:lnTo>
                  <a:cubicBezTo>
                    <a:pt x="53158" y="35384"/>
                    <a:pt x="53158" y="35384"/>
                    <a:pt x="53158" y="35384"/>
                  </a:cubicBezTo>
                  <a:cubicBezTo>
                    <a:pt x="53708" y="35592"/>
                    <a:pt x="53708" y="35592"/>
                    <a:pt x="53708" y="35592"/>
                  </a:cubicBezTo>
                  <a:cubicBezTo>
                    <a:pt x="56789" y="35696"/>
                    <a:pt x="56789" y="35696"/>
                    <a:pt x="56789" y="35696"/>
                  </a:cubicBezTo>
                  <a:cubicBezTo>
                    <a:pt x="57890" y="36216"/>
                    <a:pt x="57890" y="36216"/>
                    <a:pt x="57890" y="36216"/>
                  </a:cubicBezTo>
                  <a:cubicBezTo>
                    <a:pt x="57156" y="36632"/>
                    <a:pt x="57156" y="36632"/>
                    <a:pt x="57156" y="36632"/>
                  </a:cubicBezTo>
                  <a:cubicBezTo>
                    <a:pt x="57156" y="37442"/>
                    <a:pt x="57156" y="37442"/>
                    <a:pt x="57156" y="37442"/>
                  </a:cubicBezTo>
                  <a:cubicBezTo>
                    <a:pt x="52607" y="36923"/>
                    <a:pt x="52607" y="36923"/>
                    <a:pt x="52607" y="36923"/>
                  </a:cubicBezTo>
                  <a:cubicBezTo>
                    <a:pt x="51910" y="36112"/>
                    <a:pt x="51910" y="36112"/>
                    <a:pt x="51910" y="36112"/>
                  </a:cubicBezTo>
                  <a:close/>
                  <a:moveTo>
                    <a:pt x="15664" y="40124"/>
                  </a:moveTo>
                  <a:lnTo>
                    <a:pt x="15664" y="40124"/>
                  </a:lnTo>
                  <a:cubicBezTo>
                    <a:pt x="16215" y="40540"/>
                    <a:pt x="16215" y="40540"/>
                    <a:pt x="16215" y="40540"/>
                  </a:cubicBezTo>
                  <a:cubicBezTo>
                    <a:pt x="18049" y="40540"/>
                    <a:pt x="18049" y="40540"/>
                    <a:pt x="18049" y="40540"/>
                  </a:cubicBezTo>
                  <a:cubicBezTo>
                    <a:pt x="18232" y="40228"/>
                    <a:pt x="18232" y="40228"/>
                    <a:pt x="18232" y="40228"/>
                  </a:cubicBezTo>
                  <a:cubicBezTo>
                    <a:pt x="17315" y="39708"/>
                    <a:pt x="17315" y="39708"/>
                    <a:pt x="17315" y="39708"/>
                  </a:cubicBezTo>
                  <a:cubicBezTo>
                    <a:pt x="15664" y="40124"/>
                    <a:pt x="15664" y="40124"/>
                    <a:pt x="15664" y="40124"/>
                  </a:cubicBezTo>
                  <a:close/>
                  <a:moveTo>
                    <a:pt x="4732" y="44781"/>
                  </a:moveTo>
                  <a:lnTo>
                    <a:pt x="4732" y="44781"/>
                  </a:lnTo>
                  <a:cubicBezTo>
                    <a:pt x="3668" y="43118"/>
                    <a:pt x="3668" y="43118"/>
                    <a:pt x="3668" y="43118"/>
                  </a:cubicBezTo>
                  <a:cubicBezTo>
                    <a:pt x="2751" y="44158"/>
                    <a:pt x="2751" y="44158"/>
                    <a:pt x="2751" y="44158"/>
                  </a:cubicBezTo>
                  <a:cubicBezTo>
                    <a:pt x="366" y="43846"/>
                    <a:pt x="366" y="43846"/>
                    <a:pt x="366" y="43846"/>
                  </a:cubicBezTo>
                  <a:cubicBezTo>
                    <a:pt x="733" y="43222"/>
                    <a:pt x="733" y="43222"/>
                    <a:pt x="733" y="43222"/>
                  </a:cubicBezTo>
                  <a:cubicBezTo>
                    <a:pt x="0" y="43014"/>
                    <a:pt x="0" y="43014"/>
                    <a:pt x="0" y="43014"/>
                  </a:cubicBezTo>
                  <a:cubicBezTo>
                    <a:pt x="1650" y="41787"/>
                    <a:pt x="1650" y="41787"/>
                    <a:pt x="1650" y="41787"/>
                  </a:cubicBezTo>
                  <a:cubicBezTo>
                    <a:pt x="2751" y="41787"/>
                    <a:pt x="2751" y="41787"/>
                    <a:pt x="2751" y="41787"/>
                  </a:cubicBezTo>
                  <a:cubicBezTo>
                    <a:pt x="7483" y="37650"/>
                    <a:pt x="7483" y="37650"/>
                    <a:pt x="7483" y="37650"/>
                  </a:cubicBezTo>
                  <a:cubicBezTo>
                    <a:pt x="9648" y="37442"/>
                    <a:pt x="9648" y="37442"/>
                    <a:pt x="9648" y="37442"/>
                  </a:cubicBezTo>
                  <a:cubicBezTo>
                    <a:pt x="10565" y="37754"/>
                    <a:pt x="10565" y="37754"/>
                    <a:pt x="10565" y="37754"/>
                  </a:cubicBezTo>
                  <a:cubicBezTo>
                    <a:pt x="11849" y="37442"/>
                    <a:pt x="11849" y="37442"/>
                    <a:pt x="11849" y="37442"/>
                  </a:cubicBezTo>
                  <a:cubicBezTo>
                    <a:pt x="10749" y="37027"/>
                    <a:pt x="10749" y="37027"/>
                    <a:pt x="10749" y="37027"/>
                  </a:cubicBezTo>
                  <a:cubicBezTo>
                    <a:pt x="12033" y="36735"/>
                    <a:pt x="12033" y="36735"/>
                    <a:pt x="12033" y="36735"/>
                  </a:cubicBezTo>
                  <a:cubicBezTo>
                    <a:pt x="14380" y="37754"/>
                    <a:pt x="14380" y="37754"/>
                    <a:pt x="14380" y="37754"/>
                  </a:cubicBezTo>
                  <a:cubicBezTo>
                    <a:pt x="12399" y="38482"/>
                    <a:pt x="12399" y="38482"/>
                    <a:pt x="12399" y="38482"/>
                  </a:cubicBezTo>
                  <a:cubicBezTo>
                    <a:pt x="13683" y="39812"/>
                    <a:pt x="13683" y="39812"/>
                    <a:pt x="13683" y="39812"/>
                  </a:cubicBezTo>
                  <a:cubicBezTo>
                    <a:pt x="12583" y="39812"/>
                    <a:pt x="12583" y="39812"/>
                    <a:pt x="12583" y="39812"/>
                  </a:cubicBezTo>
                  <a:cubicBezTo>
                    <a:pt x="12950" y="40852"/>
                    <a:pt x="12950" y="40852"/>
                    <a:pt x="12950" y="40852"/>
                  </a:cubicBezTo>
                  <a:cubicBezTo>
                    <a:pt x="11115" y="41476"/>
                    <a:pt x="11115" y="41476"/>
                    <a:pt x="11115" y="41476"/>
                  </a:cubicBezTo>
                  <a:cubicBezTo>
                    <a:pt x="10565" y="42702"/>
                    <a:pt x="10565" y="42702"/>
                    <a:pt x="10565" y="42702"/>
                  </a:cubicBezTo>
                  <a:cubicBezTo>
                    <a:pt x="8951" y="41891"/>
                    <a:pt x="8951" y="41891"/>
                    <a:pt x="8951" y="41891"/>
                  </a:cubicBezTo>
                  <a:cubicBezTo>
                    <a:pt x="9831" y="40228"/>
                    <a:pt x="9831" y="40228"/>
                    <a:pt x="9831" y="40228"/>
                  </a:cubicBezTo>
                  <a:cubicBezTo>
                    <a:pt x="8584" y="40540"/>
                    <a:pt x="8584" y="40540"/>
                    <a:pt x="8584" y="40540"/>
                  </a:cubicBezTo>
                  <a:cubicBezTo>
                    <a:pt x="8217" y="41683"/>
                    <a:pt x="8217" y="41683"/>
                    <a:pt x="8217" y="41683"/>
                  </a:cubicBezTo>
                  <a:cubicBezTo>
                    <a:pt x="7667" y="41476"/>
                    <a:pt x="7667" y="41476"/>
                    <a:pt x="7667" y="41476"/>
                  </a:cubicBezTo>
                  <a:cubicBezTo>
                    <a:pt x="8401" y="42494"/>
                    <a:pt x="8401" y="42494"/>
                    <a:pt x="8401" y="42494"/>
                  </a:cubicBezTo>
                  <a:cubicBezTo>
                    <a:pt x="7117" y="43430"/>
                    <a:pt x="7117" y="43430"/>
                    <a:pt x="7117" y="43430"/>
                  </a:cubicBezTo>
                  <a:cubicBezTo>
                    <a:pt x="6566" y="42494"/>
                    <a:pt x="6566" y="42494"/>
                    <a:pt x="6566" y="42494"/>
                  </a:cubicBezTo>
                  <a:cubicBezTo>
                    <a:pt x="6016" y="42702"/>
                    <a:pt x="6016" y="42702"/>
                    <a:pt x="6016" y="42702"/>
                  </a:cubicBezTo>
                  <a:cubicBezTo>
                    <a:pt x="5833" y="44261"/>
                    <a:pt x="5833" y="44261"/>
                    <a:pt x="5833" y="44261"/>
                  </a:cubicBezTo>
                  <a:cubicBezTo>
                    <a:pt x="4732" y="44781"/>
                    <a:pt x="4732" y="44781"/>
                    <a:pt x="4732" y="44781"/>
                  </a:cubicBezTo>
                  <a:close/>
                  <a:moveTo>
                    <a:pt x="8401" y="46320"/>
                  </a:moveTo>
                  <a:lnTo>
                    <a:pt x="8401" y="46320"/>
                  </a:lnTo>
                  <a:cubicBezTo>
                    <a:pt x="9134" y="45904"/>
                    <a:pt x="9134" y="45904"/>
                    <a:pt x="9134" y="45904"/>
                  </a:cubicBezTo>
                  <a:cubicBezTo>
                    <a:pt x="10565" y="43430"/>
                    <a:pt x="10565" y="43430"/>
                    <a:pt x="10565" y="43430"/>
                  </a:cubicBezTo>
                  <a:cubicBezTo>
                    <a:pt x="8584" y="44158"/>
                    <a:pt x="8584" y="44158"/>
                    <a:pt x="8584" y="44158"/>
                  </a:cubicBezTo>
                  <a:cubicBezTo>
                    <a:pt x="6933" y="45488"/>
                    <a:pt x="6933" y="45488"/>
                    <a:pt x="6933" y="45488"/>
                  </a:cubicBezTo>
                  <a:cubicBezTo>
                    <a:pt x="8401" y="46320"/>
                    <a:pt x="8401" y="46320"/>
                    <a:pt x="8401" y="46320"/>
                  </a:cubicBezTo>
                  <a:close/>
                  <a:moveTo>
                    <a:pt x="32613" y="48170"/>
                  </a:moveTo>
                  <a:lnTo>
                    <a:pt x="32613" y="48170"/>
                  </a:lnTo>
                  <a:cubicBezTo>
                    <a:pt x="31329" y="48794"/>
                    <a:pt x="31329" y="48794"/>
                    <a:pt x="31329" y="48794"/>
                  </a:cubicBezTo>
                  <a:cubicBezTo>
                    <a:pt x="29678" y="47962"/>
                    <a:pt x="29678" y="47962"/>
                    <a:pt x="29678" y="47962"/>
                  </a:cubicBezTo>
                  <a:cubicBezTo>
                    <a:pt x="28394" y="48690"/>
                    <a:pt x="28394" y="48690"/>
                    <a:pt x="28394" y="48690"/>
                  </a:cubicBezTo>
                  <a:cubicBezTo>
                    <a:pt x="27881" y="47962"/>
                    <a:pt x="27881" y="47962"/>
                    <a:pt x="27881" y="47962"/>
                  </a:cubicBezTo>
                  <a:cubicBezTo>
                    <a:pt x="26964" y="48378"/>
                    <a:pt x="26964" y="48378"/>
                    <a:pt x="26964" y="48378"/>
                  </a:cubicBezTo>
                  <a:cubicBezTo>
                    <a:pt x="26964" y="48378"/>
                    <a:pt x="24029" y="49106"/>
                    <a:pt x="23662" y="49106"/>
                  </a:cubicBezTo>
                  <a:cubicBezTo>
                    <a:pt x="23515" y="49106"/>
                    <a:pt x="23845" y="49625"/>
                    <a:pt x="23845" y="49625"/>
                  </a:cubicBezTo>
                  <a:cubicBezTo>
                    <a:pt x="20397" y="50748"/>
                    <a:pt x="20397" y="50748"/>
                    <a:pt x="20397" y="50748"/>
                  </a:cubicBezTo>
                  <a:cubicBezTo>
                    <a:pt x="17866" y="50436"/>
                    <a:pt x="17866" y="50436"/>
                    <a:pt x="17866" y="50436"/>
                  </a:cubicBezTo>
                  <a:cubicBezTo>
                    <a:pt x="16582" y="49625"/>
                    <a:pt x="16582" y="49625"/>
                    <a:pt x="16582" y="49625"/>
                  </a:cubicBezTo>
                  <a:cubicBezTo>
                    <a:pt x="18599" y="48482"/>
                    <a:pt x="18599" y="48482"/>
                    <a:pt x="18599" y="48482"/>
                  </a:cubicBezTo>
                  <a:cubicBezTo>
                    <a:pt x="20947" y="48274"/>
                    <a:pt x="20947" y="48274"/>
                    <a:pt x="20947" y="48274"/>
                  </a:cubicBezTo>
                  <a:cubicBezTo>
                    <a:pt x="21498" y="48586"/>
                    <a:pt x="21498" y="48586"/>
                    <a:pt x="21498" y="48586"/>
                  </a:cubicBezTo>
                  <a:cubicBezTo>
                    <a:pt x="23295" y="47151"/>
                    <a:pt x="23295" y="47151"/>
                    <a:pt x="23295" y="47151"/>
                  </a:cubicBezTo>
                  <a:cubicBezTo>
                    <a:pt x="20764" y="47775"/>
                    <a:pt x="20764" y="47775"/>
                    <a:pt x="20764" y="47775"/>
                  </a:cubicBezTo>
                  <a:cubicBezTo>
                    <a:pt x="19663" y="47359"/>
                    <a:pt x="19663" y="47359"/>
                    <a:pt x="19663" y="47359"/>
                  </a:cubicBezTo>
                  <a:cubicBezTo>
                    <a:pt x="19480" y="48066"/>
                    <a:pt x="19480" y="48066"/>
                    <a:pt x="19480" y="48066"/>
                  </a:cubicBezTo>
                  <a:cubicBezTo>
                    <a:pt x="17132" y="48170"/>
                    <a:pt x="17132" y="48170"/>
                    <a:pt x="17132" y="48170"/>
                  </a:cubicBezTo>
                  <a:cubicBezTo>
                    <a:pt x="18599" y="46424"/>
                    <a:pt x="18599" y="46424"/>
                    <a:pt x="18599" y="46424"/>
                  </a:cubicBezTo>
                  <a:cubicBezTo>
                    <a:pt x="17315" y="46424"/>
                    <a:pt x="17315" y="46424"/>
                    <a:pt x="17315" y="46424"/>
                  </a:cubicBezTo>
                  <a:cubicBezTo>
                    <a:pt x="16765" y="47151"/>
                    <a:pt x="16765" y="47151"/>
                    <a:pt x="16765" y="47151"/>
                  </a:cubicBezTo>
                  <a:cubicBezTo>
                    <a:pt x="16215" y="47047"/>
                    <a:pt x="16215" y="47047"/>
                    <a:pt x="16215" y="47047"/>
                  </a:cubicBezTo>
                  <a:cubicBezTo>
                    <a:pt x="16398" y="47775"/>
                    <a:pt x="16398" y="47775"/>
                    <a:pt x="16398" y="47775"/>
                  </a:cubicBezTo>
                  <a:cubicBezTo>
                    <a:pt x="15298" y="48378"/>
                    <a:pt x="15298" y="48378"/>
                    <a:pt x="15298" y="48378"/>
                  </a:cubicBezTo>
                  <a:cubicBezTo>
                    <a:pt x="14747" y="47650"/>
                    <a:pt x="14747" y="47650"/>
                    <a:pt x="14747" y="47650"/>
                  </a:cubicBezTo>
                  <a:cubicBezTo>
                    <a:pt x="14050" y="48482"/>
                    <a:pt x="14050" y="48482"/>
                    <a:pt x="14050" y="48482"/>
                  </a:cubicBezTo>
                  <a:cubicBezTo>
                    <a:pt x="12766" y="47650"/>
                    <a:pt x="12766" y="47650"/>
                    <a:pt x="12766" y="47650"/>
                  </a:cubicBezTo>
                  <a:cubicBezTo>
                    <a:pt x="12399" y="47962"/>
                    <a:pt x="12399" y="47962"/>
                    <a:pt x="12399" y="47962"/>
                  </a:cubicBezTo>
                  <a:cubicBezTo>
                    <a:pt x="9831" y="47255"/>
                    <a:pt x="9831" y="47255"/>
                    <a:pt x="9831" y="47255"/>
                  </a:cubicBezTo>
                  <a:cubicBezTo>
                    <a:pt x="10932" y="46112"/>
                    <a:pt x="10932" y="46112"/>
                    <a:pt x="10932" y="46112"/>
                  </a:cubicBezTo>
                  <a:cubicBezTo>
                    <a:pt x="13133" y="46320"/>
                    <a:pt x="13133" y="46320"/>
                    <a:pt x="13133" y="46320"/>
                  </a:cubicBezTo>
                  <a:cubicBezTo>
                    <a:pt x="15114" y="45280"/>
                    <a:pt x="15114" y="45280"/>
                    <a:pt x="15114" y="45280"/>
                  </a:cubicBezTo>
                  <a:cubicBezTo>
                    <a:pt x="12766" y="45904"/>
                    <a:pt x="12766" y="45904"/>
                    <a:pt x="12766" y="45904"/>
                  </a:cubicBezTo>
                  <a:cubicBezTo>
                    <a:pt x="10932" y="45904"/>
                    <a:pt x="10932" y="45904"/>
                    <a:pt x="10932" y="45904"/>
                  </a:cubicBezTo>
                  <a:cubicBezTo>
                    <a:pt x="11115" y="45072"/>
                    <a:pt x="11115" y="45072"/>
                    <a:pt x="11115" y="45072"/>
                  </a:cubicBezTo>
                  <a:cubicBezTo>
                    <a:pt x="15298" y="44573"/>
                    <a:pt x="15298" y="44573"/>
                    <a:pt x="15298" y="44573"/>
                  </a:cubicBezTo>
                  <a:cubicBezTo>
                    <a:pt x="11666" y="44469"/>
                    <a:pt x="11666" y="44469"/>
                    <a:pt x="11666" y="44469"/>
                  </a:cubicBezTo>
                  <a:cubicBezTo>
                    <a:pt x="12399" y="43118"/>
                    <a:pt x="12399" y="43118"/>
                    <a:pt x="12399" y="43118"/>
                  </a:cubicBezTo>
                  <a:cubicBezTo>
                    <a:pt x="15664" y="43118"/>
                    <a:pt x="15664" y="43118"/>
                    <a:pt x="15664" y="43118"/>
                  </a:cubicBezTo>
                  <a:cubicBezTo>
                    <a:pt x="13317" y="42598"/>
                    <a:pt x="13317" y="42598"/>
                    <a:pt x="13317" y="42598"/>
                  </a:cubicBezTo>
                  <a:cubicBezTo>
                    <a:pt x="13830" y="41891"/>
                    <a:pt x="13830" y="41891"/>
                    <a:pt x="13830" y="41891"/>
                  </a:cubicBezTo>
                  <a:cubicBezTo>
                    <a:pt x="16765" y="41683"/>
                    <a:pt x="16765" y="41683"/>
                    <a:pt x="16765" y="41683"/>
                  </a:cubicBezTo>
                  <a:cubicBezTo>
                    <a:pt x="16765" y="42910"/>
                    <a:pt x="16765" y="42910"/>
                    <a:pt x="16765" y="42910"/>
                  </a:cubicBezTo>
                  <a:cubicBezTo>
                    <a:pt x="19296" y="42494"/>
                    <a:pt x="19296" y="42494"/>
                    <a:pt x="19296" y="42494"/>
                  </a:cubicBezTo>
                  <a:cubicBezTo>
                    <a:pt x="21498" y="44158"/>
                    <a:pt x="21498" y="44158"/>
                    <a:pt x="21498" y="44158"/>
                  </a:cubicBezTo>
                  <a:cubicBezTo>
                    <a:pt x="20764" y="44781"/>
                    <a:pt x="20764" y="44781"/>
                    <a:pt x="20764" y="44781"/>
                  </a:cubicBezTo>
                  <a:cubicBezTo>
                    <a:pt x="21864" y="44677"/>
                    <a:pt x="21864" y="44677"/>
                    <a:pt x="21864" y="44677"/>
                  </a:cubicBezTo>
                  <a:cubicBezTo>
                    <a:pt x="22965" y="46008"/>
                    <a:pt x="22965" y="46008"/>
                    <a:pt x="22965" y="46008"/>
                  </a:cubicBezTo>
                  <a:cubicBezTo>
                    <a:pt x="26964" y="46008"/>
                    <a:pt x="26964" y="46008"/>
                    <a:pt x="26964" y="46008"/>
                  </a:cubicBezTo>
                  <a:cubicBezTo>
                    <a:pt x="27514" y="45384"/>
                    <a:pt x="27514" y="45384"/>
                    <a:pt x="27514" y="45384"/>
                  </a:cubicBezTo>
                  <a:cubicBezTo>
                    <a:pt x="25313" y="44365"/>
                    <a:pt x="25313" y="44365"/>
                    <a:pt x="25313" y="44365"/>
                  </a:cubicBezTo>
                  <a:cubicBezTo>
                    <a:pt x="26780" y="43742"/>
                    <a:pt x="26780" y="43742"/>
                    <a:pt x="26780" y="43742"/>
                  </a:cubicBezTo>
                  <a:cubicBezTo>
                    <a:pt x="24029" y="41995"/>
                    <a:pt x="24029" y="41995"/>
                    <a:pt x="24029" y="41995"/>
                  </a:cubicBezTo>
                  <a:cubicBezTo>
                    <a:pt x="25863" y="41580"/>
                    <a:pt x="25863" y="41580"/>
                    <a:pt x="25863" y="41580"/>
                  </a:cubicBezTo>
                  <a:cubicBezTo>
                    <a:pt x="26413" y="40124"/>
                    <a:pt x="26413" y="40124"/>
                    <a:pt x="26413" y="40124"/>
                  </a:cubicBezTo>
                  <a:cubicBezTo>
                    <a:pt x="27514" y="40020"/>
                    <a:pt x="27514" y="40020"/>
                    <a:pt x="27514" y="40020"/>
                  </a:cubicBezTo>
                  <a:cubicBezTo>
                    <a:pt x="28211" y="40540"/>
                    <a:pt x="28211" y="40540"/>
                    <a:pt x="28211" y="40540"/>
                  </a:cubicBezTo>
                  <a:cubicBezTo>
                    <a:pt x="27514" y="41060"/>
                    <a:pt x="27514" y="41060"/>
                    <a:pt x="27514" y="41060"/>
                  </a:cubicBezTo>
                  <a:cubicBezTo>
                    <a:pt x="28761" y="42411"/>
                    <a:pt x="28761" y="42411"/>
                    <a:pt x="28761" y="42411"/>
                  </a:cubicBezTo>
                  <a:cubicBezTo>
                    <a:pt x="28211" y="43638"/>
                    <a:pt x="28211" y="43638"/>
                    <a:pt x="28211" y="43638"/>
                  </a:cubicBezTo>
                  <a:cubicBezTo>
                    <a:pt x="30045" y="43742"/>
                    <a:pt x="30045" y="43742"/>
                    <a:pt x="30045" y="43742"/>
                  </a:cubicBezTo>
                  <a:cubicBezTo>
                    <a:pt x="29128" y="44781"/>
                    <a:pt x="29128" y="44781"/>
                    <a:pt x="29128" y="44781"/>
                  </a:cubicBezTo>
                  <a:cubicBezTo>
                    <a:pt x="30596" y="44261"/>
                    <a:pt x="30596" y="44261"/>
                    <a:pt x="30596" y="44261"/>
                  </a:cubicBezTo>
                  <a:cubicBezTo>
                    <a:pt x="31146" y="45280"/>
                    <a:pt x="31146" y="45280"/>
                    <a:pt x="31146" y="45280"/>
                  </a:cubicBezTo>
                  <a:cubicBezTo>
                    <a:pt x="31329" y="44054"/>
                    <a:pt x="31329" y="44054"/>
                    <a:pt x="31329" y="44054"/>
                  </a:cubicBezTo>
                  <a:cubicBezTo>
                    <a:pt x="32980" y="44054"/>
                    <a:pt x="32980" y="44054"/>
                    <a:pt x="32980" y="44054"/>
                  </a:cubicBezTo>
                  <a:cubicBezTo>
                    <a:pt x="34044" y="45904"/>
                    <a:pt x="34044" y="45904"/>
                    <a:pt x="34044" y="45904"/>
                  </a:cubicBezTo>
                  <a:cubicBezTo>
                    <a:pt x="33494" y="46112"/>
                    <a:pt x="33494" y="46112"/>
                    <a:pt x="33494" y="46112"/>
                  </a:cubicBezTo>
                  <a:cubicBezTo>
                    <a:pt x="32613" y="48170"/>
                    <a:pt x="32613" y="48170"/>
                    <a:pt x="32613" y="48170"/>
                  </a:cubicBezTo>
                  <a:close/>
                  <a:moveTo>
                    <a:pt x="44610" y="35280"/>
                  </a:moveTo>
                  <a:lnTo>
                    <a:pt x="44610" y="35280"/>
                  </a:lnTo>
                  <a:cubicBezTo>
                    <a:pt x="43142" y="34656"/>
                    <a:pt x="43142" y="34656"/>
                    <a:pt x="43142" y="34656"/>
                  </a:cubicBezTo>
                  <a:cubicBezTo>
                    <a:pt x="42445" y="33014"/>
                    <a:pt x="42445" y="33014"/>
                    <a:pt x="42445" y="33014"/>
                  </a:cubicBezTo>
                  <a:cubicBezTo>
                    <a:pt x="41712" y="33014"/>
                    <a:pt x="41712" y="33014"/>
                    <a:pt x="41712" y="33014"/>
                  </a:cubicBezTo>
                  <a:cubicBezTo>
                    <a:pt x="41161" y="32598"/>
                    <a:pt x="41161" y="32598"/>
                    <a:pt x="41161" y="32598"/>
                  </a:cubicBezTo>
                  <a:cubicBezTo>
                    <a:pt x="39327" y="32702"/>
                    <a:pt x="39327" y="32702"/>
                    <a:pt x="39327" y="32702"/>
                  </a:cubicBezTo>
                  <a:cubicBezTo>
                    <a:pt x="38960" y="32079"/>
                    <a:pt x="38960" y="32079"/>
                    <a:pt x="38960" y="32079"/>
                  </a:cubicBezTo>
                  <a:cubicBezTo>
                    <a:pt x="36796" y="33014"/>
                    <a:pt x="36796" y="33014"/>
                    <a:pt x="36796" y="33014"/>
                  </a:cubicBezTo>
                  <a:cubicBezTo>
                    <a:pt x="34778" y="31975"/>
                    <a:pt x="34778" y="31975"/>
                    <a:pt x="34778" y="31975"/>
                  </a:cubicBezTo>
                  <a:cubicBezTo>
                    <a:pt x="35145" y="31060"/>
                    <a:pt x="35145" y="31060"/>
                    <a:pt x="35145" y="31060"/>
                  </a:cubicBezTo>
                  <a:cubicBezTo>
                    <a:pt x="35695" y="31060"/>
                    <a:pt x="35695" y="31060"/>
                    <a:pt x="35695" y="31060"/>
                  </a:cubicBezTo>
                  <a:cubicBezTo>
                    <a:pt x="37676" y="31559"/>
                    <a:pt x="37676" y="31559"/>
                    <a:pt x="37676" y="31559"/>
                  </a:cubicBezTo>
                  <a:cubicBezTo>
                    <a:pt x="38226" y="31060"/>
                    <a:pt x="38226" y="31060"/>
                    <a:pt x="38226" y="31060"/>
                  </a:cubicBezTo>
                  <a:cubicBezTo>
                    <a:pt x="36796" y="30748"/>
                    <a:pt x="36796" y="30748"/>
                    <a:pt x="36796" y="30748"/>
                  </a:cubicBezTo>
                  <a:cubicBezTo>
                    <a:pt x="38080" y="30020"/>
                    <a:pt x="38080" y="30020"/>
                    <a:pt x="38080" y="30020"/>
                  </a:cubicBezTo>
                  <a:cubicBezTo>
                    <a:pt x="36245" y="29812"/>
                    <a:pt x="36245" y="29812"/>
                    <a:pt x="36245" y="29812"/>
                  </a:cubicBezTo>
                  <a:cubicBezTo>
                    <a:pt x="36796" y="29189"/>
                    <a:pt x="36796" y="29189"/>
                    <a:pt x="36796" y="29189"/>
                  </a:cubicBezTo>
                  <a:cubicBezTo>
                    <a:pt x="36429" y="28794"/>
                    <a:pt x="36429" y="28794"/>
                    <a:pt x="36429" y="28794"/>
                  </a:cubicBezTo>
                  <a:cubicBezTo>
                    <a:pt x="34778" y="29812"/>
                    <a:pt x="34778" y="29812"/>
                    <a:pt x="34778" y="29812"/>
                  </a:cubicBezTo>
                  <a:cubicBezTo>
                    <a:pt x="35328" y="28586"/>
                    <a:pt x="35328" y="28586"/>
                    <a:pt x="35328" y="28586"/>
                  </a:cubicBezTo>
                  <a:cubicBezTo>
                    <a:pt x="33861" y="28669"/>
                    <a:pt x="33861" y="28669"/>
                    <a:pt x="33861" y="28669"/>
                  </a:cubicBezTo>
                  <a:cubicBezTo>
                    <a:pt x="33494" y="27650"/>
                    <a:pt x="33494" y="27650"/>
                    <a:pt x="33494" y="27650"/>
                  </a:cubicBezTo>
                  <a:cubicBezTo>
                    <a:pt x="34044" y="26923"/>
                    <a:pt x="34044" y="26923"/>
                    <a:pt x="34044" y="26923"/>
                  </a:cubicBezTo>
                  <a:cubicBezTo>
                    <a:pt x="36612" y="26507"/>
                    <a:pt x="36612" y="26507"/>
                    <a:pt x="36612" y="26507"/>
                  </a:cubicBezTo>
                  <a:cubicBezTo>
                    <a:pt x="36979" y="27130"/>
                    <a:pt x="36979" y="27130"/>
                    <a:pt x="36979" y="27130"/>
                  </a:cubicBezTo>
                  <a:cubicBezTo>
                    <a:pt x="38226" y="27027"/>
                    <a:pt x="38226" y="27027"/>
                    <a:pt x="38226" y="27027"/>
                  </a:cubicBezTo>
                  <a:cubicBezTo>
                    <a:pt x="38080" y="28669"/>
                    <a:pt x="38080" y="28669"/>
                    <a:pt x="38080" y="28669"/>
                  </a:cubicBezTo>
                  <a:cubicBezTo>
                    <a:pt x="38777" y="28981"/>
                    <a:pt x="38777" y="28981"/>
                    <a:pt x="38777" y="28981"/>
                  </a:cubicBezTo>
                  <a:cubicBezTo>
                    <a:pt x="38777" y="27858"/>
                    <a:pt x="38777" y="27858"/>
                    <a:pt x="38777" y="27858"/>
                  </a:cubicBezTo>
                  <a:cubicBezTo>
                    <a:pt x="39877" y="27338"/>
                    <a:pt x="39877" y="27338"/>
                    <a:pt x="39877" y="27338"/>
                  </a:cubicBezTo>
                  <a:cubicBezTo>
                    <a:pt x="40978" y="28482"/>
                    <a:pt x="40978" y="28482"/>
                    <a:pt x="40978" y="28482"/>
                  </a:cubicBezTo>
                  <a:cubicBezTo>
                    <a:pt x="41712" y="28274"/>
                    <a:pt x="41712" y="28274"/>
                    <a:pt x="41712" y="28274"/>
                  </a:cubicBezTo>
                  <a:cubicBezTo>
                    <a:pt x="41895" y="29293"/>
                    <a:pt x="41895" y="29293"/>
                    <a:pt x="41895" y="29293"/>
                  </a:cubicBezTo>
                  <a:cubicBezTo>
                    <a:pt x="42775" y="29085"/>
                    <a:pt x="42775" y="29085"/>
                    <a:pt x="42775" y="29085"/>
                  </a:cubicBezTo>
                  <a:cubicBezTo>
                    <a:pt x="44793" y="30644"/>
                    <a:pt x="44793" y="30644"/>
                    <a:pt x="44793" y="30644"/>
                  </a:cubicBezTo>
                  <a:cubicBezTo>
                    <a:pt x="45343" y="30644"/>
                    <a:pt x="45343" y="30644"/>
                    <a:pt x="45343" y="30644"/>
                  </a:cubicBezTo>
                  <a:cubicBezTo>
                    <a:pt x="44610" y="31663"/>
                    <a:pt x="44610" y="31663"/>
                    <a:pt x="44610" y="31663"/>
                  </a:cubicBezTo>
                  <a:cubicBezTo>
                    <a:pt x="44793" y="32390"/>
                    <a:pt x="44793" y="32390"/>
                    <a:pt x="44793" y="32390"/>
                  </a:cubicBezTo>
                  <a:cubicBezTo>
                    <a:pt x="45160" y="32494"/>
                    <a:pt x="45160" y="32494"/>
                    <a:pt x="45160" y="32494"/>
                  </a:cubicBezTo>
                  <a:cubicBezTo>
                    <a:pt x="46444" y="33950"/>
                    <a:pt x="46444" y="33950"/>
                    <a:pt x="46444" y="33950"/>
                  </a:cubicBezTo>
                  <a:cubicBezTo>
                    <a:pt x="46077" y="34449"/>
                    <a:pt x="46077" y="34449"/>
                    <a:pt x="46077" y="34449"/>
                  </a:cubicBezTo>
                  <a:cubicBezTo>
                    <a:pt x="46261" y="34864"/>
                    <a:pt x="46261" y="34864"/>
                    <a:pt x="46261" y="34864"/>
                  </a:cubicBezTo>
                  <a:cubicBezTo>
                    <a:pt x="44610" y="35280"/>
                    <a:pt x="44610" y="35280"/>
                    <a:pt x="44610" y="35280"/>
                  </a:cubicBezTo>
                  <a:close/>
                  <a:moveTo>
                    <a:pt x="39510" y="34760"/>
                  </a:moveTo>
                  <a:lnTo>
                    <a:pt x="39510" y="34760"/>
                  </a:lnTo>
                  <a:cubicBezTo>
                    <a:pt x="40978" y="35592"/>
                    <a:pt x="40978" y="35592"/>
                    <a:pt x="40978" y="35592"/>
                  </a:cubicBezTo>
                  <a:cubicBezTo>
                    <a:pt x="41895" y="35280"/>
                    <a:pt x="41895" y="35280"/>
                    <a:pt x="41895" y="35280"/>
                  </a:cubicBezTo>
                  <a:cubicBezTo>
                    <a:pt x="42959" y="35280"/>
                    <a:pt x="42959" y="35280"/>
                    <a:pt x="42959" y="35280"/>
                  </a:cubicBezTo>
                  <a:cubicBezTo>
                    <a:pt x="41161" y="34345"/>
                    <a:pt x="41161" y="34345"/>
                    <a:pt x="41161" y="34345"/>
                  </a:cubicBezTo>
                  <a:cubicBezTo>
                    <a:pt x="39510" y="34760"/>
                    <a:pt x="39510" y="34760"/>
                    <a:pt x="39510" y="34760"/>
                  </a:cubicBezTo>
                  <a:close/>
                  <a:moveTo>
                    <a:pt x="34594" y="38378"/>
                  </a:moveTo>
                  <a:lnTo>
                    <a:pt x="34594" y="38378"/>
                  </a:lnTo>
                  <a:cubicBezTo>
                    <a:pt x="33494" y="36735"/>
                    <a:pt x="33494" y="36735"/>
                    <a:pt x="33494" y="36735"/>
                  </a:cubicBezTo>
                  <a:cubicBezTo>
                    <a:pt x="33127" y="35800"/>
                    <a:pt x="33127" y="35800"/>
                    <a:pt x="33127" y="35800"/>
                  </a:cubicBezTo>
                  <a:cubicBezTo>
                    <a:pt x="32980" y="35488"/>
                    <a:pt x="32980" y="35488"/>
                    <a:pt x="32980" y="35488"/>
                  </a:cubicBezTo>
                  <a:cubicBezTo>
                    <a:pt x="34778" y="35904"/>
                    <a:pt x="34778" y="35904"/>
                    <a:pt x="34778" y="35904"/>
                  </a:cubicBezTo>
                  <a:cubicBezTo>
                    <a:pt x="35145" y="37027"/>
                    <a:pt x="35145" y="37027"/>
                    <a:pt x="35145" y="37027"/>
                  </a:cubicBezTo>
                  <a:cubicBezTo>
                    <a:pt x="35695" y="37338"/>
                    <a:pt x="35695" y="37338"/>
                    <a:pt x="35695" y="37338"/>
                  </a:cubicBezTo>
                  <a:cubicBezTo>
                    <a:pt x="36245" y="38482"/>
                    <a:pt x="36245" y="38482"/>
                    <a:pt x="36245" y="38482"/>
                  </a:cubicBezTo>
                  <a:cubicBezTo>
                    <a:pt x="35695" y="38794"/>
                    <a:pt x="35695" y="38794"/>
                    <a:pt x="35695" y="38794"/>
                  </a:cubicBezTo>
                  <a:cubicBezTo>
                    <a:pt x="34594" y="38378"/>
                    <a:pt x="34594" y="38378"/>
                    <a:pt x="34594" y="38378"/>
                  </a:cubicBezTo>
                  <a:close/>
                  <a:moveTo>
                    <a:pt x="41345" y="41164"/>
                  </a:moveTo>
                  <a:lnTo>
                    <a:pt x="41345" y="41164"/>
                  </a:lnTo>
                  <a:cubicBezTo>
                    <a:pt x="42959" y="40436"/>
                    <a:pt x="42959" y="40436"/>
                    <a:pt x="42959" y="40436"/>
                  </a:cubicBezTo>
                  <a:cubicBezTo>
                    <a:pt x="43693" y="40748"/>
                    <a:pt x="43693" y="40748"/>
                    <a:pt x="43693" y="40748"/>
                  </a:cubicBezTo>
                  <a:cubicBezTo>
                    <a:pt x="42262" y="41372"/>
                    <a:pt x="42262" y="41372"/>
                    <a:pt x="42262" y="41372"/>
                  </a:cubicBezTo>
                  <a:cubicBezTo>
                    <a:pt x="41345" y="41372"/>
                    <a:pt x="41345" y="41372"/>
                    <a:pt x="41345" y="41372"/>
                  </a:cubicBezTo>
                  <a:cubicBezTo>
                    <a:pt x="41345" y="41164"/>
                    <a:pt x="41345" y="41164"/>
                    <a:pt x="41345" y="41164"/>
                  </a:cubicBezTo>
                  <a:close/>
                  <a:moveTo>
                    <a:pt x="36245" y="42411"/>
                  </a:moveTo>
                  <a:lnTo>
                    <a:pt x="36245" y="42411"/>
                  </a:lnTo>
                  <a:cubicBezTo>
                    <a:pt x="37859" y="42494"/>
                    <a:pt x="37859" y="42494"/>
                    <a:pt x="37859" y="42494"/>
                  </a:cubicBezTo>
                  <a:cubicBezTo>
                    <a:pt x="38777" y="42099"/>
                    <a:pt x="38777" y="42099"/>
                    <a:pt x="38777" y="42099"/>
                  </a:cubicBezTo>
                  <a:cubicBezTo>
                    <a:pt x="36796" y="40852"/>
                    <a:pt x="36796" y="40852"/>
                    <a:pt x="36796" y="40852"/>
                  </a:cubicBezTo>
                  <a:cubicBezTo>
                    <a:pt x="35328" y="41268"/>
                    <a:pt x="35328" y="41268"/>
                    <a:pt x="35328" y="41268"/>
                  </a:cubicBezTo>
                  <a:cubicBezTo>
                    <a:pt x="36062" y="41683"/>
                    <a:pt x="36062" y="41683"/>
                    <a:pt x="36062" y="41683"/>
                  </a:cubicBezTo>
                  <a:cubicBezTo>
                    <a:pt x="35878" y="42099"/>
                    <a:pt x="35878" y="42099"/>
                    <a:pt x="35878" y="42099"/>
                  </a:cubicBezTo>
                  <a:cubicBezTo>
                    <a:pt x="36245" y="42411"/>
                    <a:pt x="36245" y="42411"/>
                    <a:pt x="36245" y="42411"/>
                  </a:cubicBezTo>
                  <a:close/>
                  <a:moveTo>
                    <a:pt x="35878" y="43430"/>
                  </a:moveTo>
                  <a:lnTo>
                    <a:pt x="35878" y="43430"/>
                  </a:lnTo>
                  <a:cubicBezTo>
                    <a:pt x="36062" y="42910"/>
                    <a:pt x="36062" y="42910"/>
                    <a:pt x="36062" y="42910"/>
                  </a:cubicBezTo>
                  <a:cubicBezTo>
                    <a:pt x="38410" y="42494"/>
                    <a:pt x="38410" y="42494"/>
                    <a:pt x="38410" y="42494"/>
                  </a:cubicBezTo>
                  <a:cubicBezTo>
                    <a:pt x="39510" y="42806"/>
                    <a:pt x="39510" y="42806"/>
                    <a:pt x="39510" y="42806"/>
                  </a:cubicBezTo>
                  <a:cubicBezTo>
                    <a:pt x="39510" y="43326"/>
                    <a:pt x="39510" y="43326"/>
                    <a:pt x="39510" y="43326"/>
                  </a:cubicBezTo>
                  <a:cubicBezTo>
                    <a:pt x="37859" y="43742"/>
                    <a:pt x="37859" y="43742"/>
                    <a:pt x="37859" y="43742"/>
                  </a:cubicBezTo>
                  <a:cubicBezTo>
                    <a:pt x="35878" y="43430"/>
                    <a:pt x="35878" y="43430"/>
                    <a:pt x="35878" y="43430"/>
                  </a:cubicBezTo>
                  <a:close/>
                  <a:moveTo>
                    <a:pt x="36796" y="44365"/>
                  </a:moveTo>
                  <a:lnTo>
                    <a:pt x="36796" y="44365"/>
                  </a:lnTo>
                  <a:cubicBezTo>
                    <a:pt x="37676" y="44469"/>
                    <a:pt x="37676" y="44469"/>
                    <a:pt x="37676" y="44469"/>
                  </a:cubicBezTo>
                  <a:cubicBezTo>
                    <a:pt x="39510" y="44054"/>
                    <a:pt x="39510" y="44054"/>
                    <a:pt x="39510" y="44054"/>
                  </a:cubicBezTo>
                  <a:cubicBezTo>
                    <a:pt x="40061" y="43742"/>
                    <a:pt x="40061" y="43742"/>
                    <a:pt x="40061" y="43742"/>
                  </a:cubicBezTo>
                  <a:cubicBezTo>
                    <a:pt x="39510" y="43534"/>
                    <a:pt x="39510" y="43534"/>
                    <a:pt x="39510" y="43534"/>
                  </a:cubicBezTo>
                  <a:cubicBezTo>
                    <a:pt x="36796" y="44365"/>
                    <a:pt x="36796" y="44365"/>
                    <a:pt x="36796" y="44365"/>
                  </a:cubicBezTo>
                  <a:close/>
                  <a:moveTo>
                    <a:pt x="37859" y="44989"/>
                  </a:moveTo>
                  <a:lnTo>
                    <a:pt x="37859" y="44989"/>
                  </a:lnTo>
                  <a:cubicBezTo>
                    <a:pt x="38960" y="44261"/>
                    <a:pt x="38960" y="44261"/>
                    <a:pt x="38960" y="44261"/>
                  </a:cubicBezTo>
                  <a:cubicBezTo>
                    <a:pt x="40244" y="44054"/>
                    <a:pt x="40244" y="44054"/>
                    <a:pt x="40244" y="44054"/>
                  </a:cubicBezTo>
                  <a:cubicBezTo>
                    <a:pt x="40428" y="44365"/>
                    <a:pt x="40428" y="44365"/>
                    <a:pt x="40428" y="44365"/>
                  </a:cubicBezTo>
                  <a:cubicBezTo>
                    <a:pt x="39510" y="44989"/>
                    <a:pt x="39510" y="44989"/>
                    <a:pt x="39510" y="44989"/>
                  </a:cubicBezTo>
                  <a:cubicBezTo>
                    <a:pt x="37859" y="44989"/>
                    <a:pt x="37859" y="44989"/>
                    <a:pt x="37859" y="44989"/>
                  </a:cubicBezTo>
                  <a:close/>
                  <a:moveTo>
                    <a:pt x="35878" y="46528"/>
                  </a:moveTo>
                  <a:lnTo>
                    <a:pt x="35878" y="46528"/>
                  </a:lnTo>
                  <a:cubicBezTo>
                    <a:pt x="34961" y="47858"/>
                    <a:pt x="34961" y="47858"/>
                    <a:pt x="34961" y="47858"/>
                  </a:cubicBezTo>
                  <a:cubicBezTo>
                    <a:pt x="36612" y="48378"/>
                    <a:pt x="36612" y="48378"/>
                    <a:pt x="36612" y="48378"/>
                  </a:cubicBezTo>
                  <a:cubicBezTo>
                    <a:pt x="37529" y="47858"/>
                    <a:pt x="37529" y="47858"/>
                    <a:pt x="37529" y="47858"/>
                  </a:cubicBezTo>
                  <a:cubicBezTo>
                    <a:pt x="36979" y="46632"/>
                    <a:pt x="36979" y="46632"/>
                    <a:pt x="36979" y="46632"/>
                  </a:cubicBezTo>
                  <a:cubicBezTo>
                    <a:pt x="35878" y="46528"/>
                    <a:pt x="35878" y="46528"/>
                    <a:pt x="35878" y="46528"/>
                  </a:cubicBezTo>
                  <a:close/>
                  <a:moveTo>
                    <a:pt x="50443" y="46839"/>
                  </a:moveTo>
                  <a:lnTo>
                    <a:pt x="50443" y="46839"/>
                  </a:lnTo>
                  <a:cubicBezTo>
                    <a:pt x="50076" y="46216"/>
                    <a:pt x="50076" y="46216"/>
                    <a:pt x="50076" y="46216"/>
                  </a:cubicBezTo>
                  <a:cubicBezTo>
                    <a:pt x="51177" y="45696"/>
                    <a:pt x="51177" y="45696"/>
                    <a:pt x="51177" y="45696"/>
                  </a:cubicBezTo>
                  <a:cubicBezTo>
                    <a:pt x="51177" y="46839"/>
                    <a:pt x="51177" y="46839"/>
                    <a:pt x="51177" y="46839"/>
                  </a:cubicBezTo>
                  <a:cubicBezTo>
                    <a:pt x="50443" y="46839"/>
                    <a:pt x="50443" y="46839"/>
                    <a:pt x="50443" y="46839"/>
                  </a:cubicBezTo>
                  <a:close/>
                  <a:moveTo>
                    <a:pt x="47875" y="48274"/>
                  </a:moveTo>
                  <a:lnTo>
                    <a:pt x="47875" y="48274"/>
                  </a:lnTo>
                  <a:cubicBezTo>
                    <a:pt x="47875" y="47775"/>
                    <a:pt x="47875" y="47775"/>
                    <a:pt x="47875" y="47775"/>
                  </a:cubicBezTo>
                  <a:cubicBezTo>
                    <a:pt x="48792" y="47962"/>
                    <a:pt x="48792" y="47962"/>
                    <a:pt x="48792" y="47962"/>
                  </a:cubicBezTo>
                  <a:cubicBezTo>
                    <a:pt x="47875" y="47047"/>
                    <a:pt x="47875" y="47047"/>
                    <a:pt x="47875" y="47047"/>
                  </a:cubicBezTo>
                  <a:cubicBezTo>
                    <a:pt x="48608" y="45800"/>
                    <a:pt x="48608" y="45800"/>
                    <a:pt x="48608" y="45800"/>
                  </a:cubicBezTo>
                  <a:cubicBezTo>
                    <a:pt x="49342" y="46839"/>
                    <a:pt x="49342" y="46839"/>
                    <a:pt x="49342" y="46839"/>
                  </a:cubicBezTo>
                  <a:cubicBezTo>
                    <a:pt x="49709" y="45488"/>
                    <a:pt x="49709" y="45488"/>
                    <a:pt x="49709" y="45488"/>
                  </a:cubicBezTo>
                  <a:cubicBezTo>
                    <a:pt x="48425" y="45072"/>
                    <a:pt x="48425" y="45072"/>
                    <a:pt x="48425" y="45072"/>
                  </a:cubicBezTo>
                  <a:cubicBezTo>
                    <a:pt x="49159" y="44781"/>
                    <a:pt x="49159" y="44781"/>
                    <a:pt x="49159" y="44781"/>
                  </a:cubicBezTo>
                  <a:cubicBezTo>
                    <a:pt x="49159" y="43326"/>
                    <a:pt x="49159" y="43326"/>
                    <a:pt x="49159" y="43326"/>
                  </a:cubicBezTo>
                  <a:cubicBezTo>
                    <a:pt x="48608" y="42702"/>
                    <a:pt x="48608" y="42702"/>
                    <a:pt x="48608" y="42702"/>
                  </a:cubicBezTo>
                  <a:cubicBezTo>
                    <a:pt x="49159" y="41995"/>
                    <a:pt x="49159" y="41995"/>
                    <a:pt x="49159" y="41995"/>
                  </a:cubicBezTo>
                  <a:cubicBezTo>
                    <a:pt x="47545" y="41060"/>
                    <a:pt x="47545" y="41060"/>
                    <a:pt x="47545" y="41060"/>
                  </a:cubicBezTo>
                  <a:cubicBezTo>
                    <a:pt x="46444" y="41891"/>
                    <a:pt x="46444" y="41891"/>
                    <a:pt x="46444" y="41891"/>
                  </a:cubicBezTo>
                  <a:cubicBezTo>
                    <a:pt x="46444" y="41683"/>
                    <a:pt x="46444" y="41683"/>
                    <a:pt x="46444" y="41683"/>
                  </a:cubicBezTo>
                  <a:cubicBezTo>
                    <a:pt x="44059" y="40956"/>
                    <a:pt x="44059" y="40956"/>
                    <a:pt x="44059" y="40956"/>
                  </a:cubicBezTo>
                  <a:cubicBezTo>
                    <a:pt x="42445" y="41683"/>
                    <a:pt x="42445" y="41683"/>
                    <a:pt x="42445" y="41683"/>
                  </a:cubicBezTo>
                  <a:cubicBezTo>
                    <a:pt x="44243" y="42494"/>
                    <a:pt x="44243" y="42494"/>
                    <a:pt x="44243" y="42494"/>
                  </a:cubicBezTo>
                  <a:cubicBezTo>
                    <a:pt x="44243" y="43326"/>
                    <a:pt x="44243" y="43326"/>
                    <a:pt x="44243" y="43326"/>
                  </a:cubicBezTo>
                  <a:cubicBezTo>
                    <a:pt x="45160" y="44261"/>
                    <a:pt x="45160" y="44261"/>
                    <a:pt x="45160" y="44261"/>
                  </a:cubicBezTo>
                  <a:cubicBezTo>
                    <a:pt x="43326" y="43846"/>
                    <a:pt x="43326" y="43846"/>
                    <a:pt x="43326" y="43846"/>
                  </a:cubicBezTo>
                  <a:cubicBezTo>
                    <a:pt x="41345" y="41787"/>
                    <a:pt x="41345" y="41787"/>
                    <a:pt x="41345" y="41787"/>
                  </a:cubicBezTo>
                  <a:cubicBezTo>
                    <a:pt x="40061" y="42411"/>
                    <a:pt x="40061" y="42411"/>
                    <a:pt x="40061" y="42411"/>
                  </a:cubicBezTo>
                  <a:cubicBezTo>
                    <a:pt x="40978" y="44054"/>
                    <a:pt x="40978" y="44054"/>
                    <a:pt x="40978" y="44054"/>
                  </a:cubicBezTo>
                  <a:cubicBezTo>
                    <a:pt x="41895" y="44054"/>
                    <a:pt x="41895" y="44054"/>
                    <a:pt x="41895" y="44054"/>
                  </a:cubicBezTo>
                  <a:cubicBezTo>
                    <a:pt x="41895" y="45072"/>
                    <a:pt x="41895" y="45072"/>
                    <a:pt x="41895" y="45072"/>
                  </a:cubicBezTo>
                  <a:cubicBezTo>
                    <a:pt x="40611" y="44677"/>
                    <a:pt x="40611" y="44677"/>
                    <a:pt x="40611" y="44677"/>
                  </a:cubicBezTo>
                  <a:cubicBezTo>
                    <a:pt x="40428" y="45384"/>
                    <a:pt x="40428" y="45384"/>
                    <a:pt x="40428" y="45384"/>
                  </a:cubicBezTo>
                  <a:cubicBezTo>
                    <a:pt x="39877" y="45280"/>
                    <a:pt x="39877" y="45280"/>
                    <a:pt x="39877" y="45280"/>
                  </a:cubicBezTo>
                  <a:cubicBezTo>
                    <a:pt x="39510" y="46008"/>
                    <a:pt x="39510" y="46008"/>
                    <a:pt x="39510" y="46008"/>
                  </a:cubicBezTo>
                  <a:cubicBezTo>
                    <a:pt x="43509" y="45280"/>
                    <a:pt x="43509" y="45280"/>
                    <a:pt x="43509" y="45280"/>
                  </a:cubicBezTo>
                  <a:cubicBezTo>
                    <a:pt x="46627" y="45072"/>
                    <a:pt x="46627" y="45072"/>
                    <a:pt x="46627" y="45072"/>
                  </a:cubicBezTo>
                  <a:cubicBezTo>
                    <a:pt x="44977" y="45592"/>
                    <a:pt x="44977" y="45592"/>
                    <a:pt x="44977" y="45592"/>
                  </a:cubicBezTo>
                  <a:cubicBezTo>
                    <a:pt x="43326" y="47567"/>
                    <a:pt x="43326" y="47567"/>
                    <a:pt x="43326" y="47567"/>
                  </a:cubicBezTo>
                  <a:cubicBezTo>
                    <a:pt x="44059" y="48482"/>
                    <a:pt x="44059" y="48482"/>
                    <a:pt x="44059" y="48482"/>
                  </a:cubicBezTo>
                  <a:cubicBezTo>
                    <a:pt x="47875" y="48274"/>
                    <a:pt x="47875" y="48274"/>
                    <a:pt x="47875" y="48274"/>
                  </a:cubicBezTo>
                  <a:close/>
                  <a:moveTo>
                    <a:pt x="51910" y="46216"/>
                  </a:moveTo>
                  <a:lnTo>
                    <a:pt x="51910" y="46216"/>
                  </a:lnTo>
                  <a:cubicBezTo>
                    <a:pt x="51360" y="45384"/>
                    <a:pt x="51360" y="45384"/>
                    <a:pt x="51360" y="45384"/>
                  </a:cubicBezTo>
                  <a:cubicBezTo>
                    <a:pt x="52240" y="45904"/>
                    <a:pt x="52240" y="45904"/>
                    <a:pt x="52240" y="45904"/>
                  </a:cubicBezTo>
                  <a:cubicBezTo>
                    <a:pt x="51910" y="46216"/>
                    <a:pt x="51910" y="46216"/>
                    <a:pt x="51910" y="46216"/>
                  </a:cubicBezTo>
                  <a:close/>
                  <a:moveTo>
                    <a:pt x="54075" y="45592"/>
                  </a:moveTo>
                  <a:lnTo>
                    <a:pt x="54075" y="45592"/>
                  </a:lnTo>
                  <a:cubicBezTo>
                    <a:pt x="51360" y="47650"/>
                    <a:pt x="51360" y="47650"/>
                    <a:pt x="51360" y="47650"/>
                  </a:cubicBezTo>
                  <a:cubicBezTo>
                    <a:pt x="51910" y="48898"/>
                    <a:pt x="51910" y="48898"/>
                    <a:pt x="51910" y="48898"/>
                  </a:cubicBezTo>
                  <a:cubicBezTo>
                    <a:pt x="54992" y="50145"/>
                    <a:pt x="54992" y="50145"/>
                    <a:pt x="54992" y="50145"/>
                  </a:cubicBezTo>
                  <a:cubicBezTo>
                    <a:pt x="56789" y="49937"/>
                    <a:pt x="56789" y="49937"/>
                    <a:pt x="56789" y="49937"/>
                  </a:cubicBezTo>
                  <a:cubicBezTo>
                    <a:pt x="57010" y="47359"/>
                    <a:pt x="57010" y="47359"/>
                    <a:pt x="57010" y="47359"/>
                  </a:cubicBezTo>
                  <a:cubicBezTo>
                    <a:pt x="55359" y="46008"/>
                    <a:pt x="55359" y="46008"/>
                    <a:pt x="55359" y="46008"/>
                  </a:cubicBezTo>
                  <a:cubicBezTo>
                    <a:pt x="54075" y="45592"/>
                    <a:pt x="54075" y="45592"/>
                    <a:pt x="54075" y="45592"/>
                  </a:cubicBezTo>
                  <a:close/>
                  <a:moveTo>
                    <a:pt x="82653" y="48690"/>
                  </a:moveTo>
                  <a:lnTo>
                    <a:pt x="82653" y="48690"/>
                  </a:lnTo>
                  <a:cubicBezTo>
                    <a:pt x="83387" y="49625"/>
                    <a:pt x="83387" y="49625"/>
                    <a:pt x="83387" y="49625"/>
                  </a:cubicBezTo>
                  <a:cubicBezTo>
                    <a:pt x="84671" y="49002"/>
                    <a:pt x="84671" y="49002"/>
                    <a:pt x="84671" y="49002"/>
                  </a:cubicBezTo>
                  <a:cubicBezTo>
                    <a:pt x="84121" y="48274"/>
                    <a:pt x="84121" y="48274"/>
                    <a:pt x="84121" y="48274"/>
                  </a:cubicBezTo>
                  <a:cubicBezTo>
                    <a:pt x="82653" y="48690"/>
                    <a:pt x="82653" y="48690"/>
                    <a:pt x="82653" y="48690"/>
                  </a:cubicBezTo>
                  <a:close/>
                  <a:moveTo>
                    <a:pt x="83937" y="45072"/>
                  </a:moveTo>
                  <a:lnTo>
                    <a:pt x="83937" y="45072"/>
                  </a:lnTo>
                  <a:cubicBezTo>
                    <a:pt x="85588" y="44885"/>
                    <a:pt x="85588" y="44885"/>
                    <a:pt x="85588" y="44885"/>
                  </a:cubicBezTo>
                  <a:cubicBezTo>
                    <a:pt x="84854" y="44469"/>
                    <a:pt x="84854" y="44469"/>
                    <a:pt x="84854" y="44469"/>
                  </a:cubicBezTo>
                  <a:cubicBezTo>
                    <a:pt x="84671" y="43534"/>
                    <a:pt x="84671" y="43534"/>
                    <a:pt x="84671" y="43534"/>
                  </a:cubicBezTo>
                  <a:cubicBezTo>
                    <a:pt x="83754" y="44573"/>
                    <a:pt x="83754" y="44573"/>
                    <a:pt x="83754" y="44573"/>
                  </a:cubicBezTo>
                  <a:cubicBezTo>
                    <a:pt x="83937" y="45072"/>
                    <a:pt x="83937" y="45072"/>
                    <a:pt x="83937" y="45072"/>
                  </a:cubicBezTo>
                  <a:close/>
                  <a:moveTo>
                    <a:pt x="60275" y="50145"/>
                  </a:moveTo>
                  <a:lnTo>
                    <a:pt x="60275" y="50145"/>
                  </a:lnTo>
                  <a:cubicBezTo>
                    <a:pt x="58624" y="46943"/>
                    <a:pt x="58624" y="46943"/>
                    <a:pt x="58624" y="46943"/>
                  </a:cubicBezTo>
                  <a:cubicBezTo>
                    <a:pt x="59541" y="45904"/>
                    <a:pt x="59541" y="45904"/>
                    <a:pt x="59541" y="45904"/>
                  </a:cubicBezTo>
                  <a:cubicBezTo>
                    <a:pt x="57523" y="42598"/>
                    <a:pt x="57523" y="42598"/>
                    <a:pt x="57523" y="42598"/>
                  </a:cubicBezTo>
                  <a:cubicBezTo>
                    <a:pt x="54075" y="43014"/>
                    <a:pt x="54075" y="43014"/>
                    <a:pt x="54075" y="43014"/>
                  </a:cubicBezTo>
                  <a:cubicBezTo>
                    <a:pt x="49892" y="39708"/>
                    <a:pt x="49892" y="39708"/>
                    <a:pt x="49892" y="39708"/>
                  </a:cubicBezTo>
                  <a:cubicBezTo>
                    <a:pt x="52094" y="38690"/>
                    <a:pt x="52094" y="38690"/>
                    <a:pt x="52094" y="38690"/>
                  </a:cubicBezTo>
                  <a:cubicBezTo>
                    <a:pt x="57156" y="39916"/>
                    <a:pt x="57156" y="39916"/>
                    <a:pt x="57156" y="39916"/>
                  </a:cubicBezTo>
                  <a:cubicBezTo>
                    <a:pt x="56459" y="41891"/>
                    <a:pt x="56459" y="41891"/>
                    <a:pt x="56459" y="41891"/>
                  </a:cubicBezTo>
                  <a:cubicBezTo>
                    <a:pt x="61375" y="40748"/>
                    <a:pt x="61375" y="40748"/>
                    <a:pt x="61375" y="40748"/>
                  </a:cubicBezTo>
                  <a:cubicBezTo>
                    <a:pt x="62989" y="41995"/>
                    <a:pt x="62989" y="41995"/>
                    <a:pt x="62989" y="41995"/>
                  </a:cubicBezTo>
                  <a:cubicBezTo>
                    <a:pt x="65557" y="42806"/>
                    <a:pt x="65557" y="42806"/>
                    <a:pt x="65557" y="42806"/>
                  </a:cubicBezTo>
                  <a:cubicBezTo>
                    <a:pt x="61008" y="43326"/>
                    <a:pt x="61008" y="43326"/>
                    <a:pt x="61008" y="43326"/>
                  </a:cubicBezTo>
                  <a:cubicBezTo>
                    <a:pt x="61008" y="45176"/>
                    <a:pt x="61008" y="45176"/>
                    <a:pt x="61008" y="45176"/>
                  </a:cubicBezTo>
                  <a:cubicBezTo>
                    <a:pt x="63173" y="44573"/>
                    <a:pt x="63173" y="44573"/>
                    <a:pt x="63173" y="44573"/>
                  </a:cubicBezTo>
                  <a:cubicBezTo>
                    <a:pt x="69006" y="46528"/>
                    <a:pt x="69006" y="46528"/>
                    <a:pt x="69006" y="46528"/>
                  </a:cubicBezTo>
                  <a:cubicBezTo>
                    <a:pt x="71904" y="46528"/>
                    <a:pt x="71904" y="46528"/>
                    <a:pt x="71904" y="46528"/>
                  </a:cubicBezTo>
                  <a:cubicBezTo>
                    <a:pt x="72638" y="45904"/>
                    <a:pt x="72638" y="45904"/>
                    <a:pt x="72638" y="45904"/>
                  </a:cubicBezTo>
                  <a:cubicBezTo>
                    <a:pt x="79388" y="44885"/>
                    <a:pt x="79388" y="44885"/>
                    <a:pt x="79388" y="44885"/>
                  </a:cubicBezTo>
                  <a:cubicBezTo>
                    <a:pt x="84121" y="46735"/>
                    <a:pt x="84121" y="46735"/>
                    <a:pt x="84121" y="46735"/>
                  </a:cubicBezTo>
                  <a:cubicBezTo>
                    <a:pt x="82103" y="48586"/>
                    <a:pt x="82103" y="48586"/>
                    <a:pt x="82103" y="48586"/>
                  </a:cubicBezTo>
                  <a:cubicBezTo>
                    <a:pt x="82837" y="49833"/>
                    <a:pt x="82837" y="49833"/>
                    <a:pt x="82837" y="49833"/>
                  </a:cubicBezTo>
                  <a:cubicBezTo>
                    <a:pt x="78838" y="50353"/>
                    <a:pt x="78838" y="50353"/>
                    <a:pt x="78838" y="50353"/>
                  </a:cubicBezTo>
                  <a:cubicBezTo>
                    <a:pt x="76637" y="49002"/>
                    <a:pt x="76637" y="49002"/>
                    <a:pt x="76637" y="49002"/>
                  </a:cubicBezTo>
                  <a:cubicBezTo>
                    <a:pt x="75940" y="50436"/>
                    <a:pt x="75940" y="50436"/>
                    <a:pt x="75940" y="50436"/>
                  </a:cubicBezTo>
                  <a:cubicBezTo>
                    <a:pt x="66475" y="50644"/>
                    <a:pt x="66475" y="50644"/>
                    <a:pt x="66475" y="50644"/>
                  </a:cubicBezTo>
                  <a:cubicBezTo>
                    <a:pt x="66475" y="48898"/>
                    <a:pt x="66475" y="48898"/>
                    <a:pt x="66475" y="48898"/>
                  </a:cubicBezTo>
                  <a:cubicBezTo>
                    <a:pt x="65191" y="49625"/>
                    <a:pt x="65191" y="49625"/>
                    <a:pt x="65191" y="49625"/>
                  </a:cubicBezTo>
                  <a:cubicBezTo>
                    <a:pt x="64090" y="49106"/>
                    <a:pt x="64090" y="49106"/>
                    <a:pt x="64090" y="49106"/>
                  </a:cubicBezTo>
                  <a:cubicBezTo>
                    <a:pt x="64824" y="50249"/>
                    <a:pt x="64824" y="50249"/>
                    <a:pt x="64824" y="50249"/>
                  </a:cubicBezTo>
                  <a:cubicBezTo>
                    <a:pt x="63540" y="50852"/>
                    <a:pt x="63540" y="50852"/>
                    <a:pt x="63540" y="50852"/>
                  </a:cubicBezTo>
                  <a:cubicBezTo>
                    <a:pt x="62256" y="49833"/>
                    <a:pt x="62256" y="49833"/>
                    <a:pt x="62256" y="49833"/>
                  </a:cubicBezTo>
                  <a:cubicBezTo>
                    <a:pt x="60275" y="50145"/>
                    <a:pt x="60275" y="50145"/>
                    <a:pt x="60275" y="50145"/>
                  </a:cubicBezTo>
                  <a:close/>
                  <a:moveTo>
                    <a:pt x="82103" y="53950"/>
                  </a:moveTo>
                  <a:lnTo>
                    <a:pt x="82103" y="53950"/>
                  </a:lnTo>
                  <a:cubicBezTo>
                    <a:pt x="81736" y="55613"/>
                    <a:pt x="81736" y="55613"/>
                    <a:pt x="81736" y="55613"/>
                  </a:cubicBezTo>
                  <a:cubicBezTo>
                    <a:pt x="83203" y="56112"/>
                    <a:pt x="83203" y="56112"/>
                    <a:pt x="83203" y="56112"/>
                  </a:cubicBezTo>
                  <a:cubicBezTo>
                    <a:pt x="83754" y="57463"/>
                    <a:pt x="83754" y="57463"/>
                    <a:pt x="83754" y="57463"/>
                  </a:cubicBezTo>
                  <a:cubicBezTo>
                    <a:pt x="84854" y="57775"/>
                    <a:pt x="84854" y="57775"/>
                    <a:pt x="84854" y="57775"/>
                  </a:cubicBezTo>
                  <a:cubicBezTo>
                    <a:pt x="87019" y="57047"/>
                    <a:pt x="87019" y="57047"/>
                    <a:pt x="87019" y="57047"/>
                  </a:cubicBezTo>
                  <a:cubicBezTo>
                    <a:pt x="91018" y="57463"/>
                    <a:pt x="91018" y="57463"/>
                    <a:pt x="91018" y="57463"/>
                  </a:cubicBezTo>
                  <a:cubicBezTo>
                    <a:pt x="88670" y="54781"/>
                    <a:pt x="88670" y="54781"/>
                    <a:pt x="88670" y="54781"/>
                  </a:cubicBezTo>
                  <a:cubicBezTo>
                    <a:pt x="86285" y="54054"/>
                    <a:pt x="86285" y="54054"/>
                    <a:pt x="86285" y="54054"/>
                  </a:cubicBezTo>
                  <a:cubicBezTo>
                    <a:pt x="85038" y="54365"/>
                    <a:pt x="85038" y="54365"/>
                    <a:pt x="85038" y="54365"/>
                  </a:cubicBezTo>
                  <a:cubicBezTo>
                    <a:pt x="82103" y="53950"/>
                    <a:pt x="82103" y="53950"/>
                    <a:pt x="82103" y="53950"/>
                  </a:cubicBezTo>
                  <a:close/>
                  <a:moveTo>
                    <a:pt x="54075" y="60249"/>
                  </a:moveTo>
                  <a:lnTo>
                    <a:pt x="54075" y="60249"/>
                  </a:lnTo>
                  <a:cubicBezTo>
                    <a:pt x="56092" y="60145"/>
                    <a:pt x="56092" y="60145"/>
                    <a:pt x="56092" y="60145"/>
                  </a:cubicBezTo>
                  <a:cubicBezTo>
                    <a:pt x="57340" y="58378"/>
                    <a:pt x="57340" y="58378"/>
                    <a:pt x="57340" y="58378"/>
                  </a:cubicBezTo>
                  <a:cubicBezTo>
                    <a:pt x="55726" y="57567"/>
                    <a:pt x="55726" y="57567"/>
                    <a:pt x="55726" y="57567"/>
                  </a:cubicBezTo>
                  <a:cubicBezTo>
                    <a:pt x="57890" y="57463"/>
                    <a:pt x="57890" y="57463"/>
                    <a:pt x="57890" y="57463"/>
                  </a:cubicBezTo>
                  <a:cubicBezTo>
                    <a:pt x="59908" y="57671"/>
                    <a:pt x="59908" y="57671"/>
                    <a:pt x="59908" y="57671"/>
                  </a:cubicBezTo>
                  <a:cubicBezTo>
                    <a:pt x="63356" y="53139"/>
                    <a:pt x="63356" y="53139"/>
                    <a:pt x="63356" y="53139"/>
                  </a:cubicBezTo>
                  <a:cubicBezTo>
                    <a:pt x="60458" y="52515"/>
                    <a:pt x="60458" y="52515"/>
                    <a:pt x="60458" y="52515"/>
                  </a:cubicBezTo>
                  <a:cubicBezTo>
                    <a:pt x="59724" y="52723"/>
                    <a:pt x="59724" y="52723"/>
                    <a:pt x="59724" y="52723"/>
                  </a:cubicBezTo>
                  <a:cubicBezTo>
                    <a:pt x="57010" y="51787"/>
                    <a:pt x="57010" y="51787"/>
                    <a:pt x="57010" y="51787"/>
                  </a:cubicBezTo>
                  <a:cubicBezTo>
                    <a:pt x="53341" y="53014"/>
                    <a:pt x="53341" y="53014"/>
                    <a:pt x="53341" y="53014"/>
                  </a:cubicBezTo>
                  <a:cubicBezTo>
                    <a:pt x="54625" y="54054"/>
                    <a:pt x="54625" y="54054"/>
                    <a:pt x="54625" y="54054"/>
                  </a:cubicBezTo>
                  <a:cubicBezTo>
                    <a:pt x="52791" y="53638"/>
                    <a:pt x="52791" y="53638"/>
                    <a:pt x="52791" y="53638"/>
                  </a:cubicBezTo>
                  <a:cubicBezTo>
                    <a:pt x="52974" y="57463"/>
                    <a:pt x="52974" y="57463"/>
                    <a:pt x="52974" y="57463"/>
                  </a:cubicBezTo>
                  <a:cubicBezTo>
                    <a:pt x="54075" y="58690"/>
                    <a:pt x="54075" y="58690"/>
                    <a:pt x="54075" y="58690"/>
                  </a:cubicBezTo>
                  <a:cubicBezTo>
                    <a:pt x="54075" y="60249"/>
                    <a:pt x="54075" y="60249"/>
                    <a:pt x="54075" y="60249"/>
                  </a:cubicBezTo>
                  <a:close/>
                  <a:moveTo>
                    <a:pt x="50626" y="56008"/>
                  </a:moveTo>
                  <a:lnTo>
                    <a:pt x="50626" y="56008"/>
                  </a:lnTo>
                  <a:cubicBezTo>
                    <a:pt x="49892" y="56424"/>
                    <a:pt x="49892" y="56424"/>
                    <a:pt x="49892" y="56424"/>
                  </a:cubicBezTo>
                  <a:cubicBezTo>
                    <a:pt x="50626" y="57255"/>
                    <a:pt x="50626" y="57255"/>
                    <a:pt x="50626" y="57255"/>
                  </a:cubicBezTo>
                  <a:cubicBezTo>
                    <a:pt x="51360" y="56632"/>
                    <a:pt x="51360" y="56632"/>
                    <a:pt x="51360" y="56632"/>
                  </a:cubicBezTo>
                  <a:cubicBezTo>
                    <a:pt x="50626" y="56008"/>
                    <a:pt x="50626" y="56008"/>
                    <a:pt x="50626" y="56008"/>
                  </a:cubicBezTo>
                  <a:close/>
                  <a:moveTo>
                    <a:pt x="45894" y="53222"/>
                  </a:moveTo>
                  <a:lnTo>
                    <a:pt x="45894" y="53222"/>
                  </a:lnTo>
                  <a:cubicBezTo>
                    <a:pt x="47178" y="53638"/>
                    <a:pt x="47178" y="53638"/>
                    <a:pt x="47178" y="53638"/>
                  </a:cubicBezTo>
                  <a:cubicBezTo>
                    <a:pt x="48792" y="52619"/>
                    <a:pt x="48792" y="52619"/>
                    <a:pt x="48792" y="52619"/>
                  </a:cubicBezTo>
                  <a:cubicBezTo>
                    <a:pt x="46994" y="52723"/>
                    <a:pt x="46994" y="52723"/>
                    <a:pt x="46994" y="52723"/>
                  </a:cubicBezTo>
                  <a:cubicBezTo>
                    <a:pt x="45894" y="53222"/>
                    <a:pt x="45894" y="53222"/>
                    <a:pt x="45894" y="53222"/>
                  </a:cubicBezTo>
                  <a:close/>
                  <a:moveTo>
                    <a:pt x="46811" y="63035"/>
                  </a:moveTo>
                  <a:lnTo>
                    <a:pt x="46811" y="63035"/>
                  </a:lnTo>
                  <a:cubicBezTo>
                    <a:pt x="51177" y="61268"/>
                    <a:pt x="51177" y="61268"/>
                    <a:pt x="51177" y="61268"/>
                  </a:cubicBezTo>
                  <a:cubicBezTo>
                    <a:pt x="50810" y="57879"/>
                    <a:pt x="50810" y="57879"/>
                    <a:pt x="50810" y="57879"/>
                  </a:cubicBezTo>
                  <a:cubicBezTo>
                    <a:pt x="48975" y="56735"/>
                    <a:pt x="48975" y="56735"/>
                    <a:pt x="48975" y="56735"/>
                  </a:cubicBezTo>
                  <a:cubicBezTo>
                    <a:pt x="47875" y="57047"/>
                    <a:pt x="47875" y="57047"/>
                    <a:pt x="47875" y="57047"/>
                  </a:cubicBezTo>
                  <a:cubicBezTo>
                    <a:pt x="50259" y="53534"/>
                    <a:pt x="50259" y="53534"/>
                    <a:pt x="50259" y="53534"/>
                  </a:cubicBezTo>
                  <a:cubicBezTo>
                    <a:pt x="46077" y="53846"/>
                    <a:pt x="46077" y="53846"/>
                    <a:pt x="46077" y="53846"/>
                  </a:cubicBezTo>
                  <a:cubicBezTo>
                    <a:pt x="44426" y="53014"/>
                    <a:pt x="44426" y="53014"/>
                    <a:pt x="44426" y="53014"/>
                  </a:cubicBezTo>
                  <a:cubicBezTo>
                    <a:pt x="41895" y="55093"/>
                    <a:pt x="41895" y="55093"/>
                    <a:pt x="41895" y="55093"/>
                  </a:cubicBezTo>
                  <a:cubicBezTo>
                    <a:pt x="44243" y="55800"/>
                    <a:pt x="44243" y="55800"/>
                    <a:pt x="44243" y="55800"/>
                  </a:cubicBezTo>
                  <a:cubicBezTo>
                    <a:pt x="44426" y="57463"/>
                    <a:pt x="44426" y="57463"/>
                    <a:pt x="44426" y="57463"/>
                  </a:cubicBezTo>
                  <a:cubicBezTo>
                    <a:pt x="42629" y="58087"/>
                    <a:pt x="42629" y="58087"/>
                    <a:pt x="42629" y="58087"/>
                  </a:cubicBezTo>
                  <a:cubicBezTo>
                    <a:pt x="40244" y="56528"/>
                    <a:pt x="40244" y="56528"/>
                    <a:pt x="40244" y="56528"/>
                  </a:cubicBezTo>
                  <a:cubicBezTo>
                    <a:pt x="39327" y="57359"/>
                    <a:pt x="39327" y="57359"/>
                    <a:pt x="39327" y="57359"/>
                  </a:cubicBezTo>
                  <a:cubicBezTo>
                    <a:pt x="41895" y="59625"/>
                    <a:pt x="41895" y="59625"/>
                    <a:pt x="41895" y="59625"/>
                  </a:cubicBezTo>
                  <a:cubicBezTo>
                    <a:pt x="43509" y="59521"/>
                    <a:pt x="43509" y="59521"/>
                    <a:pt x="43509" y="59521"/>
                  </a:cubicBezTo>
                  <a:cubicBezTo>
                    <a:pt x="46811" y="63035"/>
                    <a:pt x="46811" y="63035"/>
                    <a:pt x="46811" y="63035"/>
                  </a:cubicBezTo>
                  <a:close/>
                  <a:moveTo>
                    <a:pt x="83387" y="68814"/>
                  </a:moveTo>
                  <a:lnTo>
                    <a:pt x="83387" y="68814"/>
                  </a:lnTo>
                  <a:cubicBezTo>
                    <a:pt x="83387" y="68295"/>
                    <a:pt x="83387" y="68295"/>
                    <a:pt x="83387" y="68295"/>
                  </a:cubicBezTo>
                  <a:cubicBezTo>
                    <a:pt x="83937" y="68399"/>
                    <a:pt x="83937" y="68399"/>
                    <a:pt x="83937" y="68399"/>
                  </a:cubicBezTo>
                  <a:cubicBezTo>
                    <a:pt x="84671" y="67983"/>
                    <a:pt x="84671" y="67983"/>
                    <a:pt x="84671" y="67983"/>
                  </a:cubicBezTo>
                  <a:cubicBezTo>
                    <a:pt x="82653" y="67671"/>
                    <a:pt x="82653" y="67671"/>
                    <a:pt x="82653" y="67671"/>
                  </a:cubicBezTo>
                  <a:cubicBezTo>
                    <a:pt x="83387" y="68814"/>
                    <a:pt x="83387" y="68814"/>
                    <a:pt x="83387" y="68814"/>
                  </a:cubicBezTo>
                  <a:close/>
                  <a:moveTo>
                    <a:pt x="84304" y="70665"/>
                  </a:moveTo>
                  <a:lnTo>
                    <a:pt x="84304" y="70665"/>
                  </a:lnTo>
                  <a:cubicBezTo>
                    <a:pt x="85735" y="70353"/>
                    <a:pt x="85735" y="70353"/>
                    <a:pt x="85735" y="70353"/>
                  </a:cubicBezTo>
                  <a:cubicBezTo>
                    <a:pt x="86835" y="69022"/>
                    <a:pt x="86835" y="69022"/>
                    <a:pt x="86835" y="69022"/>
                  </a:cubicBezTo>
                  <a:cubicBezTo>
                    <a:pt x="86835" y="69022"/>
                    <a:pt x="84487" y="70665"/>
                    <a:pt x="84304" y="70665"/>
                  </a:cubicBezTo>
                  <a:close/>
                  <a:moveTo>
                    <a:pt x="93402" y="73451"/>
                  </a:moveTo>
                  <a:lnTo>
                    <a:pt x="93402" y="73451"/>
                  </a:lnTo>
                  <a:cubicBezTo>
                    <a:pt x="94319" y="73970"/>
                    <a:pt x="94319" y="73970"/>
                    <a:pt x="94319" y="73970"/>
                  </a:cubicBezTo>
                  <a:cubicBezTo>
                    <a:pt x="95053" y="73866"/>
                    <a:pt x="95053" y="73866"/>
                    <a:pt x="95053" y="73866"/>
                  </a:cubicBezTo>
                  <a:cubicBezTo>
                    <a:pt x="95567" y="74074"/>
                    <a:pt x="95567" y="74074"/>
                    <a:pt x="95567" y="74074"/>
                  </a:cubicBezTo>
                  <a:cubicBezTo>
                    <a:pt x="96117" y="73866"/>
                    <a:pt x="96117" y="73866"/>
                    <a:pt x="96117" y="73866"/>
                  </a:cubicBezTo>
                  <a:cubicBezTo>
                    <a:pt x="95383" y="73243"/>
                    <a:pt x="95383" y="73243"/>
                    <a:pt x="95383" y="73243"/>
                  </a:cubicBezTo>
                  <a:cubicBezTo>
                    <a:pt x="94503" y="73139"/>
                    <a:pt x="94503" y="73139"/>
                    <a:pt x="94503" y="73139"/>
                  </a:cubicBezTo>
                  <a:cubicBezTo>
                    <a:pt x="94503" y="72827"/>
                    <a:pt x="94503" y="72827"/>
                    <a:pt x="94503" y="72827"/>
                  </a:cubicBezTo>
                  <a:cubicBezTo>
                    <a:pt x="93952" y="73139"/>
                    <a:pt x="93952" y="73139"/>
                    <a:pt x="93952" y="73139"/>
                  </a:cubicBezTo>
                  <a:cubicBezTo>
                    <a:pt x="93402" y="73451"/>
                    <a:pt x="93402" y="73451"/>
                    <a:pt x="93402" y="73451"/>
                  </a:cubicBezTo>
                  <a:close/>
                  <a:moveTo>
                    <a:pt x="90137" y="75613"/>
                  </a:moveTo>
                  <a:lnTo>
                    <a:pt x="90137" y="75613"/>
                  </a:lnTo>
                  <a:cubicBezTo>
                    <a:pt x="91751" y="75509"/>
                    <a:pt x="91751" y="75509"/>
                    <a:pt x="91751" y="75509"/>
                  </a:cubicBezTo>
                  <a:cubicBezTo>
                    <a:pt x="93035" y="74594"/>
                    <a:pt x="93035" y="74594"/>
                    <a:pt x="93035" y="74594"/>
                  </a:cubicBezTo>
                  <a:cubicBezTo>
                    <a:pt x="92668" y="72723"/>
                    <a:pt x="92668" y="72723"/>
                    <a:pt x="92668" y="72723"/>
                  </a:cubicBezTo>
                  <a:cubicBezTo>
                    <a:pt x="92302" y="72723"/>
                    <a:pt x="92302" y="72723"/>
                    <a:pt x="92302" y="72723"/>
                  </a:cubicBezTo>
                  <a:cubicBezTo>
                    <a:pt x="90834" y="72307"/>
                    <a:pt x="90834" y="72307"/>
                    <a:pt x="90834" y="72307"/>
                  </a:cubicBezTo>
                  <a:cubicBezTo>
                    <a:pt x="89954" y="72619"/>
                    <a:pt x="89954" y="72619"/>
                    <a:pt x="89954" y="72619"/>
                  </a:cubicBezTo>
                  <a:cubicBezTo>
                    <a:pt x="88670" y="73970"/>
                    <a:pt x="88670" y="73970"/>
                    <a:pt x="88670" y="73970"/>
                  </a:cubicBezTo>
                  <a:cubicBezTo>
                    <a:pt x="89220" y="75301"/>
                    <a:pt x="89220" y="75301"/>
                    <a:pt x="89220" y="75301"/>
                  </a:cubicBezTo>
                  <a:cubicBezTo>
                    <a:pt x="90137" y="75613"/>
                    <a:pt x="90137" y="75613"/>
                    <a:pt x="90137" y="75613"/>
                  </a:cubicBezTo>
                  <a:close/>
                  <a:moveTo>
                    <a:pt x="100666" y="87276"/>
                  </a:moveTo>
                  <a:lnTo>
                    <a:pt x="100666" y="87276"/>
                  </a:lnTo>
                  <a:cubicBezTo>
                    <a:pt x="101583" y="87692"/>
                    <a:pt x="101583" y="87692"/>
                    <a:pt x="101583" y="87692"/>
                  </a:cubicBezTo>
                  <a:cubicBezTo>
                    <a:pt x="102317" y="87588"/>
                    <a:pt x="102317" y="87588"/>
                    <a:pt x="102317" y="87588"/>
                  </a:cubicBezTo>
                  <a:cubicBezTo>
                    <a:pt x="101583" y="87276"/>
                    <a:pt x="101583" y="87276"/>
                    <a:pt x="101583" y="87276"/>
                  </a:cubicBezTo>
                  <a:lnTo>
                    <a:pt x="100666" y="87276"/>
                  </a:lnTo>
                  <a:close/>
                  <a:moveTo>
                    <a:pt x="111598" y="89958"/>
                  </a:moveTo>
                  <a:lnTo>
                    <a:pt x="111598" y="89958"/>
                  </a:lnTo>
                  <a:cubicBezTo>
                    <a:pt x="112882" y="90686"/>
                    <a:pt x="112882" y="90686"/>
                    <a:pt x="112882" y="90686"/>
                  </a:cubicBezTo>
                  <a:cubicBezTo>
                    <a:pt x="113249" y="90582"/>
                    <a:pt x="113249" y="90582"/>
                    <a:pt x="113249" y="90582"/>
                  </a:cubicBezTo>
                  <a:cubicBezTo>
                    <a:pt x="113249" y="90062"/>
                    <a:pt x="113249" y="90062"/>
                    <a:pt x="113249" y="90062"/>
                  </a:cubicBezTo>
                  <a:cubicBezTo>
                    <a:pt x="112516" y="89750"/>
                    <a:pt x="112516" y="89750"/>
                    <a:pt x="112516" y="89750"/>
                  </a:cubicBezTo>
                  <a:cubicBezTo>
                    <a:pt x="111598" y="89958"/>
                    <a:pt x="111598" y="89958"/>
                    <a:pt x="111598" y="89958"/>
                  </a:cubicBezTo>
                  <a:close/>
                  <a:moveTo>
                    <a:pt x="106316" y="93160"/>
                  </a:moveTo>
                  <a:lnTo>
                    <a:pt x="106316" y="93160"/>
                  </a:lnTo>
                  <a:cubicBezTo>
                    <a:pt x="106866" y="92848"/>
                    <a:pt x="106866" y="92848"/>
                    <a:pt x="106866" y="92848"/>
                  </a:cubicBezTo>
                  <a:cubicBezTo>
                    <a:pt x="107049" y="92952"/>
                    <a:pt x="107049" y="92952"/>
                    <a:pt x="107049" y="92952"/>
                  </a:cubicBezTo>
                  <a:cubicBezTo>
                    <a:pt x="107233" y="92328"/>
                    <a:pt x="107233" y="92328"/>
                    <a:pt x="107233" y="92328"/>
                  </a:cubicBezTo>
                  <a:cubicBezTo>
                    <a:pt x="106316" y="92536"/>
                    <a:pt x="106316" y="92536"/>
                    <a:pt x="106316" y="92536"/>
                  </a:cubicBezTo>
                  <a:cubicBezTo>
                    <a:pt x="106316" y="92536"/>
                    <a:pt x="106316" y="93056"/>
                    <a:pt x="106316" y="93160"/>
                  </a:cubicBezTo>
                  <a:close/>
                  <a:moveTo>
                    <a:pt x="84304" y="102536"/>
                  </a:moveTo>
                  <a:lnTo>
                    <a:pt x="84304" y="102536"/>
                  </a:lnTo>
                  <a:cubicBezTo>
                    <a:pt x="84487" y="101829"/>
                    <a:pt x="84487" y="101829"/>
                    <a:pt x="84487" y="101829"/>
                  </a:cubicBezTo>
                  <a:cubicBezTo>
                    <a:pt x="85221" y="101309"/>
                    <a:pt x="85221" y="101309"/>
                    <a:pt x="85221" y="101309"/>
                  </a:cubicBezTo>
                  <a:cubicBezTo>
                    <a:pt x="84854" y="100893"/>
                    <a:pt x="84854" y="100893"/>
                    <a:pt x="84854" y="100893"/>
                  </a:cubicBezTo>
                  <a:cubicBezTo>
                    <a:pt x="84121" y="101704"/>
                    <a:pt x="84121" y="101704"/>
                    <a:pt x="84121" y="101704"/>
                  </a:cubicBezTo>
                  <a:cubicBezTo>
                    <a:pt x="84304" y="102536"/>
                    <a:pt x="84304" y="102536"/>
                    <a:pt x="84304" y="102536"/>
                  </a:cubicBezTo>
                  <a:close/>
                  <a:moveTo>
                    <a:pt x="79388" y="107900"/>
                  </a:moveTo>
                  <a:lnTo>
                    <a:pt x="79388" y="107900"/>
                  </a:lnTo>
                  <a:cubicBezTo>
                    <a:pt x="80672" y="108004"/>
                    <a:pt x="80672" y="108004"/>
                    <a:pt x="80672" y="108004"/>
                  </a:cubicBezTo>
                  <a:cubicBezTo>
                    <a:pt x="81369" y="108419"/>
                    <a:pt x="81369" y="108419"/>
                    <a:pt x="81369" y="108419"/>
                  </a:cubicBezTo>
                  <a:cubicBezTo>
                    <a:pt x="82103" y="108523"/>
                    <a:pt x="82103" y="108523"/>
                    <a:pt x="82103" y="108523"/>
                  </a:cubicBezTo>
                  <a:cubicBezTo>
                    <a:pt x="81553" y="107588"/>
                    <a:pt x="81553" y="107588"/>
                    <a:pt x="81553" y="107588"/>
                  </a:cubicBezTo>
                  <a:cubicBezTo>
                    <a:pt x="80305" y="107484"/>
                    <a:pt x="80305" y="107484"/>
                    <a:pt x="80305" y="107484"/>
                  </a:cubicBezTo>
                  <a:cubicBezTo>
                    <a:pt x="79388" y="107900"/>
                    <a:pt x="79388" y="107900"/>
                    <a:pt x="79388" y="107900"/>
                  </a:cubicBezTo>
                  <a:close/>
                  <a:moveTo>
                    <a:pt x="83570" y="90270"/>
                  </a:moveTo>
                  <a:lnTo>
                    <a:pt x="83570" y="90270"/>
                  </a:lnTo>
                  <a:cubicBezTo>
                    <a:pt x="83937" y="89646"/>
                    <a:pt x="83937" y="89646"/>
                    <a:pt x="83937" y="89646"/>
                  </a:cubicBezTo>
                  <a:cubicBezTo>
                    <a:pt x="84671" y="88295"/>
                    <a:pt x="84671" y="88295"/>
                    <a:pt x="84671" y="88295"/>
                  </a:cubicBezTo>
                  <a:cubicBezTo>
                    <a:pt x="83020" y="88295"/>
                    <a:pt x="83020" y="88295"/>
                    <a:pt x="83020" y="88295"/>
                  </a:cubicBezTo>
                  <a:cubicBezTo>
                    <a:pt x="82837" y="89542"/>
                    <a:pt x="82837" y="89542"/>
                    <a:pt x="82837" y="89542"/>
                  </a:cubicBezTo>
                  <a:cubicBezTo>
                    <a:pt x="83570" y="90270"/>
                    <a:pt x="83570" y="90270"/>
                    <a:pt x="83570" y="90270"/>
                  </a:cubicBezTo>
                  <a:close/>
                  <a:moveTo>
                    <a:pt x="75940" y="89022"/>
                  </a:moveTo>
                  <a:lnTo>
                    <a:pt x="75940" y="89022"/>
                  </a:lnTo>
                  <a:lnTo>
                    <a:pt x="78104" y="88399"/>
                  </a:lnTo>
                  <a:cubicBezTo>
                    <a:pt x="78287" y="88004"/>
                    <a:pt x="78287" y="88004"/>
                    <a:pt x="78287" y="88004"/>
                  </a:cubicBezTo>
                  <a:cubicBezTo>
                    <a:pt x="79755" y="87068"/>
                    <a:pt x="79755" y="87068"/>
                    <a:pt x="79755" y="87068"/>
                  </a:cubicBezTo>
                  <a:cubicBezTo>
                    <a:pt x="78838" y="86860"/>
                    <a:pt x="78838" y="86860"/>
                    <a:pt x="78838" y="86860"/>
                  </a:cubicBezTo>
                  <a:cubicBezTo>
                    <a:pt x="77003" y="87172"/>
                    <a:pt x="77003" y="87172"/>
                    <a:pt x="77003" y="87172"/>
                  </a:cubicBezTo>
                  <a:cubicBezTo>
                    <a:pt x="75940" y="89022"/>
                    <a:pt x="75940" y="89022"/>
                    <a:pt x="75940" y="89022"/>
                  </a:cubicBezTo>
                  <a:close/>
                  <a:moveTo>
                    <a:pt x="87752" y="83139"/>
                  </a:moveTo>
                  <a:lnTo>
                    <a:pt x="87752" y="83139"/>
                  </a:lnTo>
                  <a:cubicBezTo>
                    <a:pt x="90284" y="83659"/>
                    <a:pt x="90284" y="83659"/>
                    <a:pt x="90284" y="83659"/>
                  </a:cubicBezTo>
                  <a:cubicBezTo>
                    <a:pt x="91384" y="82848"/>
                    <a:pt x="91384" y="82848"/>
                    <a:pt x="91384" y="82848"/>
                  </a:cubicBezTo>
                  <a:cubicBezTo>
                    <a:pt x="93769" y="83139"/>
                    <a:pt x="93769" y="83139"/>
                    <a:pt x="93769" y="83139"/>
                  </a:cubicBezTo>
                  <a:cubicBezTo>
                    <a:pt x="93402" y="82328"/>
                    <a:pt x="93402" y="82328"/>
                    <a:pt x="93402" y="82328"/>
                  </a:cubicBezTo>
                  <a:cubicBezTo>
                    <a:pt x="93952" y="82120"/>
                    <a:pt x="93952" y="82120"/>
                    <a:pt x="93952" y="82120"/>
                  </a:cubicBezTo>
                  <a:cubicBezTo>
                    <a:pt x="96117" y="82723"/>
                    <a:pt x="96117" y="82723"/>
                    <a:pt x="96117" y="82723"/>
                  </a:cubicBezTo>
                  <a:cubicBezTo>
                    <a:pt x="97951" y="84698"/>
                    <a:pt x="97951" y="84698"/>
                    <a:pt x="97951" y="84698"/>
                  </a:cubicBezTo>
                  <a:cubicBezTo>
                    <a:pt x="99419" y="84698"/>
                    <a:pt x="99419" y="84698"/>
                    <a:pt x="99419" y="84698"/>
                  </a:cubicBezTo>
                  <a:cubicBezTo>
                    <a:pt x="100299" y="85322"/>
                    <a:pt x="100299" y="85322"/>
                    <a:pt x="100299" y="85322"/>
                  </a:cubicBezTo>
                  <a:cubicBezTo>
                    <a:pt x="99419" y="85613"/>
                    <a:pt x="99419" y="85613"/>
                    <a:pt x="99419" y="85613"/>
                  </a:cubicBezTo>
                  <a:cubicBezTo>
                    <a:pt x="102684" y="87276"/>
                    <a:pt x="102684" y="87276"/>
                    <a:pt x="102684" y="87276"/>
                  </a:cubicBezTo>
                  <a:cubicBezTo>
                    <a:pt x="103968" y="86964"/>
                    <a:pt x="103968" y="86964"/>
                    <a:pt x="103968" y="86964"/>
                  </a:cubicBezTo>
                  <a:cubicBezTo>
                    <a:pt x="106316" y="88503"/>
                    <a:pt x="106316" y="88503"/>
                    <a:pt x="106316" y="88503"/>
                  </a:cubicBezTo>
                  <a:cubicBezTo>
                    <a:pt x="109434" y="88814"/>
                    <a:pt x="109434" y="88814"/>
                    <a:pt x="109434" y="88814"/>
                  </a:cubicBezTo>
                  <a:cubicBezTo>
                    <a:pt x="110865" y="89334"/>
                    <a:pt x="110865" y="89334"/>
                    <a:pt x="110865" y="89334"/>
                  </a:cubicBezTo>
                  <a:cubicBezTo>
                    <a:pt x="110498" y="88711"/>
                    <a:pt x="110498" y="88711"/>
                    <a:pt x="110498" y="88711"/>
                  </a:cubicBezTo>
                  <a:cubicBezTo>
                    <a:pt x="110681" y="88399"/>
                    <a:pt x="110681" y="88399"/>
                    <a:pt x="110681" y="88399"/>
                  </a:cubicBezTo>
                  <a:cubicBezTo>
                    <a:pt x="105068" y="84906"/>
                    <a:pt x="105068" y="84906"/>
                    <a:pt x="105068" y="84906"/>
                  </a:cubicBezTo>
                  <a:cubicBezTo>
                    <a:pt x="105765" y="84802"/>
                    <a:pt x="105765" y="84802"/>
                    <a:pt x="105765" y="84802"/>
                  </a:cubicBezTo>
                  <a:cubicBezTo>
                    <a:pt x="109067" y="86133"/>
                    <a:pt x="109067" y="86133"/>
                    <a:pt x="109067" y="86133"/>
                  </a:cubicBezTo>
                  <a:cubicBezTo>
                    <a:pt x="109434" y="86652"/>
                    <a:pt x="109434" y="86652"/>
                    <a:pt x="109434" y="86652"/>
                  </a:cubicBezTo>
                  <a:cubicBezTo>
                    <a:pt x="112332" y="87068"/>
                    <a:pt x="112332" y="87068"/>
                    <a:pt x="112332" y="87068"/>
                  </a:cubicBezTo>
                  <a:cubicBezTo>
                    <a:pt x="113066" y="87796"/>
                    <a:pt x="113066" y="87796"/>
                    <a:pt x="113066" y="87796"/>
                  </a:cubicBezTo>
                  <a:cubicBezTo>
                    <a:pt x="113433" y="86652"/>
                    <a:pt x="113433" y="86652"/>
                    <a:pt x="113433" y="86652"/>
                  </a:cubicBezTo>
                  <a:cubicBezTo>
                    <a:pt x="112882" y="85613"/>
                    <a:pt x="112882" y="85613"/>
                    <a:pt x="112882" y="85613"/>
                  </a:cubicBezTo>
                  <a:cubicBezTo>
                    <a:pt x="113616" y="85821"/>
                    <a:pt x="113616" y="85821"/>
                    <a:pt x="113616" y="85821"/>
                  </a:cubicBezTo>
                  <a:cubicBezTo>
                    <a:pt x="113616" y="84178"/>
                    <a:pt x="113616" y="84178"/>
                    <a:pt x="113616" y="84178"/>
                  </a:cubicBezTo>
                  <a:cubicBezTo>
                    <a:pt x="111782" y="83659"/>
                    <a:pt x="111782" y="83659"/>
                    <a:pt x="111782" y="83659"/>
                  </a:cubicBezTo>
                  <a:cubicBezTo>
                    <a:pt x="113066" y="82848"/>
                    <a:pt x="113066" y="82848"/>
                    <a:pt x="113066" y="82848"/>
                  </a:cubicBezTo>
                  <a:cubicBezTo>
                    <a:pt x="111048" y="82016"/>
                    <a:pt x="111048" y="82016"/>
                    <a:pt x="111048" y="82016"/>
                  </a:cubicBezTo>
                  <a:cubicBezTo>
                    <a:pt x="109617" y="82016"/>
                    <a:pt x="109617" y="82016"/>
                    <a:pt x="109617" y="82016"/>
                  </a:cubicBezTo>
                  <a:cubicBezTo>
                    <a:pt x="108517" y="80062"/>
                    <a:pt x="108517" y="80062"/>
                    <a:pt x="108517" y="80062"/>
                  </a:cubicBezTo>
                  <a:cubicBezTo>
                    <a:pt x="107416" y="79958"/>
                    <a:pt x="107416" y="79958"/>
                    <a:pt x="107416" y="79958"/>
                  </a:cubicBezTo>
                  <a:cubicBezTo>
                    <a:pt x="108517" y="79126"/>
                    <a:pt x="108517" y="79126"/>
                    <a:pt x="108517" y="79126"/>
                  </a:cubicBezTo>
                  <a:cubicBezTo>
                    <a:pt x="106499" y="77775"/>
                    <a:pt x="106499" y="77775"/>
                    <a:pt x="106499" y="77775"/>
                  </a:cubicBezTo>
                  <a:cubicBezTo>
                    <a:pt x="108333" y="77879"/>
                    <a:pt x="108333" y="77879"/>
                    <a:pt x="108333" y="77879"/>
                  </a:cubicBezTo>
                  <a:cubicBezTo>
                    <a:pt x="108333" y="77276"/>
                    <a:pt x="108333" y="77276"/>
                    <a:pt x="108333" y="77276"/>
                  </a:cubicBezTo>
                  <a:cubicBezTo>
                    <a:pt x="109250" y="77567"/>
                    <a:pt x="109250" y="77567"/>
                    <a:pt x="109250" y="77567"/>
                  </a:cubicBezTo>
                  <a:cubicBezTo>
                    <a:pt x="109250" y="78087"/>
                    <a:pt x="109250" y="78087"/>
                    <a:pt x="109250" y="78087"/>
                  </a:cubicBezTo>
                  <a:cubicBezTo>
                    <a:pt x="110865" y="79022"/>
                    <a:pt x="110865" y="79022"/>
                    <a:pt x="110865" y="79022"/>
                  </a:cubicBezTo>
                  <a:cubicBezTo>
                    <a:pt x="112149" y="79022"/>
                    <a:pt x="112149" y="79022"/>
                    <a:pt x="112149" y="79022"/>
                  </a:cubicBezTo>
                  <a:cubicBezTo>
                    <a:pt x="113616" y="81081"/>
                    <a:pt x="113616" y="81081"/>
                    <a:pt x="113616" y="81081"/>
                  </a:cubicBezTo>
                  <a:cubicBezTo>
                    <a:pt x="115597" y="81808"/>
                    <a:pt x="115597" y="81808"/>
                    <a:pt x="115597" y="81808"/>
                  </a:cubicBezTo>
                  <a:cubicBezTo>
                    <a:pt x="115781" y="79646"/>
                    <a:pt x="115781" y="79646"/>
                    <a:pt x="115781" y="79646"/>
                  </a:cubicBezTo>
                  <a:cubicBezTo>
                    <a:pt x="117065" y="80145"/>
                    <a:pt x="117065" y="80145"/>
                    <a:pt x="117065" y="80145"/>
                  </a:cubicBezTo>
                  <a:cubicBezTo>
                    <a:pt x="118349" y="78918"/>
                    <a:pt x="118349" y="78918"/>
                    <a:pt x="118349" y="78918"/>
                  </a:cubicBezTo>
                  <a:cubicBezTo>
                    <a:pt x="117431" y="78295"/>
                    <a:pt x="117431" y="78295"/>
                    <a:pt x="117431" y="78295"/>
                  </a:cubicBezTo>
                  <a:cubicBezTo>
                    <a:pt x="117798" y="77879"/>
                    <a:pt x="117798" y="77879"/>
                    <a:pt x="117798" y="77879"/>
                  </a:cubicBezTo>
                  <a:cubicBezTo>
                    <a:pt x="119229" y="78295"/>
                    <a:pt x="119229" y="78295"/>
                    <a:pt x="119229" y="78295"/>
                  </a:cubicBezTo>
                  <a:cubicBezTo>
                    <a:pt x="119229" y="77775"/>
                    <a:pt x="119229" y="77775"/>
                    <a:pt x="119229" y="77775"/>
                  </a:cubicBezTo>
                  <a:cubicBezTo>
                    <a:pt x="119963" y="77172"/>
                    <a:pt x="119963" y="77172"/>
                    <a:pt x="119963" y="77172"/>
                  </a:cubicBezTo>
                  <a:cubicBezTo>
                    <a:pt x="117982" y="76029"/>
                    <a:pt x="117982" y="76029"/>
                    <a:pt x="117982" y="76029"/>
                  </a:cubicBezTo>
                  <a:cubicBezTo>
                    <a:pt x="115964" y="76548"/>
                    <a:pt x="115964" y="76548"/>
                    <a:pt x="115964" y="76548"/>
                  </a:cubicBezTo>
                  <a:cubicBezTo>
                    <a:pt x="116331" y="75509"/>
                    <a:pt x="116331" y="75509"/>
                    <a:pt x="116331" y="75509"/>
                  </a:cubicBezTo>
                  <a:cubicBezTo>
                    <a:pt x="114313" y="75509"/>
                    <a:pt x="114313" y="75509"/>
                    <a:pt x="114313" y="75509"/>
                  </a:cubicBezTo>
                  <a:cubicBezTo>
                    <a:pt x="114680" y="75093"/>
                    <a:pt x="114680" y="75093"/>
                    <a:pt x="114680" y="75093"/>
                  </a:cubicBezTo>
                  <a:cubicBezTo>
                    <a:pt x="113433" y="73762"/>
                    <a:pt x="113433" y="73762"/>
                    <a:pt x="113433" y="73762"/>
                  </a:cubicBezTo>
                  <a:cubicBezTo>
                    <a:pt x="112699" y="73762"/>
                    <a:pt x="112699" y="73762"/>
                    <a:pt x="112699" y="73762"/>
                  </a:cubicBezTo>
                  <a:cubicBezTo>
                    <a:pt x="112882" y="73243"/>
                    <a:pt x="112882" y="73243"/>
                    <a:pt x="112882" y="73243"/>
                  </a:cubicBezTo>
                  <a:cubicBezTo>
                    <a:pt x="110681" y="73659"/>
                    <a:pt x="110681" y="73659"/>
                    <a:pt x="110681" y="73659"/>
                  </a:cubicBezTo>
                  <a:cubicBezTo>
                    <a:pt x="110498" y="72723"/>
                    <a:pt x="110498" y="72723"/>
                    <a:pt x="110498" y="72723"/>
                  </a:cubicBezTo>
                  <a:cubicBezTo>
                    <a:pt x="109434" y="72619"/>
                    <a:pt x="109434" y="72619"/>
                    <a:pt x="109434" y="72619"/>
                  </a:cubicBezTo>
                  <a:cubicBezTo>
                    <a:pt x="109617" y="72120"/>
                    <a:pt x="109617" y="72120"/>
                    <a:pt x="109617" y="72120"/>
                  </a:cubicBezTo>
                  <a:cubicBezTo>
                    <a:pt x="106132" y="71392"/>
                    <a:pt x="106132" y="71392"/>
                    <a:pt x="106132" y="71392"/>
                  </a:cubicBezTo>
                  <a:cubicBezTo>
                    <a:pt x="107233" y="71081"/>
                    <a:pt x="107233" y="71081"/>
                    <a:pt x="107233" y="71081"/>
                  </a:cubicBezTo>
                  <a:cubicBezTo>
                    <a:pt x="106499" y="70353"/>
                    <a:pt x="106499" y="70353"/>
                    <a:pt x="106499" y="70353"/>
                  </a:cubicBezTo>
                  <a:cubicBezTo>
                    <a:pt x="107233" y="70249"/>
                    <a:pt x="107233" y="70249"/>
                    <a:pt x="107233" y="70249"/>
                  </a:cubicBezTo>
                  <a:cubicBezTo>
                    <a:pt x="105765" y="69625"/>
                    <a:pt x="105765" y="69625"/>
                    <a:pt x="105765" y="69625"/>
                  </a:cubicBezTo>
                  <a:cubicBezTo>
                    <a:pt x="107233" y="69521"/>
                    <a:pt x="107233" y="69521"/>
                    <a:pt x="107233" y="69521"/>
                  </a:cubicBezTo>
                  <a:cubicBezTo>
                    <a:pt x="108333" y="69833"/>
                    <a:pt x="108333" y="69833"/>
                    <a:pt x="108333" y="69833"/>
                  </a:cubicBezTo>
                  <a:cubicBezTo>
                    <a:pt x="109764" y="69729"/>
                    <a:pt x="109764" y="69729"/>
                    <a:pt x="109764" y="69729"/>
                  </a:cubicBezTo>
                  <a:cubicBezTo>
                    <a:pt x="108333" y="68918"/>
                    <a:pt x="108333" y="68918"/>
                    <a:pt x="108333" y="68918"/>
                  </a:cubicBezTo>
                  <a:cubicBezTo>
                    <a:pt x="105949" y="68814"/>
                    <a:pt x="105949" y="68814"/>
                    <a:pt x="105949" y="68814"/>
                  </a:cubicBezTo>
                  <a:cubicBezTo>
                    <a:pt x="105398" y="68295"/>
                    <a:pt x="105398" y="68295"/>
                    <a:pt x="105398" y="68295"/>
                  </a:cubicBezTo>
                  <a:cubicBezTo>
                    <a:pt x="107783" y="67671"/>
                    <a:pt x="107783" y="67671"/>
                    <a:pt x="107783" y="67671"/>
                  </a:cubicBezTo>
                  <a:cubicBezTo>
                    <a:pt x="108333" y="67983"/>
                    <a:pt x="108333" y="67983"/>
                    <a:pt x="108333" y="67983"/>
                  </a:cubicBezTo>
                  <a:cubicBezTo>
                    <a:pt x="108700" y="67463"/>
                    <a:pt x="108700" y="67463"/>
                    <a:pt x="108700" y="67463"/>
                  </a:cubicBezTo>
                  <a:cubicBezTo>
                    <a:pt x="106499" y="66133"/>
                    <a:pt x="106499" y="66133"/>
                    <a:pt x="106499" y="66133"/>
                  </a:cubicBezTo>
                  <a:cubicBezTo>
                    <a:pt x="106316" y="66632"/>
                    <a:pt x="106316" y="66632"/>
                    <a:pt x="106316" y="66632"/>
                  </a:cubicBezTo>
                  <a:cubicBezTo>
                    <a:pt x="104848" y="67255"/>
                    <a:pt x="104848" y="67255"/>
                    <a:pt x="104848" y="67255"/>
                  </a:cubicBezTo>
                  <a:cubicBezTo>
                    <a:pt x="105582" y="66528"/>
                    <a:pt x="105582" y="66528"/>
                    <a:pt x="105582" y="66528"/>
                  </a:cubicBezTo>
                  <a:cubicBezTo>
                    <a:pt x="103234" y="66528"/>
                    <a:pt x="103234" y="66528"/>
                    <a:pt x="103234" y="66528"/>
                  </a:cubicBezTo>
                  <a:cubicBezTo>
                    <a:pt x="105398" y="65717"/>
                    <a:pt x="105398" y="65717"/>
                    <a:pt x="105398" y="65717"/>
                  </a:cubicBezTo>
                  <a:cubicBezTo>
                    <a:pt x="105949" y="65717"/>
                    <a:pt x="105949" y="65717"/>
                    <a:pt x="105949" y="65717"/>
                  </a:cubicBezTo>
                  <a:cubicBezTo>
                    <a:pt x="106132" y="65197"/>
                    <a:pt x="106132" y="65197"/>
                    <a:pt x="106132" y="65197"/>
                  </a:cubicBezTo>
                  <a:cubicBezTo>
                    <a:pt x="103234" y="64677"/>
                    <a:pt x="103234" y="64677"/>
                    <a:pt x="103234" y="64677"/>
                  </a:cubicBezTo>
                  <a:cubicBezTo>
                    <a:pt x="101950" y="65301"/>
                    <a:pt x="101950" y="65301"/>
                    <a:pt x="101950" y="65301"/>
                  </a:cubicBezTo>
                  <a:cubicBezTo>
                    <a:pt x="103051" y="64365"/>
                    <a:pt x="103051" y="64365"/>
                    <a:pt x="103051" y="64365"/>
                  </a:cubicBezTo>
                  <a:cubicBezTo>
                    <a:pt x="101216" y="64885"/>
                    <a:pt x="101216" y="64885"/>
                    <a:pt x="101216" y="64885"/>
                  </a:cubicBezTo>
                  <a:cubicBezTo>
                    <a:pt x="101767" y="63659"/>
                    <a:pt x="101767" y="63659"/>
                    <a:pt x="101767" y="63659"/>
                  </a:cubicBezTo>
                  <a:cubicBezTo>
                    <a:pt x="99749" y="64054"/>
                    <a:pt x="99749" y="64054"/>
                    <a:pt x="99749" y="64054"/>
                  </a:cubicBezTo>
                  <a:cubicBezTo>
                    <a:pt x="98868" y="63659"/>
                    <a:pt x="98868" y="63659"/>
                    <a:pt x="98868" y="63659"/>
                  </a:cubicBezTo>
                  <a:cubicBezTo>
                    <a:pt x="100666" y="63347"/>
                    <a:pt x="100666" y="63347"/>
                    <a:pt x="100666" y="63347"/>
                  </a:cubicBezTo>
                  <a:cubicBezTo>
                    <a:pt x="98135" y="61372"/>
                    <a:pt x="98135" y="61372"/>
                    <a:pt x="98135" y="61372"/>
                  </a:cubicBezTo>
                  <a:cubicBezTo>
                    <a:pt x="96300" y="62619"/>
                    <a:pt x="96300" y="62619"/>
                    <a:pt x="96300" y="62619"/>
                  </a:cubicBezTo>
                  <a:cubicBezTo>
                    <a:pt x="95383" y="61081"/>
                    <a:pt x="95383" y="61081"/>
                    <a:pt x="95383" y="61081"/>
                  </a:cubicBezTo>
                  <a:cubicBezTo>
                    <a:pt x="93952" y="61372"/>
                    <a:pt x="93952" y="61372"/>
                    <a:pt x="93952" y="61372"/>
                  </a:cubicBezTo>
                  <a:cubicBezTo>
                    <a:pt x="94319" y="60457"/>
                    <a:pt x="94319" y="60457"/>
                    <a:pt x="94319" y="60457"/>
                  </a:cubicBezTo>
                  <a:cubicBezTo>
                    <a:pt x="92852" y="60041"/>
                    <a:pt x="92852" y="60041"/>
                    <a:pt x="92852" y="60041"/>
                  </a:cubicBezTo>
                  <a:cubicBezTo>
                    <a:pt x="92485" y="58690"/>
                    <a:pt x="92485" y="58690"/>
                    <a:pt x="92485" y="58690"/>
                  </a:cubicBezTo>
                  <a:cubicBezTo>
                    <a:pt x="87752" y="57567"/>
                    <a:pt x="87752" y="57567"/>
                    <a:pt x="87752" y="57567"/>
                  </a:cubicBezTo>
                  <a:cubicBezTo>
                    <a:pt x="85735" y="59209"/>
                    <a:pt x="85735" y="59209"/>
                    <a:pt x="85735" y="59209"/>
                  </a:cubicBezTo>
                  <a:cubicBezTo>
                    <a:pt x="83570" y="58503"/>
                    <a:pt x="83570" y="58503"/>
                    <a:pt x="83570" y="58503"/>
                  </a:cubicBezTo>
                  <a:cubicBezTo>
                    <a:pt x="81736" y="60665"/>
                    <a:pt x="81736" y="60665"/>
                    <a:pt x="81736" y="60665"/>
                  </a:cubicBezTo>
                  <a:cubicBezTo>
                    <a:pt x="82286" y="57359"/>
                    <a:pt x="82286" y="57359"/>
                    <a:pt x="82286" y="57359"/>
                  </a:cubicBezTo>
                  <a:cubicBezTo>
                    <a:pt x="80672" y="55717"/>
                    <a:pt x="80672" y="55717"/>
                    <a:pt x="80672" y="55717"/>
                  </a:cubicBezTo>
                  <a:cubicBezTo>
                    <a:pt x="81186" y="55093"/>
                    <a:pt x="81186" y="55093"/>
                    <a:pt x="81186" y="55093"/>
                  </a:cubicBezTo>
                  <a:cubicBezTo>
                    <a:pt x="80305" y="53742"/>
                    <a:pt x="80305" y="53742"/>
                    <a:pt x="80305" y="53742"/>
                  </a:cubicBezTo>
                  <a:cubicBezTo>
                    <a:pt x="75940" y="54365"/>
                    <a:pt x="75940" y="54365"/>
                    <a:pt x="75940" y="54365"/>
                  </a:cubicBezTo>
                  <a:cubicBezTo>
                    <a:pt x="73555" y="55800"/>
                    <a:pt x="73555" y="55800"/>
                    <a:pt x="73555" y="55800"/>
                  </a:cubicBezTo>
                  <a:cubicBezTo>
                    <a:pt x="75206" y="56632"/>
                    <a:pt x="75206" y="56632"/>
                    <a:pt x="75206" y="56632"/>
                  </a:cubicBezTo>
                  <a:cubicBezTo>
                    <a:pt x="73005" y="56424"/>
                    <a:pt x="73005" y="56424"/>
                    <a:pt x="73005" y="56424"/>
                  </a:cubicBezTo>
                  <a:cubicBezTo>
                    <a:pt x="72454" y="58690"/>
                    <a:pt x="72454" y="58690"/>
                    <a:pt x="72454" y="58690"/>
                  </a:cubicBezTo>
                  <a:cubicBezTo>
                    <a:pt x="73372" y="59002"/>
                    <a:pt x="73372" y="59002"/>
                    <a:pt x="73372" y="59002"/>
                  </a:cubicBezTo>
                  <a:cubicBezTo>
                    <a:pt x="71574" y="60145"/>
                    <a:pt x="71574" y="60145"/>
                    <a:pt x="71574" y="60145"/>
                  </a:cubicBezTo>
                  <a:cubicBezTo>
                    <a:pt x="74656" y="61787"/>
                    <a:pt x="74656" y="61787"/>
                    <a:pt x="74656" y="61787"/>
                  </a:cubicBezTo>
                  <a:cubicBezTo>
                    <a:pt x="73188" y="63866"/>
                    <a:pt x="73188" y="63866"/>
                    <a:pt x="73188" y="63866"/>
                  </a:cubicBezTo>
                  <a:cubicBezTo>
                    <a:pt x="72821" y="63451"/>
                    <a:pt x="72821" y="63451"/>
                    <a:pt x="72821" y="63451"/>
                  </a:cubicBezTo>
                  <a:cubicBezTo>
                    <a:pt x="70290" y="63659"/>
                    <a:pt x="70290" y="63659"/>
                    <a:pt x="70290" y="63659"/>
                  </a:cubicBezTo>
                  <a:cubicBezTo>
                    <a:pt x="73188" y="62515"/>
                    <a:pt x="73188" y="62515"/>
                    <a:pt x="73188" y="62515"/>
                  </a:cubicBezTo>
                  <a:cubicBezTo>
                    <a:pt x="70473" y="60457"/>
                    <a:pt x="70473" y="60457"/>
                    <a:pt x="70473" y="60457"/>
                  </a:cubicBezTo>
                  <a:cubicBezTo>
                    <a:pt x="70840" y="58898"/>
                    <a:pt x="70840" y="58898"/>
                    <a:pt x="70840" y="58898"/>
                  </a:cubicBezTo>
                  <a:cubicBezTo>
                    <a:pt x="70290" y="57671"/>
                    <a:pt x="70290" y="57671"/>
                    <a:pt x="70290" y="57671"/>
                  </a:cubicBezTo>
                  <a:cubicBezTo>
                    <a:pt x="72271" y="54469"/>
                    <a:pt x="72271" y="54469"/>
                    <a:pt x="72271" y="54469"/>
                  </a:cubicBezTo>
                  <a:cubicBezTo>
                    <a:pt x="74105" y="53638"/>
                    <a:pt x="74105" y="53638"/>
                    <a:pt x="74105" y="53638"/>
                  </a:cubicBezTo>
                  <a:cubicBezTo>
                    <a:pt x="70107" y="53430"/>
                    <a:pt x="70107" y="53430"/>
                    <a:pt x="70107" y="53430"/>
                  </a:cubicBezTo>
                  <a:cubicBezTo>
                    <a:pt x="65557" y="55717"/>
                    <a:pt x="65557" y="55717"/>
                    <a:pt x="65557" y="55717"/>
                  </a:cubicBezTo>
                  <a:cubicBezTo>
                    <a:pt x="63723" y="60769"/>
                    <a:pt x="63723" y="60769"/>
                    <a:pt x="63723" y="60769"/>
                  </a:cubicBezTo>
                  <a:cubicBezTo>
                    <a:pt x="64273" y="61268"/>
                    <a:pt x="64273" y="61268"/>
                    <a:pt x="64273" y="61268"/>
                  </a:cubicBezTo>
                  <a:cubicBezTo>
                    <a:pt x="63907" y="62411"/>
                    <a:pt x="63907" y="62411"/>
                    <a:pt x="63907" y="62411"/>
                  </a:cubicBezTo>
                  <a:cubicBezTo>
                    <a:pt x="67722" y="62827"/>
                    <a:pt x="67722" y="62827"/>
                    <a:pt x="67722" y="62827"/>
                  </a:cubicBezTo>
                  <a:cubicBezTo>
                    <a:pt x="69006" y="63659"/>
                    <a:pt x="69006" y="63659"/>
                    <a:pt x="69006" y="63659"/>
                  </a:cubicBezTo>
                  <a:cubicBezTo>
                    <a:pt x="66988" y="64158"/>
                    <a:pt x="66988" y="64158"/>
                    <a:pt x="66988" y="64158"/>
                  </a:cubicBezTo>
                  <a:cubicBezTo>
                    <a:pt x="65191" y="63742"/>
                    <a:pt x="65191" y="63742"/>
                    <a:pt x="65191" y="63742"/>
                  </a:cubicBezTo>
                  <a:cubicBezTo>
                    <a:pt x="66805" y="66029"/>
                    <a:pt x="66805" y="66029"/>
                    <a:pt x="66805" y="66029"/>
                  </a:cubicBezTo>
                  <a:cubicBezTo>
                    <a:pt x="70657" y="66133"/>
                    <a:pt x="70657" y="66133"/>
                    <a:pt x="70657" y="66133"/>
                  </a:cubicBezTo>
                  <a:cubicBezTo>
                    <a:pt x="73005" y="67255"/>
                    <a:pt x="73005" y="67255"/>
                    <a:pt x="73005" y="67255"/>
                  </a:cubicBezTo>
                  <a:cubicBezTo>
                    <a:pt x="77370" y="67047"/>
                    <a:pt x="77370" y="67047"/>
                    <a:pt x="77370" y="67047"/>
                  </a:cubicBezTo>
                  <a:cubicBezTo>
                    <a:pt x="79755" y="67775"/>
                    <a:pt x="79755" y="67775"/>
                    <a:pt x="79755" y="67775"/>
                  </a:cubicBezTo>
                  <a:cubicBezTo>
                    <a:pt x="80122" y="67255"/>
                    <a:pt x="80122" y="67255"/>
                    <a:pt x="80122" y="67255"/>
                  </a:cubicBezTo>
                  <a:cubicBezTo>
                    <a:pt x="81919" y="67775"/>
                    <a:pt x="81919" y="67775"/>
                    <a:pt x="81919" y="67775"/>
                  </a:cubicBezTo>
                  <a:cubicBezTo>
                    <a:pt x="81186" y="67047"/>
                    <a:pt x="81186" y="67047"/>
                    <a:pt x="81186" y="67047"/>
                  </a:cubicBezTo>
                  <a:cubicBezTo>
                    <a:pt x="83387" y="67047"/>
                    <a:pt x="83387" y="67047"/>
                    <a:pt x="83387" y="67047"/>
                  </a:cubicBezTo>
                  <a:cubicBezTo>
                    <a:pt x="83937" y="67567"/>
                    <a:pt x="83937" y="67567"/>
                    <a:pt x="83937" y="67567"/>
                  </a:cubicBezTo>
                  <a:cubicBezTo>
                    <a:pt x="86102" y="67463"/>
                    <a:pt x="86102" y="67463"/>
                    <a:pt x="86102" y="67463"/>
                  </a:cubicBezTo>
                  <a:cubicBezTo>
                    <a:pt x="84671" y="65821"/>
                    <a:pt x="84671" y="65821"/>
                    <a:pt x="84671" y="65821"/>
                  </a:cubicBezTo>
                  <a:cubicBezTo>
                    <a:pt x="87569" y="66528"/>
                    <a:pt x="87569" y="66528"/>
                    <a:pt x="87569" y="66528"/>
                  </a:cubicBezTo>
                  <a:cubicBezTo>
                    <a:pt x="88303" y="67775"/>
                    <a:pt x="88303" y="67775"/>
                    <a:pt x="88303" y="67775"/>
                  </a:cubicBezTo>
                  <a:cubicBezTo>
                    <a:pt x="92118" y="69729"/>
                    <a:pt x="92118" y="69729"/>
                    <a:pt x="92118" y="69729"/>
                  </a:cubicBezTo>
                  <a:cubicBezTo>
                    <a:pt x="89954" y="70249"/>
                    <a:pt x="89954" y="70249"/>
                    <a:pt x="89954" y="70249"/>
                  </a:cubicBezTo>
                  <a:cubicBezTo>
                    <a:pt x="89770" y="71496"/>
                    <a:pt x="89770" y="71496"/>
                    <a:pt x="89770" y="71496"/>
                  </a:cubicBezTo>
                  <a:cubicBezTo>
                    <a:pt x="93402" y="70041"/>
                    <a:pt x="93402" y="70041"/>
                    <a:pt x="93402" y="70041"/>
                  </a:cubicBezTo>
                  <a:cubicBezTo>
                    <a:pt x="94686" y="70145"/>
                    <a:pt x="94686" y="70145"/>
                    <a:pt x="94686" y="70145"/>
                  </a:cubicBezTo>
                  <a:cubicBezTo>
                    <a:pt x="93586" y="70769"/>
                    <a:pt x="93586" y="70769"/>
                    <a:pt x="93586" y="70769"/>
                  </a:cubicBezTo>
                  <a:cubicBezTo>
                    <a:pt x="94686" y="71808"/>
                    <a:pt x="94686" y="71808"/>
                    <a:pt x="94686" y="71808"/>
                  </a:cubicBezTo>
                  <a:cubicBezTo>
                    <a:pt x="95053" y="71288"/>
                    <a:pt x="95053" y="71288"/>
                    <a:pt x="95053" y="71288"/>
                  </a:cubicBezTo>
                  <a:cubicBezTo>
                    <a:pt x="95750" y="72515"/>
                    <a:pt x="95750" y="72515"/>
                    <a:pt x="95750" y="72515"/>
                  </a:cubicBezTo>
                  <a:cubicBezTo>
                    <a:pt x="96667" y="72515"/>
                    <a:pt x="96667" y="72515"/>
                    <a:pt x="96667" y="72515"/>
                  </a:cubicBezTo>
                  <a:cubicBezTo>
                    <a:pt x="98318" y="75613"/>
                    <a:pt x="98318" y="75613"/>
                    <a:pt x="98318" y="75613"/>
                  </a:cubicBezTo>
                  <a:cubicBezTo>
                    <a:pt x="97034" y="77172"/>
                    <a:pt x="97034" y="77172"/>
                    <a:pt x="97034" y="77172"/>
                  </a:cubicBezTo>
                  <a:cubicBezTo>
                    <a:pt x="94136" y="78607"/>
                    <a:pt x="94136" y="78607"/>
                    <a:pt x="94136" y="78607"/>
                  </a:cubicBezTo>
                  <a:cubicBezTo>
                    <a:pt x="95933" y="80561"/>
                    <a:pt x="95933" y="80561"/>
                    <a:pt x="95933" y="80561"/>
                  </a:cubicBezTo>
                  <a:cubicBezTo>
                    <a:pt x="94870" y="80145"/>
                    <a:pt x="94870" y="80145"/>
                    <a:pt x="94870" y="80145"/>
                  </a:cubicBezTo>
                  <a:cubicBezTo>
                    <a:pt x="92668" y="80977"/>
                    <a:pt x="92668" y="80977"/>
                    <a:pt x="92668" y="80977"/>
                  </a:cubicBezTo>
                  <a:cubicBezTo>
                    <a:pt x="88486" y="80457"/>
                    <a:pt x="88486" y="80457"/>
                    <a:pt x="88486" y="80457"/>
                  </a:cubicBezTo>
                  <a:cubicBezTo>
                    <a:pt x="88486" y="81288"/>
                    <a:pt x="88486" y="81288"/>
                    <a:pt x="88486" y="81288"/>
                  </a:cubicBezTo>
                  <a:cubicBezTo>
                    <a:pt x="87202" y="82120"/>
                    <a:pt x="87202" y="82120"/>
                    <a:pt x="87202" y="82120"/>
                  </a:cubicBezTo>
                  <a:cubicBezTo>
                    <a:pt x="87202" y="82848"/>
                    <a:pt x="87202" y="82848"/>
                    <a:pt x="87202" y="82848"/>
                  </a:cubicBezTo>
                  <a:cubicBezTo>
                    <a:pt x="87752" y="83139"/>
                    <a:pt x="87752" y="83139"/>
                    <a:pt x="87752" y="83139"/>
                  </a:cubicBezTo>
                  <a:close/>
                  <a:moveTo>
                    <a:pt x="98685" y="81808"/>
                  </a:moveTo>
                  <a:lnTo>
                    <a:pt x="98685" y="81808"/>
                  </a:lnTo>
                  <a:lnTo>
                    <a:pt x="99749" y="82723"/>
                  </a:lnTo>
                  <a:cubicBezTo>
                    <a:pt x="99969" y="82723"/>
                    <a:pt x="101583" y="82120"/>
                    <a:pt x="101583" y="82120"/>
                  </a:cubicBezTo>
                  <a:cubicBezTo>
                    <a:pt x="101583" y="82536"/>
                    <a:pt x="101583" y="82536"/>
                    <a:pt x="101583" y="82536"/>
                  </a:cubicBezTo>
                  <a:cubicBezTo>
                    <a:pt x="102317" y="82640"/>
                    <a:pt x="102317" y="82640"/>
                    <a:pt x="102317" y="82640"/>
                  </a:cubicBezTo>
                  <a:cubicBezTo>
                    <a:pt x="101583" y="81392"/>
                    <a:pt x="101583" y="81392"/>
                    <a:pt x="101583" y="81392"/>
                  </a:cubicBezTo>
                  <a:cubicBezTo>
                    <a:pt x="99419" y="80457"/>
                    <a:pt x="99419" y="80457"/>
                    <a:pt x="99419" y="80457"/>
                  </a:cubicBezTo>
                  <a:cubicBezTo>
                    <a:pt x="99969" y="81912"/>
                    <a:pt x="99969" y="81912"/>
                    <a:pt x="99969" y="81912"/>
                  </a:cubicBezTo>
                  <a:cubicBezTo>
                    <a:pt x="98685" y="81808"/>
                    <a:pt x="98685" y="81808"/>
                    <a:pt x="98685" y="81808"/>
                  </a:cubicBezTo>
                  <a:close/>
                  <a:moveTo>
                    <a:pt x="88670" y="85114"/>
                  </a:moveTo>
                  <a:lnTo>
                    <a:pt x="88670" y="85114"/>
                  </a:lnTo>
                  <a:cubicBezTo>
                    <a:pt x="89036" y="85613"/>
                    <a:pt x="89036" y="85613"/>
                    <a:pt x="89036" y="85613"/>
                  </a:cubicBezTo>
                  <a:cubicBezTo>
                    <a:pt x="90137" y="85717"/>
                    <a:pt x="90137" y="85717"/>
                    <a:pt x="90137" y="85717"/>
                  </a:cubicBezTo>
                  <a:cubicBezTo>
                    <a:pt x="89403" y="85218"/>
                    <a:pt x="89403" y="85218"/>
                    <a:pt x="89403" y="85218"/>
                  </a:cubicBezTo>
                  <a:cubicBezTo>
                    <a:pt x="88670" y="85114"/>
                    <a:pt x="88670" y="85114"/>
                    <a:pt x="88670" y="85114"/>
                  </a:cubicBezTo>
                  <a:close/>
                  <a:moveTo>
                    <a:pt x="86285" y="85717"/>
                  </a:moveTo>
                  <a:lnTo>
                    <a:pt x="86285" y="85717"/>
                  </a:lnTo>
                  <a:cubicBezTo>
                    <a:pt x="87752" y="86548"/>
                    <a:pt x="87752" y="86548"/>
                    <a:pt x="87752" y="86548"/>
                  </a:cubicBezTo>
                  <a:cubicBezTo>
                    <a:pt x="88119" y="85821"/>
                    <a:pt x="88119" y="85821"/>
                    <a:pt x="88119" y="85821"/>
                  </a:cubicBezTo>
                  <a:cubicBezTo>
                    <a:pt x="87386" y="85509"/>
                    <a:pt x="87386" y="85509"/>
                    <a:pt x="87386" y="85509"/>
                  </a:cubicBezTo>
                  <a:cubicBezTo>
                    <a:pt x="86285" y="85717"/>
                    <a:pt x="86285" y="85717"/>
                    <a:pt x="86285" y="85717"/>
                  </a:cubicBezTo>
                  <a:close/>
                  <a:moveTo>
                    <a:pt x="74656" y="78711"/>
                  </a:moveTo>
                  <a:lnTo>
                    <a:pt x="74656" y="78711"/>
                  </a:lnTo>
                  <a:cubicBezTo>
                    <a:pt x="76123" y="79958"/>
                    <a:pt x="76123" y="79958"/>
                    <a:pt x="76123" y="79958"/>
                  </a:cubicBezTo>
                  <a:cubicBezTo>
                    <a:pt x="77187" y="79958"/>
                    <a:pt x="77187" y="79958"/>
                    <a:pt x="77187" y="79958"/>
                  </a:cubicBezTo>
                  <a:cubicBezTo>
                    <a:pt x="76270" y="79542"/>
                    <a:pt x="76270" y="79542"/>
                    <a:pt x="76270" y="79542"/>
                  </a:cubicBezTo>
                  <a:cubicBezTo>
                    <a:pt x="76270" y="79230"/>
                    <a:pt x="76270" y="79230"/>
                    <a:pt x="76270" y="79230"/>
                  </a:cubicBezTo>
                  <a:cubicBezTo>
                    <a:pt x="74656" y="78711"/>
                    <a:pt x="74656" y="78711"/>
                    <a:pt x="74656" y="78711"/>
                  </a:cubicBezTo>
                  <a:close/>
                  <a:moveTo>
                    <a:pt x="72638" y="79230"/>
                  </a:moveTo>
                  <a:lnTo>
                    <a:pt x="72638" y="79230"/>
                  </a:lnTo>
                  <a:cubicBezTo>
                    <a:pt x="71354" y="80457"/>
                    <a:pt x="71354" y="80457"/>
                    <a:pt x="71354" y="80457"/>
                  </a:cubicBezTo>
                  <a:cubicBezTo>
                    <a:pt x="71024" y="82640"/>
                    <a:pt x="71024" y="82640"/>
                    <a:pt x="71024" y="82640"/>
                  </a:cubicBezTo>
                  <a:cubicBezTo>
                    <a:pt x="71574" y="83659"/>
                    <a:pt x="71574" y="83659"/>
                    <a:pt x="71574" y="83659"/>
                  </a:cubicBezTo>
                  <a:cubicBezTo>
                    <a:pt x="69740" y="84490"/>
                    <a:pt x="69740" y="84490"/>
                    <a:pt x="69740" y="84490"/>
                  </a:cubicBezTo>
                  <a:cubicBezTo>
                    <a:pt x="69556" y="85322"/>
                    <a:pt x="69556" y="85322"/>
                    <a:pt x="69556" y="85322"/>
                  </a:cubicBezTo>
                  <a:cubicBezTo>
                    <a:pt x="72271" y="84594"/>
                    <a:pt x="72271" y="84594"/>
                    <a:pt x="72271" y="84594"/>
                  </a:cubicBezTo>
                  <a:cubicBezTo>
                    <a:pt x="72821" y="86340"/>
                    <a:pt x="72821" y="86340"/>
                    <a:pt x="72821" y="86340"/>
                  </a:cubicBezTo>
                  <a:cubicBezTo>
                    <a:pt x="74656" y="86029"/>
                    <a:pt x="74656" y="86029"/>
                    <a:pt x="74656" y="86029"/>
                  </a:cubicBezTo>
                  <a:cubicBezTo>
                    <a:pt x="76637" y="84594"/>
                    <a:pt x="76637" y="84594"/>
                    <a:pt x="76637" y="84594"/>
                  </a:cubicBezTo>
                  <a:cubicBezTo>
                    <a:pt x="76270" y="83970"/>
                    <a:pt x="76270" y="83970"/>
                    <a:pt x="76270" y="83970"/>
                  </a:cubicBezTo>
                  <a:cubicBezTo>
                    <a:pt x="77921" y="83762"/>
                    <a:pt x="77921" y="83762"/>
                    <a:pt x="77921" y="83762"/>
                  </a:cubicBezTo>
                  <a:cubicBezTo>
                    <a:pt x="77554" y="84282"/>
                    <a:pt x="77554" y="84282"/>
                    <a:pt x="77554" y="84282"/>
                  </a:cubicBezTo>
                  <a:cubicBezTo>
                    <a:pt x="79021" y="84490"/>
                    <a:pt x="79021" y="84490"/>
                    <a:pt x="79021" y="84490"/>
                  </a:cubicBezTo>
                  <a:cubicBezTo>
                    <a:pt x="78838" y="84906"/>
                    <a:pt x="78838" y="84906"/>
                    <a:pt x="78838" y="84906"/>
                  </a:cubicBezTo>
                  <a:cubicBezTo>
                    <a:pt x="81553" y="85509"/>
                    <a:pt x="81553" y="85509"/>
                    <a:pt x="81553" y="85509"/>
                  </a:cubicBezTo>
                  <a:cubicBezTo>
                    <a:pt x="83020" y="84698"/>
                    <a:pt x="83020" y="84698"/>
                    <a:pt x="83020" y="84698"/>
                  </a:cubicBezTo>
                  <a:cubicBezTo>
                    <a:pt x="81736" y="83866"/>
                    <a:pt x="81736" y="83866"/>
                    <a:pt x="81736" y="83866"/>
                  </a:cubicBezTo>
                  <a:cubicBezTo>
                    <a:pt x="80305" y="84178"/>
                    <a:pt x="80305" y="84178"/>
                    <a:pt x="80305" y="84178"/>
                  </a:cubicBezTo>
                  <a:cubicBezTo>
                    <a:pt x="79571" y="82536"/>
                    <a:pt x="79571" y="82536"/>
                    <a:pt x="79571" y="82536"/>
                  </a:cubicBezTo>
                  <a:cubicBezTo>
                    <a:pt x="77187" y="81912"/>
                    <a:pt x="77187" y="81912"/>
                    <a:pt x="77187" y="81912"/>
                  </a:cubicBezTo>
                  <a:cubicBezTo>
                    <a:pt x="76820" y="81288"/>
                    <a:pt x="76820" y="81288"/>
                    <a:pt x="76820" y="81288"/>
                  </a:cubicBezTo>
                  <a:cubicBezTo>
                    <a:pt x="75206" y="80977"/>
                    <a:pt x="75206" y="80977"/>
                    <a:pt x="75206" y="80977"/>
                  </a:cubicBezTo>
                  <a:cubicBezTo>
                    <a:pt x="74656" y="80457"/>
                    <a:pt x="74656" y="80457"/>
                    <a:pt x="74656" y="80457"/>
                  </a:cubicBezTo>
                  <a:cubicBezTo>
                    <a:pt x="73922" y="80873"/>
                    <a:pt x="73922" y="80873"/>
                    <a:pt x="73922" y="80873"/>
                  </a:cubicBezTo>
                  <a:cubicBezTo>
                    <a:pt x="73372" y="80249"/>
                    <a:pt x="73372" y="80249"/>
                    <a:pt x="73372" y="80249"/>
                  </a:cubicBezTo>
                  <a:cubicBezTo>
                    <a:pt x="73372" y="79854"/>
                    <a:pt x="73372" y="79854"/>
                    <a:pt x="73372" y="79854"/>
                  </a:cubicBezTo>
                  <a:cubicBezTo>
                    <a:pt x="72638" y="79230"/>
                    <a:pt x="72638" y="79230"/>
                    <a:pt x="72638" y="79230"/>
                  </a:cubicBezTo>
                  <a:close/>
                  <a:moveTo>
                    <a:pt x="70657" y="73970"/>
                  </a:moveTo>
                  <a:lnTo>
                    <a:pt x="70657" y="73970"/>
                  </a:lnTo>
                  <a:cubicBezTo>
                    <a:pt x="70840" y="73659"/>
                    <a:pt x="70840" y="73659"/>
                    <a:pt x="70840" y="73659"/>
                  </a:cubicBezTo>
                  <a:cubicBezTo>
                    <a:pt x="70657" y="72515"/>
                    <a:pt x="70657" y="72515"/>
                    <a:pt x="70657" y="72515"/>
                  </a:cubicBezTo>
                  <a:cubicBezTo>
                    <a:pt x="70473" y="72307"/>
                    <a:pt x="70473" y="72307"/>
                    <a:pt x="70473" y="72307"/>
                  </a:cubicBezTo>
                  <a:cubicBezTo>
                    <a:pt x="69923" y="72515"/>
                    <a:pt x="69923" y="72515"/>
                    <a:pt x="69923" y="72515"/>
                  </a:cubicBezTo>
                  <a:cubicBezTo>
                    <a:pt x="69923" y="73659"/>
                    <a:pt x="69923" y="73659"/>
                    <a:pt x="69923" y="73659"/>
                  </a:cubicBezTo>
                  <a:cubicBezTo>
                    <a:pt x="70657" y="73970"/>
                    <a:pt x="70657" y="73970"/>
                    <a:pt x="70657" y="73970"/>
                  </a:cubicBezTo>
                  <a:close/>
                  <a:moveTo>
                    <a:pt x="45710" y="70145"/>
                  </a:moveTo>
                  <a:lnTo>
                    <a:pt x="45710" y="70145"/>
                  </a:lnTo>
                  <a:cubicBezTo>
                    <a:pt x="45343" y="70561"/>
                    <a:pt x="45343" y="70561"/>
                    <a:pt x="45343" y="70561"/>
                  </a:cubicBezTo>
                  <a:cubicBezTo>
                    <a:pt x="46261" y="70873"/>
                    <a:pt x="46261" y="70873"/>
                    <a:pt x="46261" y="70873"/>
                  </a:cubicBezTo>
                  <a:cubicBezTo>
                    <a:pt x="46994" y="70561"/>
                    <a:pt x="46994" y="70561"/>
                    <a:pt x="46994" y="70561"/>
                  </a:cubicBezTo>
                  <a:cubicBezTo>
                    <a:pt x="51543" y="71995"/>
                    <a:pt x="51543" y="71995"/>
                    <a:pt x="51543" y="71995"/>
                  </a:cubicBezTo>
                  <a:cubicBezTo>
                    <a:pt x="52791" y="71185"/>
                    <a:pt x="52791" y="71185"/>
                    <a:pt x="52791" y="71185"/>
                  </a:cubicBezTo>
                  <a:cubicBezTo>
                    <a:pt x="53708" y="70977"/>
                    <a:pt x="53708" y="70977"/>
                    <a:pt x="53708" y="70977"/>
                  </a:cubicBezTo>
                  <a:cubicBezTo>
                    <a:pt x="52607" y="70665"/>
                    <a:pt x="52607" y="70665"/>
                    <a:pt x="52607" y="70665"/>
                  </a:cubicBezTo>
                  <a:cubicBezTo>
                    <a:pt x="52424" y="69729"/>
                    <a:pt x="52424" y="69729"/>
                    <a:pt x="52424" y="69729"/>
                  </a:cubicBezTo>
                  <a:cubicBezTo>
                    <a:pt x="48425" y="67567"/>
                    <a:pt x="48425" y="67567"/>
                    <a:pt x="48425" y="67567"/>
                  </a:cubicBezTo>
                  <a:cubicBezTo>
                    <a:pt x="47545" y="69625"/>
                    <a:pt x="47545" y="69625"/>
                    <a:pt x="47545" y="69625"/>
                  </a:cubicBezTo>
                  <a:cubicBezTo>
                    <a:pt x="45710" y="70145"/>
                    <a:pt x="45710" y="70145"/>
                    <a:pt x="45710" y="70145"/>
                  </a:cubicBezTo>
                  <a:close/>
                  <a:moveTo>
                    <a:pt x="34228" y="56839"/>
                  </a:moveTo>
                  <a:lnTo>
                    <a:pt x="34228" y="56839"/>
                  </a:lnTo>
                  <a:cubicBezTo>
                    <a:pt x="32063" y="55093"/>
                    <a:pt x="32063" y="55093"/>
                    <a:pt x="32063" y="55093"/>
                  </a:cubicBezTo>
                  <a:cubicBezTo>
                    <a:pt x="30779" y="54781"/>
                    <a:pt x="30779" y="54781"/>
                    <a:pt x="30779" y="54781"/>
                  </a:cubicBezTo>
                  <a:cubicBezTo>
                    <a:pt x="32063" y="53846"/>
                    <a:pt x="32063" y="53846"/>
                    <a:pt x="32063" y="53846"/>
                  </a:cubicBezTo>
                  <a:cubicBezTo>
                    <a:pt x="34411" y="53638"/>
                    <a:pt x="34411" y="53638"/>
                    <a:pt x="34411" y="53638"/>
                  </a:cubicBezTo>
                  <a:cubicBezTo>
                    <a:pt x="35878" y="54365"/>
                    <a:pt x="35878" y="54365"/>
                    <a:pt x="35878" y="54365"/>
                  </a:cubicBezTo>
                  <a:cubicBezTo>
                    <a:pt x="35695" y="55800"/>
                    <a:pt x="35695" y="55800"/>
                    <a:pt x="35695" y="55800"/>
                  </a:cubicBezTo>
                  <a:cubicBezTo>
                    <a:pt x="34961" y="56216"/>
                    <a:pt x="34961" y="56216"/>
                    <a:pt x="34961" y="56216"/>
                  </a:cubicBezTo>
                  <a:cubicBezTo>
                    <a:pt x="34228" y="56839"/>
                    <a:pt x="34228" y="56839"/>
                    <a:pt x="34228" y="56839"/>
                  </a:cubicBezTo>
                  <a:close/>
                  <a:moveTo>
                    <a:pt x="10382" y="62099"/>
                  </a:moveTo>
                  <a:lnTo>
                    <a:pt x="10382" y="62099"/>
                  </a:lnTo>
                  <a:cubicBezTo>
                    <a:pt x="12950" y="61891"/>
                    <a:pt x="12950" y="61891"/>
                    <a:pt x="12950" y="61891"/>
                  </a:cubicBezTo>
                  <a:cubicBezTo>
                    <a:pt x="13830" y="62203"/>
                    <a:pt x="13830" y="62203"/>
                    <a:pt x="13830" y="62203"/>
                  </a:cubicBezTo>
                  <a:cubicBezTo>
                    <a:pt x="12399" y="62307"/>
                    <a:pt x="12399" y="62307"/>
                    <a:pt x="12399" y="62307"/>
                  </a:cubicBezTo>
                  <a:cubicBezTo>
                    <a:pt x="8767" y="63659"/>
                    <a:pt x="8767" y="63659"/>
                    <a:pt x="8767" y="63659"/>
                  </a:cubicBezTo>
                  <a:cubicBezTo>
                    <a:pt x="10932" y="64885"/>
                    <a:pt x="10932" y="64885"/>
                    <a:pt x="10932" y="64885"/>
                  </a:cubicBezTo>
                  <a:cubicBezTo>
                    <a:pt x="17315" y="64677"/>
                    <a:pt x="17315" y="64677"/>
                    <a:pt x="17315" y="64677"/>
                  </a:cubicBezTo>
                  <a:cubicBezTo>
                    <a:pt x="21131" y="65821"/>
                    <a:pt x="21131" y="65821"/>
                    <a:pt x="21131" y="65821"/>
                  </a:cubicBezTo>
                  <a:cubicBezTo>
                    <a:pt x="20764" y="66237"/>
                    <a:pt x="20764" y="66237"/>
                    <a:pt x="20764" y="66237"/>
                  </a:cubicBezTo>
                  <a:cubicBezTo>
                    <a:pt x="16582" y="65613"/>
                    <a:pt x="16582" y="65613"/>
                    <a:pt x="16582" y="65613"/>
                  </a:cubicBezTo>
                  <a:cubicBezTo>
                    <a:pt x="10749" y="67047"/>
                    <a:pt x="10749" y="67047"/>
                    <a:pt x="10749" y="67047"/>
                  </a:cubicBezTo>
                  <a:cubicBezTo>
                    <a:pt x="11482" y="68087"/>
                    <a:pt x="11482" y="68087"/>
                    <a:pt x="11482" y="68087"/>
                  </a:cubicBezTo>
                  <a:cubicBezTo>
                    <a:pt x="14050" y="69334"/>
                    <a:pt x="14050" y="69334"/>
                    <a:pt x="14050" y="69334"/>
                  </a:cubicBezTo>
                  <a:cubicBezTo>
                    <a:pt x="17132" y="69126"/>
                    <a:pt x="17132" y="69126"/>
                    <a:pt x="17132" y="69126"/>
                  </a:cubicBezTo>
                  <a:cubicBezTo>
                    <a:pt x="18929" y="71496"/>
                    <a:pt x="18929" y="71496"/>
                    <a:pt x="18929" y="71496"/>
                  </a:cubicBezTo>
                  <a:cubicBezTo>
                    <a:pt x="26964" y="70873"/>
                    <a:pt x="26964" y="70873"/>
                    <a:pt x="26964" y="70873"/>
                  </a:cubicBezTo>
                  <a:cubicBezTo>
                    <a:pt x="32247" y="68711"/>
                    <a:pt x="32247" y="68711"/>
                    <a:pt x="32247" y="68711"/>
                  </a:cubicBezTo>
                  <a:cubicBezTo>
                    <a:pt x="32430" y="69417"/>
                    <a:pt x="32430" y="69417"/>
                    <a:pt x="32430" y="69417"/>
                  </a:cubicBezTo>
                  <a:cubicBezTo>
                    <a:pt x="37346" y="70977"/>
                    <a:pt x="37346" y="70977"/>
                    <a:pt x="37346" y="70977"/>
                  </a:cubicBezTo>
                  <a:cubicBezTo>
                    <a:pt x="41712" y="69833"/>
                    <a:pt x="41712" y="69833"/>
                    <a:pt x="41712" y="69833"/>
                  </a:cubicBezTo>
                  <a:cubicBezTo>
                    <a:pt x="40244" y="68814"/>
                    <a:pt x="40244" y="68814"/>
                    <a:pt x="40244" y="68814"/>
                  </a:cubicBezTo>
                  <a:cubicBezTo>
                    <a:pt x="38080" y="69334"/>
                    <a:pt x="38080" y="69334"/>
                    <a:pt x="38080" y="69334"/>
                  </a:cubicBezTo>
                  <a:cubicBezTo>
                    <a:pt x="39694" y="67359"/>
                    <a:pt x="39694" y="67359"/>
                    <a:pt x="39694" y="67359"/>
                  </a:cubicBezTo>
                  <a:cubicBezTo>
                    <a:pt x="42775" y="67983"/>
                    <a:pt x="42775" y="67983"/>
                    <a:pt x="42775" y="67983"/>
                  </a:cubicBezTo>
                  <a:cubicBezTo>
                    <a:pt x="42959" y="66839"/>
                    <a:pt x="42959" y="66839"/>
                    <a:pt x="42959" y="66839"/>
                  </a:cubicBezTo>
                  <a:cubicBezTo>
                    <a:pt x="38226" y="65093"/>
                    <a:pt x="38226" y="65093"/>
                    <a:pt x="38226" y="65093"/>
                  </a:cubicBezTo>
                  <a:cubicBezTo>
                    <a:pt x="35328" y="63347"/>
                    <a:pt x="35328" y="63347"/>
                    <a:pt x="35328" y="63347"/>
                  </a:cubicBezTo>
                  <a:cubicBezTo>
                    <a:pt x="35878" y="62203"/>
                    <a:pt x="35878" y="62203"/>
                    <a:pt x="35878" y="62203"/>
                  </a:cubicBezTo>
                  <a:cubicBezTo>
                    <a:pt x="33861" y="57047"/>
                    <a:pt x="33861" y="57047"/>
                    <a:pt x="33861" y="57047"/>
                  </a:cubicBezTo>
                  <a:cubicBezTo>
                    <a:pt x="28578" y="55405"/>
                    <a:pt x="28578" y="55405"/>
                    <a:pt x="28578" y="55405"/>
                  </a:cubicBezTo>
                  <a:cubicBezTo>
                    <a:pt x="30779" y="60665"/>
                    <a:pt x="30779" y="60665"/>
                    <a:pt x="30779" y="60665"/>
                  </a:cubicBezTo>
                  <a:cubicBezTo>
                    <a:pt x="28578" y="61268"/>
                    <a:pt x="28578" y="61268"/>
                    <a:pt x="28578" y="61268"/>
                  </a:cubicBezTo>
                  <a:cubicBezTo>
                    <a:pt x="27331" y="57879"/>
                    <a:pt x="27331" y="57879"/>
                    <a:pt x="27331" y="57879"/>
                  </a:cubicBezTo>
                  <a:cubicBezTo>
                    <a:pt x="23845" y="56632"/>
                    <a:pt x="23845" y="56632"/>
                    <a:pt x="23845" y="56632"/>
                  </a:cubicBezTo>
                  <a:cubicBezTo>
                    <a:pt x="24763" y="58191"/>
                    <a:pt x="24763" y="58191"/>
                    <a:pt x="24763" y="58191"/>
                  </a:cubicBezTo>
                  <a:cubicBezTo>
                    <a:pt x="21314" y="58898"/>
                    <a:pt x="21314" y="58898"/>
                    <a:pt x="21314" y="58898"/>
                  </a:cubicBezTo>
                  <a:cubicBezTo>
                    <a:pt x="22782" y="57983"/>
                    <a:pt x="22782" y="57983"/>
                    <a:pt x="22782" y="57983"/>
                  </a:cubicBezTo>
                  <a:cubicBezTo>
                    <a:pt x="18599" y="56424"/>
                    <a:pt x="18599" y="56424"/>
                    <a:pt x="18599" y="56424"/>
                  </a:cubicBezTo>
                  <a:cubicBezTo>
                    <a:pt x="16948" y="56839"/>
                    <a:pt x="16948" y="56839"/>
                    <a:pt x="16948" y="56839"/>
                  </a:cubicBezTo>
                  <a:cubicBezTo>
                    <a:pt x="17866" y="57775"/>
                    <a:pt x="17866" y="57775"/>
                    <a:pt x="17866" y="57775"/>
                  </a:cubicBezTo>
                  <a:cubicBezTo>
                    <a:pt x="15664" y="57983"/>
                    <a:pt x="15664" y="57983"/>
                    <a:pt x="15664" y="57983"/>
                  </a:cubicBezTo>
                  <a:cubicBezTo>
                    <a:pt x="16765" y="54989"/>
                    <a:pt x="16765" y="54989"/>
                    <a:pt x="16765" y="54989"/>
                  </a:cubicBezTo>
                  <a:cubicBezTo>
                    <a:pt x="9281" y="57671"/>
                    <a:pt x="9281" y="57671"/>
                    <a:pt x="9281" y="57671"/>
                  </a:cubicBezTo>
                  <a:cubicBezTo>
                    <a:pt x="7300" y="60873"/>
                    <a:pt x="7300" y="60873"/>
                    <a:pt x="7300" y="60873"/>
                  </a:cubicBezTo>
                  <a:cubicBezTo>
                    <a:pt x="10382" y="62099"/>
                    <a:pt x="10382" y="62099"/>
                    <a:pt x="10382" y="62099"/>
                  </a:cubicBezTo>
                  <a:close/>
                  <a:moveTo>
                    <a:pt x="113800" y="113367"/>
                  </a:moveTo>
                  <a:lnTo>
                    <a:pt x="113800" y="113367"/>
                  </a:lnTo>
                  <a:cubicBezTo>
                    <a:pt x="115414" y="113887"/>
                    <a:pt x="115414" y="113887"/>
                    <a:pt x="115414" y="113887"/>
                  </a:cubicBezTo>
                  <a:cubicBezTo>
                    <a:pt x="115781" y="114303"/>
                    <a:pt x="115781" y="114303"/>
                    <a:pt x="115781" y="114303"/>
                  </a:cubicBezTo>
                  <a:cubicBezTo>
                    <a:pt x="117798" y="114719"/>
                    <a:pt x="117798" y="114719"/>
                    <a:pt x="117798" y="114719"/>
                  </a:cubicBezTo>
                  <a:cubicBezTo>
                    <a:pt x="119082" y="114615"/>
                    <a:pt x="119082" y="114615"/>
                    <a:pt x="119082" y="114615"/>
                  </a:cubicBezTo>
                  <a:cubicBezTo>
                    <a:pt x="118899" y="114303"/>
                    <a:pt x="118899" y="114303"/>
                    <a:pt x="118899" y="114303"/>
                  </a:cubicBezTo>
                  <a:cubicBezTo>
                    <a:pt x="118165" y="114199"/>
                    <a:pt x="118165" y="114199"/>
                    <a:pt x="118165" y="114199"/>
                  </a:cubicBezTo>
                  <a:cubicBezTo>
                    <a:pt x="117248" y="113679"/>
                    <a:pt x="117248" y="113679"/>
                    <a:pt x="117248" y="113679"/>
                  </a:cubicBezTo>
                  <a:cubicBezTo>
                    <a:pt x="114533" y="113264"/>
                    <a:pt x="114533" y="113264"/>
                    <a:pt x="114533" y="113264"/>
                  </a:cubicBezTo>
                  <a:cubicBezTo>
                    <a:pt x="113800" y="113367"/>
                    <a:pt x="113800" y="113367"/>
                    <a:pt x="113800" y="113367"/>
                  </a:cubicBezTo>
                  <a:close/>
                  <a:moveTo>
                    <a:pt x="113983" y="118731"/>
                  </a:moveTo>
                  <a:lnTo>
                    <a:pt x="113983" y="118731"/>
                  </a:lnTo>
                  <a:cubicBezTo>
                    <a:pt x="115781" y="119563"/>
                    <a:pt x="115781" y="119563"/>
                    <a:pt x="115781" y="119563"/>
                  </a:cubicBezTo>
                  <a:cubicBezTo>
                    <a:pt x="116698" y="119563"/>
                    <a:pt x="116698" y="119563"/>
                    <a:pt x="116698" y="119563"/>
                  </a:cubicBezTo>
                  <a:cubicBezTo>
                    <a:pt x="117431" y="119979"/>
                    <a:pt x="117431" y="119979"/>
                    <a:pt x="117431" y="119979"/>
                  </a:cubicBezTo>
                  <a:cubicBezTo>
                    <a:pt x="117615" y="119459"/>
                    <a:pt x="117615" y="119459"/>
                    <a:pt x="117615" y="119459"/>
                  </a:cubicBezTo>
                  <a:cubicBezTo>
                    <a:pt x="118715" y="119147"/>
                    <a:pt x="118715" y="119147"/>
                    <a:pt x="118715" y="119147"/>
                  </a:cubicBezTo>
                  <a:cubicBezTo>
                    <a:pt x="116514" y="119251"/>
                    <a:pt x="116514" y="119251"/>
                    <a:pt x="116514" y="119251"/>
                  </a:cubicBezTo>
                  <a:cubicBezTo>
                    <a:pt x="115047" y="119043"/>
                    <a:pt x="115047" y="119043"/>
                    <a:pt x="115047" y="119043"/>
                  </a:cubicBezTo>
                  <a:cubicBezTo>
                    <a:pt x="114533" y="118627"/>
                    <a:pt x="114533" y="118627"/>
                    <a:pt x="114533" y="118627"/>
                  </a:cubicBezTo>
                  <a:cubicBezTo>
                    <a:pt x="114680" y="118108"/>
                    <a:pt x="114680" y="118108"/>
                    <a:pt x="114680" y="118108"/>
                  </a:cubicBezTo>
                  <a:cubicBezTo>
                    <a:pt x="113983" y="118731"/>
                    <a:pt x="113983" y="118731"/>
                    <a:pt x="113983" y="11873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27"/>
            <p:cNvSpPr/>
            <p:nvPr/>
          </p:nvSpPr>
          <p:spPr>
            <a:xfrm>
              <a:off x="3431496" y="2885532"/>
              <a:ext cx="22500" cy="29100"/>
            </a:xfrm>
            <a:custGeom>
              <a:rect b="b" l="l" r="r" t="t"/>
              <a:pathLst>
                <a:path extrusionOk="0" h="120000" w="120000">
                  <a:moveTo>
                    <a:pt x="0" y="100990"/>
                  </a:moveTo>
                  <a:lnTo>
                    <a:pt x="7407" y="118811"/>
                  </a:lnTo>
                  <a:lnTo>
                    <a:pt x="44444" y="112871"/>
                  </a:lnTo>
                  <a:lnTo>
                    <a:pt x="74074" y="112871"/>
                  </a:lnTo>
                  <a:lnTo>
                    <a:pt x="118518" y="83168"/>
                  </a:lnTo>
                  <a:lnTo>
                    <a:pt x="111111" y="65346"/>
                  </a:lnTo>
                  <a:lnTo>
                    <a:pt x="59259" y="71287"/>
                  </a:lnTo>
                  <a:lnTo>
                    <a:pt x="81481" y="17821"/>
                  </a:lnTo>
                  <a:lnTo>
                    <a:pt x="66666" y="0"/>
                  </a:lnTo>
                  <a:lnTo>
                    <a:pt x="51851" y="17821"/>
                  </a:lnTo>
                  <a:lnTo>
                    <a:pt x="44444" y="35643"/>
                  </a:lnTo>
                  <a:lnTo>
                    <a:pt x="0" y="10099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27"/>
            <p:cNvSpPr/>
            <p:nvPr/>
          </p:nvSpPr>
          <p:spPr>
            <a:xfrm>
              <a:off x="3462972" y="2776031"/>
              <a:ext cx="96900" cy="114300"/>
            </a:xfrm>
            <a:custGeom>
              <a:rect b="b" l="l" r="r" t="t"/>
              <a:pathLst>
                <a:path extrusionOk="0" h="120000" w="120000">
                  <a:moveTo>
                    <a:pt x="101946" y="116724"/>
                  </a:moveTo>
                  <a:lnTo>
                    <a:pt x="117876" y="119702"/>
                  </a:lnTo>
                  <a:lnTo>
                    <a:pt x="119646" y="88734"/>
                  </a:lnTo>
                  <a:lnTo>
                    <a:pt x="105486" y="97667"/>
                  </a:lnTo>
                  <a:lnTo>
                    <a:pt x="101946" y="87245"/>
                  </a:lnTo>
                  <a:lnTo>
                    <a:pt x="117876" y="73846"/>
                  </a:lnTo>
                  <a:lnTo>
                    <a:pt x="98407" y="78312"/>
                  </a:lnTo>
                  <a:lnTo>
                    <a:pt x="109026" y="57766"/>
                  </a:lnTo>
                  <a:lnTo>
                    <a:pt x="61592" y="51811"/>
                  </a:lnTo>
                  <a:lnTo>
                    <a:pt x="70442" y="41389"/>
                  </a:lnTo>
                  <a:lnTo>
                    <a:pt x="59823" y="36923"/>
                  </a:lnTo>
                  <a:lnTo>
                    <a:pt x="47433" y="51811"/>
                  </a:lnTo>
                  <a:lnTo>
                    <a:pt x="46017" y="44367"/>
                  </a:lnTo>
                  <a:lnTo>
                    <a:pt x="46017" y="44367"/>
                  </a:lnTo>
                  <a:lnTo>
                    <a:pt x="68672" y="0"/>
                  </a:lnTo>
                  <a:lnTo>
                    <a:pt x="52743" y="1488"/>
                  </a:lnTo>
                  <a:lnTo>
                    <a:pt x="40707" y="20843"/>
                  </a:lnTo>
                  <a:lnTo>
                    <a:pt x="38938" y="35434"/>
                  </a:lnTo>
                  <a:lnTo>
                    <a:pt x="38938" y="35434"/>
                  </a:lnTo>
                  <a:lnTo>
                    <a:pt x="17699" y="60744"/>
                  </a:lnTo>
                  <a:lnTo>
                    <a:pt x="0" y="94689"/>
                  </a:lnTo>
                  <a:lnTo>
                    <a:pt x="19469" y="93200"/>
                  </a:lnTo>
                  <a:lnTo>
                    <a:pt x="38938" y="97667"/>
                  </a:lnTo>
                  <a:lnTo>
                    <a:pt x="66902" y="93200"/>
                  </a:lnTo>
                  <a:lnTo>
                    <a:pt x="63362" y="97667"/>
                  </a:lnTo>
                  <a:lnTo>
                    <a:pt x="84601" y="96178"/>
                  </a:lnTo>
                  <a:lnTo>
                    <a:pt x="68672" y="110769"/>
                  </a:lnTo>
                  <a:lnTo>
                    <a:pt x="86371" y="102133"/>
                  </a:lnTo>
                  <a:lnTo>
                    <a:pt x="96637" y="87245"/>
                  </a:lnTo>
                  <a:lnTo>
                    <a:pt x="101946" y="11672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27"/>
            <p:cNvSpPr/>
            <p:nvPr/>
          </p:nvSpPr>
          <p:spPr>
            <a:xfrm>
              <a:off x="2416715" y="2793652"/>
              <a:ext cx="72900" cy="55500"/>
            </a:xfrm>
            <a:custGeom>
              <a:rect b="b" l="l" r="r" t="t"/>
              <a:pathLst>
                <a:path extrusionOk="0" h="120000" w="120000">
                  <a:moveTo>
                    <a:pt x="69921" y="95257"/>
                  </a:moveTo>
                  <a:lnTo>
                    <a:pt x="119527" y="119381"/>
                  </a:lnTo>
                  <a:lnTo>
                    <a:pt x="112440" y="89072"/>
                  </a:lnTo>
                  <a:lnTo>
                    <a:pt x="88818" y="73608"/>
                  </a:lnTo>
                  <a:lnTo>
                    <a:pt x="67559" y="27216"/>
                  </a:lnTo>
                  <a:lnTo>
                    <a:pt x="34960" y="15463"/>
                  </a:lnTo>
                  <a:lnTo>
                    <a:pt x="2362" y="0"/>
                  </a:lnTo>
                  <a:lnTo>
                    <a:pt x="0" y="6185"/>
                  </a:lnTo>
                  <a:lnTo>
                    <a:pt x="18425" y="9278"/>
                  </a:lnTo>
                  <a:lnTo>
                    <a:pt x="13700" y="30309"/>
                  </a:lnTo>
                  <a:lnTo>
                    <a:pt x="25511" y="30309"/>
                  </a:lnTo>
                  <a:lnTo>
                    <a:pt x="56220" y="58144"/>
                  </a:lnTo>
                  <a:lnTo>
                    <a:pt x="46771" y="70515"/>
                  </a:lnTo>
                  <a:lnTo>
                    <a:pt x="69921" y="82886"/>
                  </a:lnTo>
                  <a:lnTo>
                    <a:pt x="69921" y="952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27"/>
            <p:cNvSpPr/>
            <p:nvPr/>
          </p:nvSpPr>
          <p:spPr>
            <a:xfrm>
              <a:off x="2356282" y="2737013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26086" y="72727"/>
                  </a:moveTo>
                  <a:lnTo>
                    <a:pt x="117391" y="118181"/>
                  </a:lnTo>
                  <a:lnTo>
                    <a:pt x="52173" y="54545"/>
                  </a:lnTo>
                  <a:lnTo>
                    <a:pt x="78260" y="0"/>
                  </a:lnTo>
                  <a:lnTo>
                    <a:pt x="0" y="9090"/>
                  </a:lnTo>
                  <a:lnTo>
                    <a:pt x="26086" y="27272"/>
                  </a:lnTo>
                  <a:lnTo>
                    <a:pt x="26086" y="7272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27"/>
            <p:cNvSpPr/>
            <p:nvPr/>
          </p:nvSpPr>
          <p:spPr>
            <a:xfrm>
              <a:off x="2344950" y="2709323"/>
              <a:ext cx="18900" cy="22500"/>
            </a:xfrm>
            <a:custGeom>
              <a:rect b="b" l="l" r="r" t="t"/>
              <a:pathLst>
                <a:path extrusionOk="0" h="120000" w="120000">
                  <a:moveTo>
                    <a:pt x="25846" y="82500"/>
                  </a:moveTo>
                  <a:lnTo>
                    <a:pt x="62769" y="97500"/>
                  </a:lnTo>
                  <a:lnTo>
                    <a:pt x="62769" y="118500"/>
                  </a:lnTo>
                  <a:lnTo>
                    <a:pt x="99692" y="103500"/>
                  </a:lnTo>
                  <a:lnTo>
                    <a:pt x="118153" y="15000"/>
                  </a:lnTo>
                  <a:lnTo>
                    <a:pt x="53538" y="82500"/>
                  </a:lnTo>
                  <a:lnTo>
                    <a:pt x="44307" y="60000"/>
                  </a:lnTo>
                  <a:lnTo>
                    <a:pt x="72000" y="30000"/>
                  </a:lnTo>
                  <a:lnTo>
                    <a:pt x="7384" y="0"/>
                  </a:lnTo>
                  <a:lnTo>
                    <a:pt x="0" y="7500"/>
                  </a:lnTo>
                  <a:lnTo>
                    <a:pt x="25846" y="8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27"/>
            <p:cNvSpPr/>
            <p:nvPr/>
          </p:nvSpPr>
          <p:spPr>
            <a:xfrm>
              <a:off x="2225342" y="2092589"/>
              <a:ext cx="1290600" cy="899700"/>
            </a:xfrm>
            <a:custGeom>
              <a:rect b="b" l="l" r="r" t="t"/>
              <a:pathLst>
                <a:path extrusionOk="0" h="120000" w="120000">
                  <a:moveTo>
                    <a:pt x="119442" y="85953"/>
                  </a:moveTo>
                  <a:lnTo>
                    <a:pt x="119442" y="85953"/>
                  </a:lnTo>
                  <a:cubicBezTo>
                    <a:pt x="119973" y="85763"/>
                    <a:pt x="119973" y="85763"/>
                    <a:pt x="119973" y="85763"/>
                  </a:cubicBezTo>
                  <a:cubicBezTo>
                    <a:pt x="119442" y="84278"/>
                    <a:pt x="119442" y="84278"/>
                    <a:pt x="119442" y="84278"/>
                  </a:cubicBezTo>
                  <a:cubicBezTo>
                    <a:pt x="118009" y="84849"/>
                    <a:pt x="118009" y="84849"/>
                    <a:pt x="118009" y="84849"/>
                  </a:cubicBezTo>
                  <a:cubicBezTo>
                    <a:pt x="117743" y="82564"/>
                    <a:pt x="117743" y="82564"/>
                    <a:pt x="117743" y="82564"/>
                  </a:cubicBezTo>
                  <a:cubicBezTo>
                    <a:pt x="115355" y="83897"/>
                    <a:pt x="115355" y="83897"/>
                    <a:pt x="115355" y="83897"/>
                  </a:cubicBezTo>
                  <a:cubicBezTo>
                    <a:pt x="113258" y="85953"/>
                    <a:pt x="113258" y="85953"/>
                    <a:pt x="113258" y="85953"/>
                  </a:cubicBezTo>
                  <a:cubicBezTo>
                    <a:pt x="114452" y="83135"/>
                    <a:pt x="114452" y="83135"/>
                    <a:pt x="114452" y="83135"/>
                  </a:cubicBezTo>
                  <a:cubicBezTo>
                    <a:pt x="116947" y="81421"/>
                    <a:pt x="116947" y="81421"/>
                    <a:pt x="116947" y="81421"/>
                  </a:cubicBezTo>
                  <a:cubicBezTo>
                    <a:pt x="117345" y="81612"/>
                    <a:pt x="117345" y="81612"/>
                    <a:pt x="117345" y="81612"/>
                  </a:cubicBezTo>
                  <a:cubicBezTo>
                    <a:pt x="117478" y="80850"/>
                    <a:pt x="117478" y="80850"/>
                    <a:pt x="117478" y="80850"/>
                  </a:cubicBezTo>
                  <a:cubicBezTo>
                    <a:pt x="114452" y="78603"/>
                    <a:pt x="114452" y="78603"/>
                    <a:pt x="114452" y="78603"/>
                  </a:cubicBezTo>
                  <a:cubicBezTo>
                    <a:pt x="113258" y="78603"/>
                    <a:pt x="113258" y="78603"/>
                    <a:pt x="113258" y="78603"/>
                  </a:cubicBezTo>
                  <a:cubicBezTo>
                    <a:pt x="113523" y="76889"/>
                    <a:pt x="113523" y="76889"/>
                    <a:pt x="113523" y="76889"/>
                  </a:cubicBezTo>
                  <a:cubicBezTo>
                    <a:pt x="112063" y="76128"/>
                    <a:pt x="112063" y="76128"/>
                    <a:pt x="112063" y="76128"/>
                  </a:cubicBezTo>
                  <a:cubicBezTo>
                    <a:pt x="112063" y="75404"/>
                    <a:pt x="112063" y="75404"/>
                    <a:pt x="112063" y="75404"/>
                  </a:cubicBezTo>
                  <a:cubicBezTo>
                    <a:pt x="111161" y="75176"/>
                    <a:pt x="111161" y="75176"/>
                    <a:pt x="111161" y="75176"/>
                  </a:cubicBezTo>
                  <a:cubicBezTo>
                    <a:pt x="111426" y="73881"/>
                    <a:pt x="111426" y="73881"/>
                    <a:pt x="111426" y="73881"/>
                  </a:cubicBezTo>
                  <a:cubicBezTo>
                    <a:pt x="109435" y="73119"/>
                    <a:pt x="109435" y="73119"/>
                    <a:pt x="109435" y="73119"/>
                  </a:cubicBezTo>
                  <a:cubicBezTo>
                    <a:pt x="111426" y="73310"/>
                    <a:pt x="111426" y="73310"/>
                    <a:pt x="111426" y="73310"/>
                  </a:cubicBezTo>
                  <a:cubicBezTo>
                    <a:pt x="112063" y="71786"/>
                    <a:pt x="112063" y="71786"/>
                    <a:pt x="112063" y="71786"/>
                  </a:cubicBezTo>
                  <a:cubicBezTo>
                    <a:pt x="110630" y="70453"/>
                    <a:pt x="110630" y="70453"/>
                    <a:pt x="110630" y="70453"/>
                  </a:cubicBezTo>
                  <a:cubicBezTo>
                    <a:pt x="111559" y="69539"/>
                    <a:pt x="111559" y="69539"/>
                    <a:pt x="111559" y="69539"/>
                  </a:cubicBezTo>
                  <a:cubicBezTo>
                    <a:pt x="109701" y="68016"/>
                    <a:pt x="109701" y="68016"/>
                    <a:pt x="109701" y="68016"/>
                  </a:cubicBezTo>
                  <a:cubicBezTo>
                    <a:pt x="110364" y="66874"/>
                    <a:pt x="110364" y="66874"/>
                    <a:pt x="110364" y="66874"/>
                  </a:cubicBezTo>
                  <a:cubicBezTo>
                    <a:pt x="110364" y="66493"/>
                    <a:pt x="110364" y="66493"/>
                    <a:pt x="110364" y="66493"/>
                  </a:cubicBezTo>
                  <a:cubicBezTo>
                    <a:pt x="108374" y="66493"/>
                    <a:pt x="108374" y="66493"/>
                    <a:pt x="108374" y="66493"/>
                  </a:cubicBezTo>
                  <a:cubicBezTo>
                    <a:pt x="109966" y="65921"/>
                    <a:pt x="109966" y="65921"/>
                    <a:pt x="109966" y="65921"/>
                  </a:cubicBezTo>
                  <a:cubicBezTo>
                    <a:pt x="109435" y="64436"/>
                    <a:pt x="109435" y="64436"/>
                    <a:pt x="109435" y="64436"/>
                  </a:cubicBezTo>
                  <a:cubicBezTo>
                    <a:pt x="107869" y="64436"/>
                    <a:pt x="107869" y="64436"/>
                    <a:pt x="107869" y="64436"/>
                  </a:cubicBezTo>
                  <a:cubicBezTo>
                    <a:pt x="109037" y="63294"/>
                    <a:pt x="109037" y="63294"/>
                    <a:pt x="109037" y="63294"/>
                  </a:cubicBezTo>
                  <a:cubicBezTo>
                    <a:pt x="107604" y="61009"/>
                    <a:pt x="107604" y="61009"/>
                    <a:pt x="107604" y="61009"/>
                  </a:cubicBezTo>
                  <a:cubicBezTo>
                    <a:pt x="107604" y="59523"/>
                    <a:pt x="107604" y="59523"/>
                    <a:pt x="107604" y="59523"/>
                  </a:cubicBezTo>
                  <a:cubicBezTo>
                    <a:pt x="106144" y="61390"/>
                    <a:pt x="106144" y="61390"/>
                    <a:pt x="106144" y="61390"/>
                  </a:cubicBezTo>
                  <a:cubicBezTo>
                    <a:pt x="106808" y="62532"/>
                    <a:pt x="106808" y="62532"/>
                    <a:pt x="106808" y="62532"/>
                  </a:cubicBezTo>
                  <a:cubicBezTo>
                    <a:pt x="105613" y="65579"/>
                    <a:pt x="105613" y="65579"/>
                    <a:pt x="105613" y="65579"/>
                  </a:cubicBezTo>
                  <a:cubicBezTo>
                    <a:pt x="104950" y="65350"/>
                    <a:pt x="104950" y="65350"/>
                    <a:pt x="104950" y="65350"/>
                  </a:cubicBezTo>
                  <a:cubicBezTo>
                    <a:pt x="102986" y="68206"/>
                    <a:pt x="102986" y="68206"/>
                    <a:pt x="102986" y="68206"/>
                  </a:cubicBezTo>
                  <a:cubicBezTo>
                    <a:pt x="102587" y="66302"/>
                    <a:pt x="102587" y="66302"/>
                    <a:pt x="102587" y="66302"/>
                  </a:cubicBezTo>
                  <a:cubicBezTo>
                    <a:pt x="102189" y="66874"/>
                    <a:pt x="102189" y="66874"/>
                    <a:pt x="102189" y="66874"/>
                  </a:cubicBezTo>
                  <a:cubicBezTo>
                    <a:pt x="101924" y="64817"/>
                    <a:pt x="101924" y="64817"/>
                    <a:pt x="101924" y="64817"/>
                  </a:cubicBezTo>
                  <a:cubicBezTo>
                    <a:pt x="99694" y="65731"/>
                    <a:pt x="99694" y="65731"/>
                    <a:pt x="99694" y="65731"/>
                  </a:cubicBezTo>
                  <a:cubicBezTo>
                    <a:pt x="101021" y="63484"/>
                    <a:pt x="101021" y="63484"/>
                    <a:pt x="101021" y="63484"/>
                  </a:cubicBezTo>
                  <a:cubicBezTo>
                    <a:pt x="100225" y="60628"/>
                    <a:pt x="100225" y="60628"/>
                    <a:pt x="100225" y="60628"/>
                  </a:cubicBezTo>
                  <a:cubicBezTo>
                    <a:pt x="100623" y="59904"/>
                    <a:pt x="100623" y="59904"/>
                    <a:pt x="100623" y="59904"/>
                  </a:cubicBezTo>
                  <a:cubicBezTo>
                    <a:pt x="100358" y="58000"/>
                    <a:pt x="100358" y="58000"/>
                    <a:pt x="100358" y="58000"/>
                  </a:cubicBezTo>
                  <a:cubicBezTo>
                    <a:pt x="100756" y="56477"/>
                    <a:pt x="100756" y="56477"/>
                    <a:pt x="100756" y="56477"/>
                  </a:cubicBezTo>
                  <a:cubicBezTo>
                    <a:pt x="100225" y="55715"/>
                    <a:pt x="100225" y="55715"/>
                    <a:pt x="100225" y="55715"/>
                  </a:cubicBezTo>
                  <a:cubicBezTo>
                    <a:pt x="100092" y="56286"/>
                    <a:pt x="100092" y="56286"/>
                    <a:pt x="100092" y="56286"/>
                  </a:cubicBezTo>
                  <a:cubicBezTo>
                    <a:pt x="97465" y="55525"/>
                    <a:pt x="97465" y="55525"/>
                    <a:pt x="97465" y="55525"/>
                  </a:cubicBezTo>
                  <a:cubicBezTo>
                    <a:pt x="96668" y="51945"/>
                    <a:pt x="96668" y="51945"/>
                    <a:pt x="96668" y="51945"/>
                  </a:cubicBezTo>
                  <a:cubicBezTo>
                    <a:pt x="94545" y="50231"/>
                    <a:pt x="94545" y="50231"/>
                    <a:pt x="94545" y="50231"/>
                  </a:cubicBezTo>
                  <a:cubicBezTo>
                    <a:pt x="92714" y="51374"/>
                    <a:pt x="92714" y="51374"/>
                    <a:pt x="92714" y="51374"/>
                  </a:cubicBezTo>
                  <a:cubicBezTo>
                    <a:pt x="89289" y="49698"/>
                    <a:pt x="89289" y="49698"/>
                    <a:pt x="89289" y="49698"/>
                  </a:cubicBezTo>
                  <a:cubicBezTo>
                    <a:pt x="88360" y="51183"/>
                    <a:pt x="88360" y="51183"/>
                    <a:pt x="88360" y="51183"/>
                  </a:cubicBezTo>
                  <a:cubicBezTo>
                    <a:pt x="89157" y="53659"/>
                    <a:pt x="89157" y="53659"/>
                    <a:pt x="89157" y="53659"/>
                  </a:cubicBezTo>
                  <a:cubicBezTo>
                    <a:pt x="89555" y="53468"/>
                    <a:pt x="89555" y="53468"/>
                    <a:pt x="89555" y="53468"/>
                  </a:cubicBezTo>
                  <a:cubicBezTo>
                    <a:pt x="88626" y="57429"/>
                    <a:pt x="88626" y="57429"/>
                    <a:pt x="88626" y="57429"/>
                  </a:cubicBezTo>
                  <a:cubicBezTo>
                    <a:pt x="89157" y="57429"/>
                    <a:pt x="89157" y="57429"/>
                    <a:pt x="89157" y="57429"/>
                  </a:cubicBezTo>
                  <a:cubicBezTo>
                    <a:pt x="89953" y="62342"/>
                    <a:pt x="89953" y="62342"/>
                    <a:pt x="89953" y="62342"/>
                  </a:cubicBezTo>
                  <a:cubicBezTo>
                    <a:pt x="88759" y="62342"/>
                    <a:pt x="88759" y="62342"/>
                    <a:pt x="88759" y="62342"/>
                  </a:cubicBezTo>
                  <a:cubicBezTo>
                    <a:pt x="89157" y="63294"/>
                    <a:pt x="89157" y="63294"/>
                    <a:pt x="89157" y="63294"/>
                  </a:cubicBezTo>
                  <a:cubicBezTo>
                    <a:pt x="87564" y="64436"/>
                    <a:pt x="87564" y="64436"/>
                    <a:pt x="87564" y="64436"/>
                  </a:cubicBezTo>
                  <a:cubicBezTo>
                    <a:pt x="87564" y="65579"/>
                    <a:pt x="87564" y="65579"/>
                    <a:pt x="87564" y="65579"/>
                  </a:cubicBezTo>
                  <a:cubicBezTo>
                    <a:pt x="89157" y="67445"/>
                    <a:pt x="89157" y="67445"/>
                    <a:pt x="89157" y="67445"/>
                  </a:cubicBezTo>
                  <a:cubicBezTo>
                    <a:pt x="90351" y="74833"/>
                    <a:pt x="90351" y="74833"/>
                    <a:pt x="90351" y="74833"/>
                  </a:cubicBezTo>
                  <a:cubicBezTo>
                    <a:pt x="90988" y="74071"/>
                    <a:pt x="90988" y="74071"/>
                    <a:pt x="90988" y="74071"/>
                  </a:cubicBezTo>
                  <a:cubicBezTo>
                    <a:pt x="90988" y="75937"/>
                    <a:pt x="90988" y="75937"/>
                    <a:pt x="90988" y="75937"/>
                  </a:cubicBezTo>
                  <a:cubicBezTo>
                    <a:pt x="90351" y="75747"/>
                    <a:pt x="90351" y="75747"/>
                    <a:pt x="90351" y="75747"/>
                  </a:cubicBezTo>
                  <a:cubicBezTo>
                    <a:pt x="89688" y="78032"/>
                    <a:pt x="89688" y="78032"/>
                    <a:pt x="89688" y="78032"/>
                  </a:cubicBezTo>
                  <a:cubicBezTo>
                    <a:pt x="86396" y="81231"/>
                    <a:pt x="86396" y="81231"/>
                    <a:pt x="86396" y="81231"/>
                  </a:cubicBezTo>
                  <a:cubicBezTo>
                    <a:pt x="87431" y="83706"/>
                    <a:pt x="87431" y="83706"/>
                    <a:pt x="87431" y="83706"/>
                  </a:cubicBezTo>
                  <a:cubicBezTo>
                    <a:pt x="87697" y="87667"/>
                    <a:pt x="87697" y="87667"/>
                    <a:pt x="87697" y="87667"/>
                  </a:cubicBezTo>
                  <a:cubicBezTo>
                    <a:pt x="88360" y="89190"/>
                    <a:pt x="88360" y="89190"/>
                    <a:pt x="88360" y="89190"/>
                  </a:cubicBezTo>
                  <a:cubicBezTo>
                    <a:pt x="87193" y="90485"/>
                    <a:pt x="87193" y="90485"/>
                    <a:pt x="87193" y="90485"/>
                  </a:cubicBezTo>
                  <a:cubicBezTo>
                    <a:pt x="87830" y="91628"/>
                    <a:pt x="87830" y="91628"/>
                    <a:pt x="87830" y="91628"/>
                  </a:cubicBezTo>
                  <a:cubicBezTo>
                    <a:pt x="87325" y="92580"/>
                    <a:pt x="87325" y="92580"/>
                    <a:pt x="87325" y="92580"/>
                  </a:cubicBezTo>
                  <a:cubicBezTo>
                    <a:pt x="86662" y="91247"/>
                    <a:pt x="86662" y="91247"/>
                    <a:pt x="86662" y="91247"/>
                  </a:cubicBezTo>
                  <a:cubicBezTo>
                    <a:pt x="86131" y="92008"/>
                    <a:pt x="86131" y="92008"/>
                    <a:pt x="86131" y="92008"/>
                  </a:cubicBezTo>
                  <a:cubicBezTo>
                    <a:pt x="86264" y="93151"/>
                    <a:pt x="86264" y="93151"/>
                    <a:pt x="86264" y="93151"/>
                  </a:cubicBezTo>
                  <a:cubicBezTo>
                    <a:pt x="84936" y="92199"/>
                    <a:pt x="84936" y="92199"/>
                    <a:pt x="84936" y="92199"/>
                  </a:cubicBezTo>
                  <a:cubicBezTo>
                    <a:pt x="84671" y="90485"/>
                    <a:pt x="84671" y="90485"/>
                    <a:pt x="84671" y="90485"/>
                  </a:cubicBezTo>
                  <a:cubicBezTo>
                    <a:pt x="83769" y="89571"/>
                    <a:pt x="83769" y="89571"/>
                    <a:pt x="83769" y="89571"/>
                  </a:cubicBezTo>
                  <a:cubicBezTo>
                    <a:pt x="82309" y="89761"/>
                    <a:pt x="82309" y="89761"/>
                    <a:pt x="82309" y="89761"/>
                  </a:cubicBezTo>
                  <a:cubicBezTo>
                    <a:pt x="83636" y="88809"/>
                    <a:pt x="83636" y="88809"/>
                    <a:pt x="83636" y="88809"/>
                  </a:cubicBezTo>
                  <a:cubicBezTo>
                    <a:pt x="82309" y="86715"/>
                    <a:pt x="82309" y="86715"/>
                    <a:pt x="82309" y="86715"/>
                  </a:cubicBezTo>
                  <a:cubicBezTo>
                    <a:pt x="82574" y="85001"/>
                    <a:pt x="82574" y="85001"/>
                    <a:pt x="82574" y="85001"/>
                  </a:cubicBezTo>
                  <a:cubicBezTo>
                    <a:pt x="82441" y="82373"/>
                    <a:pt x="82441" y="82373"/>
                    <a:pt x="82441" y="82373"/>
                  </a:cubicBezTo>
                  <a:lnTo>
                    <a:pt x="82441" y="82373"/>
                  </a:lnTo>
                  <a:cubicBezTo>
                    <a:pt x="82574" y="80279"/>
                    <a:pt x="82574" y="80279"/>
                    <a:pt x="82574" y="80279"/>
                  </a:cubicBezTo>
                  <a:cubicBezTo>
                    <a:pt x="82441" y="79174"/>
                    <a:pt x="82441" y="79174"/>
                    <a:pt x="82441" y="79174"/>
                  </a:cubicBezTo>
                  <a:cubicBezTo>
                    <a:pt x="81247" y="78603"/>
                    <a:pt x="81247" y="78603"/>
                    <a:pt x="81247" y="78603"/>
                  </a:cubicBezTo>
                  <a:cubicBezTo>
                    <a:pt x="78088" y="78603"/>
                    <a:pt x="78088" y="78603"/>
                    <a:pt x="78088" y="78603"/>
                  </a:cubicBezTo>
                  <a:cubicBezTo>
                    <a:pt x="77956" y="78032"/>
                    <a:pt x="77956" y="78032"/>
                    <a:pt x="77956" y="78032"/>
                  </a:cubicBezTo>
                  <a:cubicBezTo>
                    <a:pt x="74797" y="75937"/>
                    <a:pt x="74797" y="75937"/>
                    <a:pt x="74797" y="75937"/>
                  </a:cubicBezTo>
                  <a:cubicBezTo>
                    <a:pt x="74266" y="74262"/>
                    <a:pt x="74266" y="74262"/>
                    <a:pt x="74266" y="74262"/>
                  </a:cubicBezTo>
                  <a:cubicBezTo>
                    <a:pt x="70046" y="71215"/>
                    <a:pt x="70046" y="71215"/>
                    <a:pt x="70046" y="71215"/>
                  </a:cubicBezTo>
                  <a:cubicBezTo>
                    <a:pt x="67816" y="72738"/>
                    <a:pt x="67816" y="72738"/>
                    <a:pt x="67816" y="72738"/>
                  </a:cubicBezTo>
                  <a:cubicBezTo>
                    <a:pt x="68214" y="71025"/>
                    <a:pt x="68214" y="71025"/>
                    <a:pt x="68214" y="71025"/>
                  </a:cubicBezTo>
                  <a:cubicBezTo>
                    <a:pt x="67684" y="69539"/>
                    <a:pt x="67684" y="69539"/>
                    <a:pt x="67684" y="69539"/>
                  </a:cubicBezTo>
                  <a:cubicBezTo>
                    <a:pt x="67684" y="68016"/>
                    <a:pt x="67684" y="68016"/>
                    <a:pt x="67684" y="68016"/>
                  </a:cubicBezTo>
                  <a:cubicBezTo>
                    <a:pt x="67153" y="65731"/>
                    <a:pt x="67153" y="65731"/>
                    <a:pt x="67153" y="65731"/>
                  </a:cubicBezTo>
                  <a:cubicBezTo>
                    <a:pt x="65189" y="65350"/>
                    <a:pt x="65189" y="65350"/>
                    <a:pt x="65189" y="65350"/>
                  </a:cubicBezTo>
                  <a:cubicBezTo>
                    <a:pt x="64525" y="64055"/>
                    <a:pt x="64525" y="64055"/>
                    <a:pt x="64525" y="64055"/>
                  </a:cubicBezTo>
                  <a:cubicBezTo>
                    <a:pt x="65056" y="57238"/>
                    <a:pt x="65056" y="57238"/>
                    <a:pt x="65056" y="57238"/>
                  </a:cubicBezTo>
                  <a:cubicBezTo>
                    <a:pt x="65852" y="55525"/>
                    <a:pt x="65852" y="55525"/>
                    <a:pt x="65852" y="55525"/>
                  </a:cubicBezTo>
                  <a:cubicBezTo>
                    <a:pt x="65321" y="54420"/>
                    <a:pt x="65321" y="54420"/>
                    <a:pt x="65321" y="54420"/>
                  </a:cubicBezTo>
                  <a:cubicBezTo>
                    <a:pt x="66755" y="53087"/>
                    <a:pt x="66755" y="53087"/>
                    <a:pt x="66755" y="53087"/>
                  </a:cubicBezTo>
                  <a:cubicBezTo>
                    <a:pt x="68214" y="48365"/>
                    <a:pt x="68214" y="48365"/>
                    <a:pt x="68214" y="48365"/>
                  </a:cubicBezTo>
                  <a:cubicBezTo>
                    <a:pt x="70710" y="47984"/>
                    <a:pt x="70710" y="47984"/>
                    <a:pt x="70710" y="47984"/>
                  </a:cubicBezTo>
                  <a:cubicBezTo>
                    <a:pt x="70311" y="45699"/>
                    <a:pt x="70311" y="45699"/>
                    <a:pt x="70311" y="45699"/>
                  </a:cubicBezTo>
                  <a:cubicBezTo>
                    <a:pt x="68214" y="44404"/>
                    <a:pt x="68214" y="44404"/>
                    <a:pt x="68214" y="44404"/>
                  </a:cubicBezTo>
                  <a:cubicBezTo>
                    <a:pt x="66383" y="42310"/>
                    <a:pt x="66383" y="42310"/>
                    <a:pt x="66383" y="42310"/>
                  </a:cubicBezTo>
                  <a:cubicBezTo>
                    <a:pt x="66383" y="42119"/>
                    <a:pt x="66383" y="42119"/>
                    <a:pt x="66383" y="42119"/>
                  </a:cubicBezTo>
                  <a:cubicBezTo>
                    <a:pt x="68613" y="43833"/>
                    <a:pt x="68613" y="43833"/>
                    <a:pt x="68613" y="43833"/>
                  </a:cubicBezTo>
                  <a:cubicBezTo>
                    <a:pt x="69807" y="43833"/>
                    <a:pt x="69807" y="43833"/>
                    <a:pt x="69807" y="43833"/>
                  </a:cubicBezTo>
                  <a:cubicBezTo>
                    <a:pt x="70842" y="45166"/>
                    <a:pt x="70842" y="45166"/>
                    <a:pt x="70842" y="45166"/>
                  </a:cubicBezTo>
                  <a:cubicBezTo>
                    <a:pt x="72037" y="42119"/>
                    <a:pt x="72037" y="42119"/>
                    <a:pt x="72037" y="42119"/>
                  </a:cubicBezTo>
                  <a:cubicBezTo>
                    <a:pt x="73868" y="42691"/>
                    <a:pt x="73868" y="42691"/>
                    <a:pt x="73868" y="42691"/>
                  </a:cubicBezTo>
                  <a:cubicBezTo>
                    <a:pt x="75992" y="37397"/>
                    <a:pt x="75992" y="37397"/>
                    <a:pt x="75992" y="37397"/>
                  </a:cubicBezTo>
                  <a:cubicBezTo>
                    <a:pt x="72966" y="36826"/>
                    <a:pt x="72966" y="36826"/>
                    <a:pt x="72966" y="36826"/>
                  </a:cubicBezTo>
                  <a:cubicBezTo>
                    <a:pt x="71108" y="33817"/>
                    <a:pt x="71108" y="33817"/>
                    <a:pt x="71108" y="33817"/>
                  </a:cubicBezTo>
                  <a:cubicBezTo>
                    <a:pt x="72568" y="34008"/>
                    <a:pt x="72568" y="34008"/>
                    <a:pt x="72568" y="34008"/>
                  </a:cubicBezTo>
                  <a:cubicBezTo>
                    <a:pt x="74797" y="36445"/>
                    <a:pt x="74797" y="36445"/>
                    <a:pt x="74797" y="36445"/>
                  </a:cubicBezTo>
                  <a:cubicBezTo>
                    <a:pt x="76124" y="36255"/>
                    <a:pt x="76124" y="36255"/>
                    <a:pt x="76124" y="36255"/>
                  </a:cubicBezTo>
                  <a:cubicBezTo>
                    <a:pt x="77292" y="32294"/>
                    <a:pt x="77292" y="32294"/>
                    <a:pt x="77292" y="32294"/>
                  </a:cubicBezTo>
                  <a:cubicBezTo>
                    <a:pt x="76124" y="31152"/>
                    <a:pt x="76124" y="31152"/>
                    <a:pt x="76124" y="31152"/>
                  </a:cubicBezTo>
                  <a:cubicBezTo>
                    <a:pt x="78088" y="30428"/>
                    <a:pt x="78088" y="30428"/>
                    <a:pt x="78088" y="30428"/>
                  </a:cubicBezTo>
                  <a:cubicBezTo>
                    <a:pt x="78752" y="32294"/>
                    <a:pt x="78752" y="32294"/>
                    <a:pt x="78752" y="32294"/>
                  </a:cubicBezTo>
                  <a:cubicBezTo>
                    <a:pt x="80477" y="32104"/>
                    <a:pt x="80477" y="32104"/>
                    <a:pt x="80477" y="32104"/>
                  </a:cubicBezTo>
                  <a:cubicBezTo>
                    <a:pt x="79946" y="29476"/>
                    <a:pt x="79946" y="29476"/>
                    <a:pt x="79946" y="29476"/>
                  </a:cubicBezTo>
                  <a:cubicBezTo>
                    <a:pt x="81247" y="31152"/>
                    <a:pt x="81247" y="31152"/>
                    <a:pt x="81247" y="31152"/>
                  </a:cubicBezTo>
                  <a:cubicBezTo>
                    <a:pt x="83875" y="27762"/>
                    <a:pt x="83875" y="27762"/>
                    <a:pt x="83875" y="27762"/>
                  </a:cubicBezTo>
                  <a:cubicBezTo>
                    <a:pt x="84034" y="25706"/>
                    <a:pt x="84034" y="25706"/>
                    <a:pt x="84034" y="25706"/>
                  </a:cubicBezTo>
                  <a:cubicBezTo>
                    <a:pt x="82840" y="23611"/>
                    <a:pt x="82840" y="23611"/>
                    <a:pt x="82840" y="23611"/>
                  </a:cubicBezTo>
                  <a:cubicBezTo>
                    <a:pt x="82441" y="20412"/>
                    <a:pt x="82441" y="20412"/>
                    <a:pt x="82441" y="20412"/>
                  </a:cubicBezTo>
                  <a:cubicBezTo>
                    <a:pt x="83105" y="20602"/>
                    <a:pt x="83105" y="20602"/>
                    <a:pt x="83105" y="20602"/>
                  </a:cubicBezTo>
                  <a:cubicBezTo>
                    <a:pt x="84273" y="18698"/>
                    <a:pt x="84273" y="18698"/>
                    <a:pt x="84273" y="18698"/>
                  </a:cubicBezTo>
                  <a:cubicBezTo>
                    <a:pt x="83105" y="18317"/>
                    <a:pt x="83105" y="18317"/>
                    <a:pt x="83105" y="18317"/>
                  </a:cubicBezTo>
                  <a:cubicBezTo>
                    <a:pt x="84034" y="16985"/>
                    <a:pt x="84034" y="16985"/>
                    <a:pt x="84034" y="16985"/>
                  </a:cubicBezTo>
                  <a:cubicBezTo>
                    <a:pt x="82176" y="16033"/>
                    <a:pt x="82176" y="16033"/>
                    <a:pt x="82176" y="16033"/>
                  </a:cubicBezTo>
                  <a:cubicBezTo>
                    <a:pt x="82176" y="13786"/>
                    <a:pt x="82176" y="13786"/>
                    <a:pt x="82176" y="13786"/>
                  </a:cubicBezTo>
                  <a:cubicBezTo>
                    <a:pt x="80583" y="13786"/>
                    <a:pt x="80583" y="13786"/>
                    <a:pt x="80583" y="13786"/>
                  </a:cubicBezTo>
                  <a:cubicBezTo>
                    <a:pt x="78487" y="12834"/>
                    <a:pt x="78487" y="12834"/>
                    <a:pt x="78487" y="12834"/>
                  </a:cubicBezTo>
                  <a:cubicBezTo>
                    <a:pt x="78221" y="16033"/>
                    <a:pt x="78221" y="16033"/>
                    <a:pt x="78221" y="16033"/>
                  </a:cubicBezTo>
                  <a:cubicBezTo>
                    <a:pt x="79283" y="17556"/>
                    <a:pt x="79283" y="17556"/>
                    <a:pt x="79283" y="17556"/>
                  </a:cubicBezTo>
                  <a:cubicBezTo>
                    <a:pt x="79017" y="18889"/>
                    <a:pt x="79017" y="18889"/>
                    <a:pt x="79017" y="18889"/>
                  </a:cubicBezTo>
                  <a:cubicBezTo>
                    <a:pt x="77823" y="19650"/>
                    <a:pt x="77823" y="19650"/>
                    <a:pt x="77823" y="19650"/>
                  </a:cubicBezTo>
                  <a:cubicBezTo>
                    <a:pt x="77292" y="23421"/>
                    <a:pt x="77292" y="23421"/>
                    <a:pt x="77292" y="23421"/>
                  </a:cubicBezTo>
                  <a:cubicBezTo>
                    <a:pt x="76655" y="24754"/>
                    <a:pt x="76655" y="24754"/>
                    <a:pt x="76655" y="24754"/>
                  </a:cubicBezTo>
                  <a:cubicBezTo>
                    <a:pt x="75593" y="27381"/>
                    <a:pt x="75593" y="27381"/>
                    <a:pt x="75593" y="27381"/>
                  </a:cubicBezTo>
                  <a:cubicBezTo>
                    <a:pt x="73735" y="23421"/>
                    <a:pt x="73735" y="23421"/>
                    <a:pt x="73735" y="23421"/>
                  </a:cubicBezTo>
                  <a:cubicBezTo>
                    <a:pt x="73868" y="20602"/>
                    <a:pt x="73868" y="20602"/>
                    <a:pt x="73868" y="20602"/>
                  </a:cubicBezTo>
                  <a:cubicBezTo>
                    <a:pt x="74797" y="21136"/>
                    <a:pt x="74797" y="21136"/>
                    <a:pt x="74797" y="21136"/>
                  </a:cubicBezTo>
                  <a:cubicBezTo>
                    <a:pt x="74266" y="18127"/>
                    <a:pt x="74266" y="18127"/>
                    <a:pt x="74266" y="18127"/>
                  </a:cubicBezTo>
                  <a:cubicBezTo>
                    <a:pt x="72700" y="16223"/>
                    <a:pt x="72700" y="16223"/>
                    <a:pt x="72700" y="16223"/>
                  </a:cubicBezTo>
                  <a:cubicBezTo>
                    <a:pt x="71240" y="21516"/>
                    <a:pt x="71240" y="21516"/>
                    <a:pt x="71240" y="21516"/>
                  </a:cubicBezTo>
                  <a:cubicBezTo>
                    <a:pt x="70842" y="19650"/>
                    <a:pt x="70842" y="19650"/>
                    <a:pt x="70842" y="19650"/>
                  </a:cubicBezTo>
                  <a:cubicBezTo>
                    <a:pt x="70975" y="18698"/>
                    <a:pt x="70975" y="18698"/>
                    <a:pt x="70975" y="18698"/>
                  </a:cubicBezTo>
                  <a:cubicBezTo>
                    <a:pt x="69807" y="15690"/>
                    <a:pt x="69807" y="15690"/>
                    <a:pt x="69807" y="15690"/>
                  </a:cubicBezTo>
                  <a:cubicBezTo>
                    <a:pt x="70444" y="15499"/>
                    <a:pt x="70444" y="15499"/>
                    <a:pt x="70444" y="15499"/>
                  </a:cubicBezTo>
                  <a:cubicBezTo>
                    <a:pt x="69807" y="14166"/>
                    <a:pt x="69807" y="14166"/>
                    <a:pt x="69807" y="14166"/>
                  </a:cubicBezTo>
                  <a:cubicBezTo>
                    <a:pt x="68878" y="14738"/>
                    <a:pt x="68878" y="14738"/>
                    <a:pt x="68878" y="14738"/>
                  </a:cubicBezTo>
                  <a:cubicBezTo>
                    <a:pt x="67949" y="13595"/>
                    <a:pt x="67949" y="13595"/>
                    <a:pt x="67949" y="13595"/>
                  </a:cubicBezTo>
                  <a:cubicBezTo>
                    <a:pt x="68745" y="11881"/>
                    <a:pt x="68745" y="11881"/>
                    <a:pt x="68745" y="11881"/>
                  </a:cubicBezTo>
                  <a:cubicBezTo>
                    <a:pt x="68347" y="10739"/>
                    <a:pt x="68347" y="10739"/>
                    <a:pt x="68347" y="10739"/>
                  </a:cubicBezTo>
                  <a:cubicBezTo>
                    <a:pt x="69276" y="10396"/>
                    <a:pt x="69276" y="10396"/>
                    <a:pt x="69276" y="10396"/>
                  </a:cubicBezTo>
                  <a:cubicBezTo>
                    <a:pt x="67418" y="6017"/>
                    <a:pt x="67418" y="6017"/>
                    <a:pt x="67418" y="6017"/>
                  </a:cubicBezTo>
                  <a:cubicBezTo>
                    <a:pt x="67551" y="4341"/>
                    <a:pt x="67551" y="4341"/>
                    <a:pt x="67551" y="4341"/>
                  </a:cubicBezTo>
                  <a:cubicBezTo>
                    <a:pt x="66250" y="913"/>
                    <a:pt x="66250" y="913"/>
                    <a:pt x="66250" y="913"/>
                  </a:cubicBezTo>
                  <a:cubicBezTo>
                    <a:pt x="65321" y="1675"/>
                    <a:pt x="65321" y="1675"/>
                    <a:pt x="65321" y="1675"/>
                  </a:cubicBezTo>
                  <a:cubicBezTo>
                    <a:pt x="65321" y="0"/>
                    <a:pt x="65321" y="0"/>
                    <a:pt x="65321" y="0"/>
                  </a:cubicBezTo>
                  <a:cubicBezTo>
                    <a:pt x="64392" y="0"/>
                    <a:pt x="64392" y="0"/>
                    <a:pt x="64392" y="0"/>
                  </a:cubicBezTo>
                  <a:cubicBezTo>
                    <a:pt x="63596" y="2246"/>
                    <a:pt x="63596" y="2246"/>
                    <a:pt x="63596" y="2246"/>
                  </a:cubicBezTo>
                  <a:cubicBezTo>
                    <a:pt x="63861" y="4341"/>
                    <a:pt x="63861" y="4341"/>
                    <a:pt x="63861" y="4341"/>
                  </a:cubicBezTo>
                  <a:cubicBezTo>
                    <a:pt x="63198" y="3960"/>
                    <a:pt x="63198" y="3960"/>
                    <a:pt x="63198" y="3960"/>
                  </a:cubicBezTo>
                  <a:cubicBezTo>
                    <a:pt x="62826" y="6588"/>
                    <a:pt x="62826" y="6588"/>
                    <a:pt x="62826" y="6588"/>
                  </a:cubicBezTo>
                  <a:cubicBezTo>
                    <a:pt x="63463" y="8873"/>
                    <a:pt x="63463" y="8873"/>
                    <a:pt x="63463" y="8873"/>
                  </a:cubicBezTo>
                  <a:cubicBezTo>
                    <a:pt x="62428" y="10587"/>
                    <a:pt x="62428" y="10587"/>
                    <a:pt x="62428" y="10587"/>
                  </a:cubicBezTo>
                  <a:cubicBezTo>
                    <a:pt x="62959" y="12072"/>
                    <a:pt x="62959" y="12072"/>
                    <a:pt x="62959" y="12072"/>
                  </a:cubicBezTo>
                  <a:cubicBezTo>
                    <a:pt x="66489" y="14547"/>
                    <a:pt x="66489" y="14547"/>
                    <a:pt x="66489" y="14547"/>
                  </a:cubicBezTo>
                  <a:cubicBezTo>
                    <a:pt x="66489" y="16604"/>
                    <a:pt x="66489" y="16604"/>
                    <a:pt x="66489" y="16604"/>
                  </a:cubicBezTo>
                  <a:cubicBezTo>
                    <a:pt x="66118" y="15499"/>
                    <a:pt x="66118" y="15499"/>
                    <a:pt x="66118" y="15499"/>
                  </a:cubicBezTo>
                  <a:cubicBezTo>
                    <a:pt x="65189" y="18698"/>
                    <a:pt x="65189" y="18698"/>
                    <a:pt x="65189" y="18698"/>
                  </a:cubicBezTo>
                  <a:cubicBezTo>
                    <a:pt x="65852" y="18508"/>
                    <a:pt x="65852" y="18508"/>
                    <a:pt x="65852" y="18508"/>
                  </a:cubicBezTo>
                  <a:cubicBezTo>
                    <a:pt x="66250" y="17365"/>
                    <a:pt x="66250" y="17365"/>
                    <a:pt x="66250" y="17365"/>
                  </a:cubicBezTo>
                  <a:cubicBezTo>
                    <a:pt x="66648" y="20031"/>
                    <a:pt x="66648" y="20031"/>
                    <a:pt x="66648" y="20031"/>
                  </a:cubicBezTo>
                  <a:cubicBezTo>
                    <a:pt x="65056" y="22849"/>
                    <a:pt x="65056" y="22849"/>
                    <a:pt x="65056" y="22849"/>
                  </a:cubicBezTo>
                  <a:cubicBezTo>
                    <a:pt x="64127" y="22849"/>
                    <a:pt x="64127" y="22849"/>
                    <a:pt x="64127" y="22849"/>
                  </a:cubicBezTo>
                  <a:cubicBezTo>
                    <a:pt x="64260" y="26810"/>
                    <a:pt x="64260" y="26810"/>
                    <a:pt x="64260" y="26810"/>
                  </a:cubicBezTo>
                  <a:cubicBezTo>
                    <a:pt x="62561" y="25858"/>
                    <a:pt x="62561" y="25858"/>
                    <a:pt x="62561" y="25858"/>
                  </a:cubicBezTo>
                  <a:cubicBezTo>
                    <a:pt x="63092" y="21707"/>
                    <a:pt x="63092" y="21707"/>
                    <a:pt x="63092" y="21707"/>
                  </a:cubicBezTo>
                  <a:cubicBezTo>
                    <a:pt x="62428" y="23040"/>
                    <a:pt x="62428" y="23040"/>
                    <a:pt x="62428" y="23040"/>
                  </a:cubicBezTo>
                  <a:cubicBezTo>
                    <a:pt x="61234" y="20602"/>
                    <a:pt x="61234" y="20602"/>
                    <a:pt x="61234" y="20602"/>
                  </a:cubicBezTo>
                  <a:cubicBezTo>
                    <a:pt x="59641" y="21326"/>
                    <a:pt x="59641" y="21326"/>
                    <a:pt x="59641" y="21326"/>
                  </a:cubicBezTo>
                  <a:cubicBezTo>
                    <a:pt x="60703" y="23801"/>
                    <a:pt x="60703" y="23801"/>
                    <a:pt x="60703" y="23801"/>
                  </a:cubicBezTo>
                  <a:cubicBezTo>
                    <a:pt x="61499" y="23230"/>
                    <a:pt x="61499" y="23230"/>
                    <a:pt x="61499" y="23230"/>
                  </a:cubicBezTo>
                  <a:cubicBezTo>
                    <a:pt x="61499" y="25325"/>
                    <a:pt x="61499" y="25325"/>
                    <a:pt x="61499" y="25325"/>
                  </a:cubicBezTo>
                  <a:cubicBezTo>
                    <a:pt x="60570" y="25134"/>
                    <a:pt x="60570" y="25134"/>
                    <a:pt x="60570" y="25134"/>
                  </a:cubicBezTo>
                  <a:cubicBezTo>
                    <a:pt x="59641" y="23230"/>
                    <a:pt x="59641" y="23230"/>
                    <a:pt x="59641" y="23230"/>
                  </a:cubicBezTo>
                  <a:cubicBezTo>
                    <a:pt x="59907" y="24373"/>
                    <a:pt x="59907" y="24373"/>
                    <a:pt x="59907" y="24373"/>
                  </a:cubicBezTo>
                  <a:cubicBezTo>
                    <a:pt x="57146" y="23992"/>
                    <a:pt x="57146" y="23992"/>
                    <a:pt x="57146" y="23992"/>
                  </a:cubicBezTo>
                  <a:cubicBezTo>
                    <a:pt x="54120" y="24754"/>
                    <a:pt x="54120" y="24754"/>
                    <a:pt x="54120" y="24754"/>
                  </a:cubicBezTo>
                  <a:cubicBezTo>
                    <a:pt x="52660" y="22088"/>
                    <a:pt x="52660" y="22088"/>
                    <a:pt x="52660" y="22088"/>
                  </a:cubicBezTo>
                  <a:cubicBezTo>
                    <a:pt x="52289" y="22849"/>
                    <a:pt x="52289" y="22849"/>
                    <a:pt x="52289" y="22849"/>
                  </a:cubicBezTo>
                  <a:cubicBezTo>
                    <a:pt x="51094" y="22659"/>
                    <a:pt x="51094" y="22659"/>
                    <a:pt x="51094" y="22659"/>
                  </a:cubicBezTo>
                  <a:cubicBezTo>
                    <a:pt x="49767" y="20412"/>
                    <a:pt x="49767" y="20412"/>
                    <a:pt x="49767" y="20412"/>
                  </a:cubicBezTo>
                  <a:cubicBezTo>
                    <a:pt x="50033" y="19841"/>
                    <a:pt x="50033" y="19841"/>
                    <a:pt x="50033" y="19841"/>
                  </a:cubicBezTo>
                  <a:cubicBezTo>
                    <a:pt x="48998" y="17365"/>
                    <a:pt x="48998" y="17365"/>
                    <a:pt x="48998" y="17365"/>
                  </a:cubicBezTo>
                  <a:cubicBezTo>
                    <a:pt x="46874" y="19460"/>
                    <a:pt x="46874" y="19460"/>
                    <a:pt x="46874" y="19460"/>
                  </a:cubicBezTo>
                  <a:cubicBezTo>
                    <a:pt x="45812" y="19460"/>
                    <a:pt x="45812" y="19460"/>
                    <a:pt x="45812" y="19460"/>
                  </a:cubicBezTo>
                  <a:cubicBezTo>
                    <a:pt x="45308" y="21516"/>
                    <a:pt x="45308" y="21516"/>
                    <a:pt x="45308" y="21516"/>
                  </a:cubicBezTo>
                  <a:cubicBezTo>
                    <a:pt x="46343" y="21897"/>
                    <a:pt x="46343" y="21897"/>
                    <a:pt x="46343" y="21897"/>
                  </a:cubicBezTo>
                  <a:cubicBezTo>
                    <a:pt x="46741" y="21707"/>
                    <a:pt x="46741" y="21707"/>
                    <a:pt x="46741" y="21707"/>
                  </a:cubicBezTo>
                  <a:cubicBezTo>
                    <a:pt x="46211" y="20983"/>
                    <a:pt x="46211" y="20983"/>
                    <a:pt x="46211" y="20983"/>
                  </a:cubicBezTo>
                  <a:cubicBezTo>
                    <a:pt x="48069" y="20755"/>
                    <a:pt x="48069" y="20755"/>
                    <a:pt x="48069" y="20755"/>
                  </a:cubicBezTo>
                  <a:cubicBezTo>
                    <a:pt x="48334" y="19460"/>
                    <a:pt x="48334" y="19460"/>
                    <a:pt x="48334" y="19460"/>
                  </a:cubicBezTo>
                  <a:cubicBezTo>
                    <a:pt x="49502" y="19079"/>
                    <a:pt x="49502" y="19079"/>
                    <a:pt x="49502" y="19079"/>
                  </a:cubicBezTo>
                  <a:cubicBezTo>
                    <a:pt x="48599" y="21897"/>
                    <a:pt x="48599" y="21897"/>
                    <a:pt x="48599" y="21897"/>
                  </a:cubicBezTo>
                  <a:cubicBezTo>
                    <a:pt x="46874" y="22659"/>
                    <a:pt x="46874" y="22659"/>
                    <a:pt x="46874" y="22659"/>
                  </a:cubicBezTo>
                  <a:cubicBezTo>
                    <a:pt x="46343" y="24182"/>
                    <a:pt x="46343" y="24182"/>
                    <a:pt x="46343" y="24182"/>
                  </a:cubicBezTo>
                  <a:cubicBezTo>
                    <a:pt x="47007" y="24944"/>
                    <a:pt x="47007" y="24944"/>
                    <a:pt x="47007" y="24944"/>
                  </a:cubicBezTo>
                  <a:cubicBezTo>
                    <a:pt x="46874" y="26048"/>
                    <a:pt x="46874" y="26048"/>
                    <a:pt x="46874" y="26048"/>
                  </a:cubicBezTo>
                  <a:cubicBezTo>
                    <a:pt x="47538" y="28524"/>
                    <a:pt x="47538" y="28524"/>
                    <a:pt x="47538" y="28524"/>
                  </a:cubicBezTo>
                  <a:cubicBezTo>
                    <a:pt x="46476" y="29476"/>
                    <a:pt x="46476" y="29476"/>
                    <a:pt x="46476" y="29476"/>
                  </a:cubicBezTo>
                  <a:cubicBezTo>
                    <a:pt x="45706" y="27762"/>
                    <a:pt x="45706" y="27762"/>
                    <a:pt x="45706" y="27762"/>
                  </a:cubicBezTo>
                  <a:cubicBezTo>
                    <a:pt x="46476" y="27381"/>
                    <a:pt x="46476" y="27381"/>
                    <a:pt x="46476" y="27381"/>
                  </a:cubicBezTo>
                  <a:cubicBezTo>
                    <a:pt x="45573" y="25325"/>
                    <a:pt x="45573" y="25325"/>
                    <a:pt x="45573" y="25325"/>
                  </a:cubicBezTo>
                  <a:cubicBezTo>
                    <a:pt x="45175" y="25858"/>
                    <a:pt x="45175" y="25858"/>
                    <a:pt x="45175" y="25858"/>
                  </a:cubicBezTo>
                  <a:cubicBezTo>
                    <a:pt x="44777" y="24182"/>
                    <a:pt x="44777" y="24182"/>
                    <a:pt x="44777" y="24182"/>
                  </a:cubicBezTo>
                  <a:cubicBezTo>
                    <a:pt x="43981" y="24182"/>
                    <a:pt x="43981" y="24182"/>
                    <a:pt x="43981" y="24182"/>
                  </a:cubicBezTo>
                  <a:cubicBezTo>
                    <a:pt x="43185" y="22849"/>
                    <a:pt x="43185" y="22849"/>
                    <a:pt x="43185" y="22849"/>
                  </a:cubicBezTo>
                  <a:cubicBezTo>
                    <a:pt x="42256" y="24182"/>
                    <a:pt x="42256" y="24182"/>
                    <a:pt x="42256" y="24182"/>
                  </a:cubicBezTo>
                  <a:lnTo>
                    <a:pt x="42256" y="24182"/>
                  </a:lnTo>
                  <a:cubicBezTo>
                    <a:pt x="39495" y="24754"/>
                    <a:pt x="39495" y="24754"/>
                    <a:pt x="39495" y="24754"/>
                  </a:cubicBezTo>
                  <a:lnTo>
                    <a:pt x="39495" y="24754"/>
                  </a:lnTo>
                  <a:cubicBezTo>
                    <a:pt x="35567" y="23230"/>
                    <a:pt x="35567" y="23230"/>
                    <a:pt x="35567" y="23230"/>
                  </a:cubicBezTo>
                  <a:cubicBezTo>
                    <a:pt x="35938" y="22659"/>
                    <a:pt x="35938" y="22659"/>
                    <a:pt x="35938" y="22659"/>
                  </a:cubicBezTo>
                  <a:cubicBezTo>
                    <a:pt x="36071" y="21707"/>
                    <a:pt x="36071" y="21707"/>
                    <a:pt x="36071" y="21707"/>
                  </a:cubicBezTo>
                  <a:cubicBezTo>
                    <a:pt x="37266" y="21136"/>
                    <a:pt x="37266" y="21136"/>
                    <a:pt x="37266" y="21136"/>
                  </a:cubicBezTo>
                  <a:cubicBezTo>
                    <a:pt x="37398" y="21326"/>
                    <a:pt x="37398" y="21326"/>
                    <a:pt x="37398" y="21326"/>
                  </a:cubicBezTo>
                  <a:cubicBezTo>
                    <a:pt x="37796" y="20602"/>
                    <a:pt x="37796" y="20602"/>
                    <a:pt x="37796" y="20602"/>
                  </a:cubicBezTo>
                  <a:cubicBezTo>
                    <a:pt x="36602" y="18317"/>
                    <a:pt x="36602" y="18317"/>
                    <a:pt x="36602" y="18317"/>
                  </a:cubicBezTo>
                  <a:cubicBezTo>
                    <a:pt x="35567" y="17556"/>
                    <a:pt x="35567" y="17556"/>
                    <a:pt x="35567" y="17556"/>
                  </a:cubicBezTo>
                  <a:cubicBezTo>
                    <a:pt x="34903" y="17556"/>
                    <a:pt x="34903" y="17556"/>
                    <a:pt x="34903" y="17556"/>
                  </a:cubicBezTo>
                  <a:cubicBezTo>
                    <a:pt x="35036" y="18127"/>
                    <a:pt x="35036" y="18127"/>
                    <a:pt x="35036" y="18127"/>
                  </a:cubicBezTo>
                  <a:cubicBezTo>
                    <a:pt x="33311" y="17937"/>
                    <a:pt x="33311" y="17937"/>
                    <a:pt x="33311" y="17937"/>
                  </a:cubicBezTo>
                  <a:cubicBezTo>
                    <a:pt x="31214" y="16033"/>
                    <a:pt x="31214" y="16033"/>
                    <a:pt x="31214" y="16033"/>
                  </a:cubicBezTo>
                  <a:cubicBezTo>
                    <a:pt x="28958" y="15309"/>
                    <a:pt x="28958" y="15309"/>
                    <a:pt x="28958" y="15309"/>
                  </a:cubicBezTo>
                  <a:cubicBezTo>
                    <a:pt x="27392" y="13024"/>
                    <a:pt x="27392" y="13024"/>
                    <a:pt x="27392" y="13024"/>
                  </a:cubicBezTo>
                  <a:cubicBezTo>
                    <a:pt x="25268" y="12834"/>
                    <a:pt x="25268" y="12834"/>
                    <a:pt x="25268" y="12834"/>
                  </a:cubicBezTo>
                  <a:cubicBezTo>
                    <a:pt x="25029" y="14547"/>
                    <a:pt x="25029" y="14547"/>
                    <a:pt x="25029" y="14547"/>
                  </a:cubicBezTo>
                  <a:cubicBezTo>
                    <a:pt x="24366" y="15690"/>
                    <a:pt x="24366" y="15690"/>
                    <a:pt x="24366" y="15690"/>
                  </a:cubicBezTo>
                  <a:cubicBezTo>
                    <a:pt x="23039" y="15309"/>
                    <a:pt x="23039" y="15309"/>
                    <a:pt x="23039" y="15309"/>
                  </a:cubicBezTo>
                  <a:cubicBezTo>
                    <a:pt x="23702" y="13405"/>
                    <a:pt x="23702" y="13405"/>
                    <a:pt x="23702" y="13405"/>
                  </a:cubicBezTo>
                  <a:cubicBezTo>
                    <a:pt x="23039" y="13595"/>
                    <a:pt x="23039" y="13595"/>
                    <a:pt x="23039" y="13595"/>
                  </a:cubicBezTo>
                  <a:cubicBezTo>
                    <a:pt x="23171" y="11501"/>
                    <a:pt x="23171" y="11501"/>
                    <a:pt x="23171" y="11501"/>
                  </a:cubicBezTo>
                  <a:cubicBezTo>
                    <a:pt x="22906" y="11691"/>
                    <a:pt x="22906" y="11691"/>
                    <a:pt x="22906" y="11691"/>
                  </a:cubicBezTo>
                  <a:cubicBezTo>
                    <a:pt x="22641" y="11691"/>
                    <a:pt x="22641" y="11691"/>
                    <a:pt x="22641" y="11691"/>
                  </a:cubicBezTo>
                  <a:cubicBezTo>
                    <a:pt x="22641" y="12072"/>
                    <a:pt x="22641" y="12072"/>
                    <a:pt x="22641" y="12072"/>
                  </a:cubicBezTo>
                  <a:cubicBezTo>
                    <a:pt x="22110" y="13024"/>
                    <a:pt x="22110" y="13024"/>
                    <a:pt x="22110" y="13024"/>
                  </a:cubicBezTo>
                  <a:cubicBezTo>
                    <a:pt x="22375" y="13214"/>
                    <a:pt x="22375" y="13214"/>
                    <a:pt x="22375" y="13214"/>
                  </a:cubicBezTo>
                  <a:cubicBezTo>
                    <a:pt x="21844" y="13786"/>
                    <a:pt x="21844" y="13786"/>
                    <a:pt x="21844" y="13786"/>
                  </a:cubicBezTo>
                  <a:cubicBezTo>
                    <a:pt x="22242" y="14547"/>
                    <a:pt x="22242" y="14547"/>
                    <a:pt x="22242" y="14547"/>
                  </a:cubicBezTo>
                  <a:cubicBezTo>
                    <a:pt x="21844" y="14738"/>
                    <a:pt x="21844" y="14738"/>
                    <a:pt x="21844" y="14738"/>
                  </a:cubicBezTo>
                  <a:cubicBezTo>
                    <a:pt x="22375" y="14928"/>
                    <a:pt x="22375" y="14928"/>
                    <a:pt x="22375" y="14928"/>
                  </a:cubicBezTo>
                  <a:cubicBezTo>
                    <a:pt x="21579" y="15499"/>
                    <a:pt x="21579" y="15499"/>
                    <a:pt x="21579" y="15499"/>
                  </a:cubicBezTo>
                  <a:cubicBezTo>
                    <a:pt x="20278" y="14166"/>
                    <a:pt x="20278" y="14166"/>
                    <a:pt x="20278" y="14166"/>
                  </a:cubicBezTo>
                  <a:cubicBezTo>
                    <a:pt x="19482" y="11881"/>
                    <a:pt x="19482" y="11881"/>
                    <a:pt x="19482" y="11881"/>
                  </a:cubicBezTo>
                  <a:cubicBezTo>
                    <a:pt x="19216" y="9825"/>
                    <a:pt x="19216" y="9825"/>
                    <a:pt x="19216" y="9825"/>
                  </a:cubicBezTo>
                  <a:cubicBezTo>
                    <a:pt x="18181" y="8492"/>
                    <a:pt x="18181" y="8492"/>
                    <a:pt x="18181" y="8492"/>
                  </a:cubicBezTo>
                  <a:cubicBezTo>
                    <a:pt x="18287" y="9825"/>
                    <a:pt x="18287" y="9825"/>
                    <a:pt x="18287" y="9825"/>
                  </a:cubicBezTo>
                  <a:cubicBezTo>
                    <a:pt x="18818" y="10587"/>
                    <a:pt x="18818" y="10587"/>
                    <a:pt x="18818" y="10587"/>
                  </a:cubicBezTo>
                  <a:cubicBezTo>
                    <a:pt x="17650" y="11158"/>
                    <a:pt x="17650" y="11158"/>
                    <a:pt x="17650" y="11158"/>
                  </a:cubicBezTo>
                  <a:cubicBezTo>
                    <a:pt x="16456" y="13976"/>
                    <a:pt x="16456" y="13976"/>
                    <a:pt x="16456" y="13976"/>
                  </a:cubicBezTo>
                  <a:cubicBezTo>
                    <a:pt x="16589" y="12072"/>
                    <a:pt x="16589" y="12072"/>
                    <a:pt x="16589" y="12072"/>
                  </a:cubicBezTo>
                  <a:cubicBezTo>
                    <a:pt x="14996" y="13595"/>
                    <a:pt x="14996" y="13595"/>
                    <a:pt x="14996" y="13595"/>
                  </a:cubicBezTo>
                  <a:cubicBezTo>
                    <a:pt x="13696" y="16604"/>
                    <a:pt x="13696" y="16604"/>
                    <a:pt x="13696" y="16604"/>
                  </a:cubicBezTo>
                  <a:cubicBezTo>
                    <a:pt x="13696" y="14928"/>
                    <a:pt x="13696" y="14928"/>
                    <a:pt x="13696" y="14928"/>
                  </a:cubicBezTo>
                  <a:cubicBezTo>
                    <a:pt x="10802" y="17556"/>
                    <a:pt x="10802" y="17556"/>
                    <a:pt x="10802" y="17556"/>
                  </a:cubicBezTo>
                  <a:cubicBezTo>
                    <a:pt x="11068" y="17175"/>
                    <a:pt x="11068" y="17175"/>
                    <a:pt x="11068" y="17175"/>
                  </a:cubicBezTo>
                  <a:cubicBezTo>
                    <a:pt x="12368" y="14357"/>
                    <a:pt x="12501" y="14357"/>
                    <a:pt x="12501" y="14357"/>
                  </a:cubicBezTo>
                  <a:cubicBezTo>
                    <a:pt x="12634" y="14166"/>
                    <a:pt x="13696" y="14166"/>
                    <a:pt x="13961" y="14166"/>
                  </a:cubicBezTo>
                  <a:cubicBezTo>
                    <a:pt x="16058" y="10739"/>
                    <a:pt x="16058" y="10739"/>
                    <a:pt x="16058" y="10739"/>
                  </a:cubicBezTo>
                  <a:cubicBezTo>
                    <a:pt x="15792" y="10396"/>
                    <a:pt x="15792" y="10396"/>
                    <a:pt x="15792" y="10396"/>
                  </a:cubicBezTo>
                  <a:cubicBezTo>
                    <a:pt x="14094" y="11158"/>
                    <a:pt x="14094" y="11158"/>
                    <a:pt x="14094" y="11158"/>
                  </a:cubicBezTo>
                  <a:cubicBezTo>
                    <a:pt x="11970" y="13786"/>
                    <a:pt x="11970" y="13786"/>
                    <a:pt x="11970" y="13786"/>
                  </a:cubicBezTo>
                  <a:cubicBezTo>
                    <a:pt x="11572" y="13405"/>
                    <a:pt x="11572" y="13405"/>
                    <a:pt x="11572" y="13405"/>
                  </a:cubicBezTo>
                  <a:cubicBezTo>
                    <a:pt x="9077" y="17175"/>
                    <a:pt x="9077" y="17175"/>
                    <a:pt x="9077" y="17175"/>
                  </a:cubicBezTo>
                  <a:cubicBezTo>
                    <a:pt x="9741" y="20412"/>
                    <a:pt x="9741" y="20412"/>
                    <a:pt x="9741" y="20412"/>
                  </a:cubicBezTo>
                  <a:cubicBezTo>
                    <a:pt x="8546" y="18317"/>
                    <a:pt x="8546" y="18317"/>
                    <a:pt x="8546" y="18317"/>
                  </a:cubicBezTo>
                  <a:cubicBezTo>
                    <a:pt x="7777" y="18127"/>
                    <a:pt x="7777" y="18127"/>
                    <a:pt x="7777" y="18127"/>
                  </a:cubicBezTo>
                  <a:cubicBezTo>
                    <a:pt x="8015" y="19650"/>
                    <a:pt x="8015" y="19650"/>
                    <a:pt x="8015" y="19650"/>
                  </a:cubicBezTo>
                  <a:cubicBezTo>
                    <a:pt x="6051" y="17746"/>
                    <a:pt x="6051" y="17746"/>
                    <a:pt x="6051" y="17746"/>
                  </a:cubicBezTo>
                  <a:cubicBezTo>
                    <a:pt x="4724" y="17746"/>
                    <a:pt x="4724" y="17746"/>
                    <a:pt x="4724" y="17746"/>
                  </a:cubicBezTo>
                  <a:lnTo>
                    <a:pt x="4724" y="17746"/>
                  </a:lnTo>
                  <a:cubicBezTo>
                    <a:pt x="2096" y="13976"/>
                    <a:pt x="2096" y="13976"/>
                    <a:pt x="2096" y="13976"/>
                  </a:cubicBezTo>
                  <a:cubicBezTo>
                    <a:pt x="0" y="13786"/>
                    <a:pt x="0" y="13786"/>
                    <a:pt x="0" y="13786"/>
                  </a:cubicBezTo>
                  <a:cubicBezTo>
                    <a:pt x="0" y="59143"/>
                    <a:pt x="0" y="59143"/>
                    <a:pt x="0" y="59143"/>
                  </a:cubicBezTo>
                  <a:cubicBezTo>
                    <a:pt x="1300" y="59523"/>
                    <a:pt x="1300" y="59523"/>
                    <a:pt x="1300" y="59523"/>
                  </a:cubicBezTo>
                  <a:cubicBezTo>
                    <a:pt x="2760" y="58762"/>
                    <a:pt x="2760" y="58762"/>
                    <a:pt x="2760" y="58762"/>
                  </a:cubicBezTo>
                  <a:cubicBezTo>
                    <a:pt x="3689" y="61961"/>
                    <a:pt x="3689" y="61961"/>
                    <a:pt x="3689" y="61961"/>
                  </a:cubicBezTo>
                  <a:cubicBezTo>
                    <a:pt x="3822" y="62342"/>
                    <a:pt x="3822" y="62342"/>
                    <a:pt x="3822" y="62342"/>
                  </a:cubicBezTo>
                  <a:cubicBezTo>
                    <a:pt x="4193" y="62342"/>
                    <a:pt x="4193" y="62342"/>
                    <a:pt x="4193" y="62342"/>
                  </a:cubicBezTo>
                  <a:cubicBezTo>
                    <a:pt x="3954" y="61770"/>
                    <a:pt x="3954" y="61770"/>
                    <a:pt x="3954" y="61770"/>
                  </a:cubicBezTo>
                  <a:cubicBezTo>
                    <a:pt x="4087" y="61770"/>
                    <a:pt x="4087" y="61770"/>
                    <a:pt x="4087" y="61770"/>
                  </a:cubicBezTo>
                  <a:cubicBezTo>
                    <a:pt x="4459" y="62342"/>
                    <a:pt x="4459" y="62342"/>
                    <a:pt x="4459" y="62342"/>
                  </a:cubicBezTo>
                  <a:cubicBezTo>
                    <a:pt x="4087" y="62913"/>
                    <a:pt x="4087" y="62913"/>
                    <a:pt x="4087" y="62913"/>
                  </a:cubicBezTo>
                  <a:cubicBezTo>
                    <a:pt x="4857" y="64627"/>
                    <a:pt x="4857" y="64627"/>
                    <a:pt x="4857" y="64627"/>
                  </a:cubicBezTo>
                  <a:cubicBezTo>
                    <a:pt x="6449" y="61961"/>
                    <a:pt x="6449" y="61961"/>
                    <a:pt x="6449" y="61961"/>
                  </a:cubicBezTo>
                  <a:cubicBezTo>
                    <a:pt x="7644" y="61199"/>
                    <a:pt x="7644" y="61199"/>
                    <a:pt x="7644" y="61199"/>
                  </a:cubicBezTo>
                  <a:cubicBezTo>
                    <a:pt x="9210" y="65007"/>
                    <a:pt x="9210" y="65007"/>
                    <a:pt x="9210" y="65007"/>
                  </a:cubicBezTo>
                  <a:cubicBezTo>
                    <a:pt x="10139" y="65579"/>
                    <a:pt x="10139" y="65579"/>
                    <a:pt x="10139" y="65579"/>
                  </a:cubicBezTo>
                  <a:cubicBezTo>
                    <a:pt x="12899" y="73690"/>
                    <a:pt x="12899" y="73690"/>
                    <a:pt x="12899" y="73690"/>
                  </a:cubicBezTo>
                  <a:cubicBezTo>
                    <a:pt x="15660" y="75747"/>
                    <a:pt x="15660" y="75747"/>
                    <a:pt x="15660" y="75747"/>
                  </a:cubicBezTo>
                  <a:cubicBezTo>
                    <a:pt x="15527" y="78794"/>
                    <a:pt x="15527" y="78794"/>
                    <a:pt x="15527" y="78794"/>
                  </a:cubicBezTo>
                  <a:cubicBezTo>
                    <a:pt x="15129" y="79365"/>
                    <a:pt x="15129" y="79365"/>
                    <a:pt x="15129" y="79365"/>
                  </a:cubicBezTo>
                  <a:cubicBezTo>
                    <a:pt x="15129" y="80469"/>
                    <a:pt x="15129" y="80469"/>
                    <a:pt x="15129" y="80469"/>
                  </a:cubicBezTo>
                  <a:cubicBezTo>
                    <a:pt x="14625" y="81802"/>
                    <a:pt x="14625" y="81802"/>
                    <a:pt x="14625" y="81802"/>
                  </a:cubicBezTo>
                  <a:cubicBezTo>
                    <a:pt x="15394" y="82183"/>
                    <a:pt x="15394" y="82183"/>
                    <a:pt x="15394" y="82183"/>
                  </a:cubicBezTo>
                  <a:cubicBezTo>
                    <a:pt x="16589" y="84849"/>
                    <a:pt x="16589" y="84849"/>
                    <a:pt x="16589" y="84849"/>
                  </a:cubicBezTo>
                  <a:cubicBezTo>
                    <a:pt x="16854" y="84849"/>
                    <a:pt x="16854" y="84849"/>
                    <a:pt x="16854" y="84849"/>
                  </a:cubicBezTo>
                  <a:cubicBezTo>
                    <a:pt x="16721" y="86524"/>
                    <a:pt x="16721" y="86524"/>
                    <a:pt x="16721" y="86524"/>
                  </a:cubicBezTo>
                  <a:cubicBezTo>
                    <a:pt x="17385" y="87857"/>
                    <a:pt x="17385" y="87857"/>
                    <a:pt x="17385" y="87857"/>
                  </a:cubicBezTo>
                  <a:cubicBezTo>
                    <a:pt x="18420" y="88048"/>
                    <a:pt x="18420" y="88048"/>
                    <a:pt x="18420" y="88048"/>
                  </a:cubicBezTo>
                  <a:cubicBezTo>
                    <a:pt x="18420" y="88238"/>
                    <a:pt x="18420" y="88238"/>
                    <a:pt x="18420" y="88238"/>
                  </a:cubicBezTo>
                  <a:cubicBezTo>
                    <a:pt x="18420" y="89381"/>
                    <a:pt x="18553" y="90675"/>
                    <a:pt x="18553" y="91056"/>
                  </a:cubicBezTo>
                  <a:cubicBezTo>
                    <a:pt x="18686" y="91056"/>
                    <a:pt x="18951" y="91056"/>
                    <a:pt x="18951" y="91056"/>
                  </a:cubicBezTo>
                  <a:cubicBezTo>
                    <a:pt x="19084" y="91056"/>
                    <a:pt x="19084" y="91056"/>
                    <a:pt x="19084" y="91056"/>
                  </a:cubicBezTo>
                  <a:cubicBezTo>
                    <a:pt x="18686" y="92389"/>
                    <a:pt x="18686" y="92389"/>
                    <a:pt x="18686" y="92389"/>
                  </a:cubicBezTo>
                  <a:cubicBezTo>
                    <a:pt x="19615" y="93341"/>
                    <a:pt x="19615" y="93341"/>
                    <a:pt x="19615" y="93341"/>
                  </a:cubicBezTo>
                  <a:cubicBezTo>
                    <a:pt x="20544" y="92960"/>
                    <a:pt x="20544" y="92960"/>
                    <a:pt x="20544" y="92960"/>
                  </a:cubicBezTo>
                  <a:cubicBezTo>
                    <a:pt x="21207" y="94103"/>
                    <a:pt x="21207" y="94103"/>
                    <a:pt x="21207" y="94103"/>
                  </a:cubicBezTo>
                  <a:cubicBezTo>
                    <a:pt x="20942" y="94293"/>
                    <a:pt x="20942" y="94293"/>
                    <a:pt x="20942" y="94293"/>
                  </a:cubicBezTo>
                  <a:cubicBezTo>
                    <a:pt x="23039" y="94827"/>
                    <a:pt x="23039" y="94827"/>
                    <a:pt x="23039" y="94827"/>
                  </a:cubicBezTo>
                  <a:cubicBezTo>
                    <a:pt x="22906" y="96159"/>
                    <a:pt x="22906" y="96159"/>
                    <a:pt x="22906" y="96159"/>
                  </a:cubicBezTo>
                  <a:cubicBezTo>
                    <a:pt x="23570" y="96731"/>
                    <a:pt x="23570" y="96731"/>
                    <a:pt x="23570" y="96731"/>
                  </a:cubicBezTo>
                  <a:cubicBezTo>
                    <a:pt x="23835" y="95969"/>
                    <a:pt x="23835" y="95969"/>
                    <a:pt x="23835" y="95969"/>
                  </a:cubicBezTo>
                  <a:cubicBezTo>
                    <a:pt x="24499" y="97873"/>
                    <a:pt x="24499" y="97873"/>
                    <a:pt x="24499" y="97873"/>
                  </a:cubicBezTo>
                  <a:cubicBezTo>
                    <a:pt x="25029" y="97112"/>
                    <a:pt x="25029" y="97112"/>
                    <a:pt x="25029" y="97112"/>
                  </a:cubicBezTo>
                  <a:cubicBezTo>
                    <a:pt x="25799" y="99397"/>
                    <a:pt x="25799" y="99397"/>
                    <a:pt x="25799" y="99397"/>
                  </a:cubicBezTo>
                  <a:cubicBezTo>
                    <a:pt x="64392" y="99397"/>
                    <a:pt x="64392" y="99397"/>
                    <a:pt x="64392" y="99397"/>
                  </a:cubicBezTo>
                  <a:cubicBezTo>
                    <a:pt x="64392" y="97683"/>
                    <a:pt x="64392" y="97683"/>
                    <a:pt x="64392" y="97683"/>
                  </a:cubicBezTo>
                  <a:cubicBezTo>
                    <a:pt x="64923" y="98444"/>
                    <a:pt x="64923" y="98444"/>
                    <a:pt x="64923" y="98444"/>
                  </a:cubicBezTo>
                  <a:cubicBezTo>
                    <a:pt x="65321" y="100120"/>
                    <a:pt x="65321" y="100120"/>
                    <a:pt x="65321" y="100120"/>
                  </a:cubicBezTo>
                  <a:cubicBezTo>
                    <a:pt x="65985" y="100120"/>
                    <a:pt x="65985" y="100120"/>
                    <a:pt x="65985" y="100120"/>
                  </a:cubicBezTo>
                  <a:cubicBezTo>
                    <a:pt x="66755" y="100691"/>
                    <a:pt x="66755" y="100691"/>
                    <a:pt x="66755" y="100691"/>
                  </a:cubicBezTo>
                  <a:cubicBezTo>
                    <a:pt x="67816" y="100311"/>
                    <a:pt x="67816" y="100311"/>
                    <a:pt x="67816" y="100311"/>
                  </a:cubicBezTo>
                  <a:cubicBezTo>
                    <a:pt x="69940" y="102405"/>
                    <a:pt x="69940" y="102405"/>
                    <a:pt x="69940" y="102405"/>
                  </a:cubicBezTo>
                  <a:cubicBezTo>
                    <a:pt x="70577" y="101834"/>
                    <a:pt x="70577" y="101834"/>
                    <a:pt x="70577" y="101834"/>
                  </a:cubicBezTo>
                  <a:cubicBezTo>
                    <a:pt x="72302" y="102596"/>
                    <a:pt x="72302" y="102596"/>
                    <a:pt x="72302" y="102596"/>
                  </a:cubicBezTo>
                  <a:cubicBezTo>
                    <a:pt x="72568" y="102215"/>
                    <a:pt x="72568" y="102215"/>
                    <a:pt x="72568" y="102215"/>
                  </a:cubicBezTo>
                  <a:cubicBezTo>
                    <a:pt x="73337" y="100691"/>
                    <a:pt x="73337" y="100691"/>
                    <a:pt x="73337" y="100691"/>
                  </a:cubicBezTo>
                  <a:cubicBezTo>
                    <a:pt x="74266" y="100501"/>
                    <a:pt x="74266" y="100501"/>
                    <a:pt x="74266" y="100501"/>
                  </a:cubicBezTo>
                  <a:cubicBezTo>
                    <a:pt x="74266" y="99206"/>
                    <a:pt x="74266" y="99206"/>
                    <a:pt x="74266" y="99206"/>
                  </a:cubicBezTo>
                  <a:cubicBezTo>
                    <a:pt x="74399" y="99397"/>
                    <a:pt x="74399" y="99397"/>
                    <a:pt x="74399" y="99397"/>
                  </a:cubicBezTo>
                  <a:cubicBezTo>
                    <a:pt x="74797" y="99930"/>
                    <a:pt x="75461" y="101072"/>
                    <a:pt x="75726" y="101263"/>
                  </a:cubicBezTo>
                  <a:cubicBezTo>
                    <a:pt x="75726" y="100882"/>
                    <a:pt x="75726" y="100120"/>
                    <a:pt x="75726" y="100120"/>
                  </a:cubicBezTo>
                  <a:lnTo>
                    <a:pt x="75726" y="100120"/>
                  </a:lnTo>
                  <a:cubicBezTo>
                    <a:pt x="76655" y="100311"/>
                    <a:pt x="76655" y="100311"/>
                    <a:pt x="76655" y="100311"/>
                  </a:cubicBezTo>
                  <a:cubicBezTo>
                    <a:pt x="77823" y="102596"/>
                    <a:pt x="77823" y="102596"/>
                    <a:pt x="77823" y="102596"/>
                  </a:cubicBezTo>
                  <a:cubicBezTo>
                    <a:pt x="78885" y="102405"/>
                    <a:pt x="78885" y="102405"/>
                    <a:pt x="78885" y="102405"/>
                  </a:cubicBezTo>
                  <a:cubicBezTo>
                    <a:pt x="79416" y="106747"/>
                    <a:pt x="79416" y="106747"/>
                    <a:pt x="79416" y="106747"/>
                  </a:cubicBezTo>
                  <a:cubicBezTo>
                    <a:pt x="84804" y="108651"/>
                    <a:pt x="84804" y="108651"/>
                    <a:pt x="84804" y="108651"/>
                  </a:cubicBezTo>
                  <a:cubicBezTo>
                    <a:pt x="86264" y="111850"/>
                    <a:pt x="86264" y="111850"/>
                    <a:pt x="86264" y="111850"/>
                  </a:cubicBezTo>
                  <a:cubicBezTo>
                    <a:pt x="85467" y="112992"/>
                    <a:pt x="85467" y="112992"/>
                    <a:pt x="85467" y="112992"/>
                  </a:cubicBezTo>
                  <a:cubicBezTo>
                    <a:pt x="83636" y="110898"/>
                    <a:pt x="83636" y="110898"/>
                    <a:pt x="83636" y="110898"/>
                  </a:cubicBezTo>
                  <a:cubicBezTo>
                    <a:pt x="84034" y="112231"/>
                    <a:pt x="84034" y="112231"/>
                    <a:pt x="84034" y="112231"/>
                  </a:cubicBezTo>
                  <a:cubicBezTo>
                    <a:pt x="83238" y="113944"/>
                    <a:pt x="83238" y="113944"/>
                    <a:pt x="83238" y="113944"/>
                  </a:cubicBezTo>
                  <a:cubicBezTo>
                    <a:pt x="83370" y="115963"/>
                    <a:pt x="83370" y="115963"/>
                    <a:pt x="83370" y="115963"/>
                  </a:cubicBezTo>
                  <a:cubicBezTo>
                    <a:pt x="82309" y="116915"/>
                    <a:pt x="82309" y="116915"/>
                    <a:pt x="82309" y="116915"/>
                  </a:cubicBezTo>
                  <a:cubicBezTo>
                    <a:pt x="82043" y="118438"/>
                    <a:pt x="82043" y="118438"/>
                    <a:pt x="82043" y="118438"/>
                  </a:cubicBezTo>
                  <a:cubicBezTo>
                    <a:pt x="81645" y="118819"/>
                    <a:pt x="81645" y="118819"/>
                    <a:pt x="81645" y="118819"/>
                  </a:cubicBezTo>
                  <a:cubicBezTo>
                    <a:pt x="81512" y="119733"/>
                    <a:pt x="81512" y="119733"/>
                    <a:pt x="81512" y="119733"/>
                  </a:cubicBezTo>
                  <a:cubicBezTo>
                    <a:pt x="82441" y="119961"/>
                    <a:pt x="82441" y="119961"/>
                    <a:pt x="82441" y="119961"/>
                  </a:cubicBezTo>
                  <a:cubicBezTo>
                    <a:pt x="83370" y="118819"/>
                    <a:pt x="83370" y="118819"/>
                    <a:pt x="83370" y="118819"/>
                  </a:cubicBezTo>
                  <a:cubicBezTo>
                    <a:pt x="83636" y="118057"/>
                    <a:pt x="83636" y="118057"/>
                    <a:pt x="83636" y="118057"/>
                  </a:cubicBezTo>
                  <a:cubicBezTo>
                    <a:pt x="84936" y="118248"/>
                    <a:pt x="84936" y="118248"/>
                    <a:pt x="84936" y="118248"/>
                  </a:cubicBezTo>
                  <a:cubicBezTo>
                    <a:pt x="85998" y="117296"/>
                    <a:pt x="85998" y="117296"/>
                    <a:pt x="85998" y="117296"/>
                  </a:cubicBezTo>
                  <a:cubicBezTo>
                    <a:pt x="87060" y="117296"/>
                    <a:pt x="87060" y="117296"/>
                    <a:pt x="87060" y="117296"/>
                  </a:cubicBezTo>
                  <a:cubicBezTo>
                    <a:pt x="87060" y="116534"/>
                    <a:pt x="87060" y="116534"/>
                    <a:pt x="87060" y="116534"/>
                  </a:cubicBezTo>
                  <a:cubicBezTo>
                    <a:pt x="86794" y="116724"/>
                    <a:pt x="86794" y="116724"/>
                    <a:pt x="86794" y="116724"/>
                  </a:cubicBezTo>
                  <a:cubicBezTo>
                    <a:pt x="85998" y="116344"/>
                    <a:pt x="85998" y="116344"/>
                    <a:pt x="85998" y="116344"/>
                  </a:cubicBezTo>
                  <a:cubicBezTo>
                    <a:pt x="86662" y="114858"/>
                    <a:pt x="86662" y="114858"/>
                    <a:pt x="86662" y="114858"/>
                  </a:cubicBezTo>
                  <a:cubicBezTo>
                    <a:pt x="88891" y="114135"/>
                    <a:pt x="88891" y="114135"/>
                    <a:pt x="88891" y="114135"/>
                  </a:cubicBezTo>
                  <a:cubicBezTo>
                    <a:pt x="89953" y="114477"/>
                    <a:pt x="89953" y="114477"/>
                    <a:pt x="89953" y="114477"/>
                  </a:cubicBezTo>
                  <a:cubicBezTo>
                    <a:pt x="89820" y="113754"/>
                    <a:pt x="89820" y="113754"/>
                    <a:pt x="89820" y="113754"/>
                  </a:cubicBezTo>
                  <a:cubicBezTo>
                    <a:pt x="91254" y="113183"/>
                    <a:pt x="91254" y="113183"/>
                    <a:pt x="91254" y="113183"/>
                  </a:cubicBezTo>
                  <a:cubicBezTo>
                    <a:pt x="91254" y="113373"/>
                    <a:pt x="91254" y="113373"/>
                    <a:pt x="91254" y="113373"/>
                  </a:cubicBezTo>
                  <a:cubicBezTo>
                    <a:pt x="92714" y="111469"/>
                    <a:pt x="92714" y="111469"/>
                    <a:pt x="92714" y="111469"/>
                  </a:cubicBezTo>
                  <a:lnTo>
                    <a:pt x="92714" y="111469"/>
                  </a:lnTo>
                  <a:cubicBezTo>
                    <a:pt x="97730" y="111278"/>
                    <a:pt x="97730" y="111278"/>
                    <a:pt x="97730" y="111278"/>
                  </a:cubicBezTo>
                  <a:cubicBezTo>
                    <a:pt x="99296" y="109603"/>
                    <a:pt x="99296" y="109603"/>
                    <a:pt x="99296" y="109603"/>
                  </a:cubicBezTo>
                  <a:cubicBezTo>
                    <a:pt x="99429" y="107699"/>
                    <a:pt x="99429" y="107699"/>
                    <a:pt x="99429" y="107699"/>
                  </a:cubicBezTo>
                  <a:cubicBezTo>
                    <a:pt x="100756" y="103928"/>
                    <a:pt x="100756" y="103928"/>
                    <a:pt x="100756" y="103928"/>
                  </a:cubicBezTo>
                  <a:cubicBezTo>
                    <a:pt x="101154" y="104652"/>
                    <a:pt x="101154" y="104652"/>
                    <a:pt x="101154" y="104652"/>
                  </a:cubicBezTo>
                  <a:cubicBezTo>
                    <a:pt x="102189" y="104500"/>
                    <a:pt x="102189" y="104500"/>
                    <a:pt x="102189" y="104500"/>
                  </a:cubicBezTo>
                  <a:cubicBezTo>
                    <a:pt x="103251" y="105985"/>
                    <a:pt x="103251" y="105985"/>
                    <a:pt x="103251" y="105985"/>
                  </a:cubicBezTo>
                  <a:cubicBezTo>
                    <a:pt x="103251" y="109946"/>
                    <a:pt x="103251" y="109946"/>
                    <a:pt x="103251" y="109946"/>
                  </a:cubicBezTo>
                  <a:cubicBezTo>
                    <a:pt x="104047" y="110898"/>
                    <a:pt x="104047" y="110898"/>
                    <a:pt x="104047" y="110898"/>
                  </a:cubicBezTo>
                  <a:lnTo>
                    <a:pt x="104047" y="110898"/>
                  </a:lnTo>
                  <a:cubicBezTo>
                    <a:pt x="104578" y="111088"/>
                    <a:pt x="104578" y="111088"/>
                    <a:pt x="104578" y="111088"/>
                  </a:cubicBezTo>
                  <a:cubicBezTo>
                    <a:pt x="105613" y="110517"/>
                    <a:pt x="105613" y="110517"/>
                    <a:pt x="105613" y="110517"/>
                  </a:cubicBezTo>
                  <a:cubicBezTo>
                    <a:pt x="106144" y="110517"/>
                    <a:pt x="106144" y="110517"/>
                    <a:pt x="106144" y="110517"/>
                  </a:cubicBezTo>
                  <a:cubicBezTo>
                    <a:pt x="107604" y="108651"/>
                    <a:pt x="107604" y="108651"/>
                    <a:pt x="107604" y="108651"/>
                  </a:cubicBezTo>
                  <a:cubicBezTo>
                    <a:pt x="108002" y="109032"/>
                    <a:pt x="108002" y="109032"/>
                    <a:pt x="108002" y="109032"/>
                  </a:cubicBezTo>
                  <a:cubicBezTo>
                    <a:pt x="107339" y="109946"/>
                    <a:pt x="107339" y="109946"/>
                    <a:pt x="107339" y="109946"/>
                  </a:cubicBezTo>
                  <a:cubicBezTo>
                    <a:pt x="107339" y="110136"/>
                    <a:pt x="107339" y="110136"/>
                    <a:pt x="107339" y="110136"/>
                  </a:cubicBezTo>
                  <a:cubicBezTo>
                    <a:pt x="108002" y="109946"/>
                    <a:pt x="108002" y="109946"/>
                    <a:pt x="108002" y="109946"/>
                  </a:cubicBezTo>
                  <a:lnTo>
                    <a:pt x="108002" y="109946"/>
                  </a:lnTo>
                  <a:cubicBezTo>
                    <a:pt x="109834" y="110326"/>
                    <a:pt x="109834" y="110326"/>
                    <a:pt x="109834" y="110326"/>
                  </a:cubicBezTo>
                  <a:cubicBezTo>
                    <a:pt x="108506" y="110707"/>
                    <a:pt x="108506" y="110707"/>
                    <a:pt x="108506" y="110707"/>
                  </a:cubicBezTo>
                  <a:cubicBezTo>
                    <a:pt x="108108" y="111278"/>
                    <a:pt x="108108" y="111278"/>
                    <a:pt x="108108" y="111278"/>
                  </a:cubicBezTo>
                  <a:cubicBezTo>
                    <a:pt x="107737" y="110707"/>
                    <a:pt x="107737" y="110707"/>
                    <a:pt x="107737" y="110707"/>
                  </a:cubicBezTo>
                  <a:cubicBezTo>
                    <a:pt x="106277" y="112040"/>
                    <a:pt x="106277" y="112040"/>
                    <a:pt x="106277" y="112040"/>
                  </a:cubicBezTo>
                  <a:cubicBezTo>
                    <a:pt x="106144" y="112611"/>
                    <a:pt x="106144" y="112611"/>
                    <a:pt x="106144" y="112611"/>
                  </a:cubicBezTo>
                  <a:cubicBezTo>
                    <a:pt x="105879" y="112611"/>
                    <a:pt x="105879" y="112611"/>
                    <a:pt x="105879" y="112611"/>
                  </a:cubicBezTo>
                  <a:cubicBezTo>
                    <a:pt x="105481" y="113754"/>
                    <a:pt x="105481" y="113754"/>
                    <a:pt x="105481" y="113754"/>
                  </a:cubicBezTo>
                  <a:cubicBezTo>
                    <a:pt x="106144" y="115582"/>
                    <a:pt x="106144" y="115582"/>
                    <a:pt x="106144" y="115582"/>
                  </a:cubicBezTo>
                  <a:cubicBezTo>
                    <a:pt x="106940" y="115049"/>
                    <a:pt x="106940" y="115049"/>
                    <a:pt x="106940" y="115049"/>
                  </a:cubicBezTo>
                  <a:cubicBezTo>
                    <a:pt x="108002" y="113373"/>
                    <a:pt x="108002" y="113373"/>
                    <a:pt x="108002" y="113373"/>
                  </a:cubicBezTo>
                  <a:cubicBezTo>
                    <a:pt x="108108" y="112611"/>
                    <a:pt x="108108" y="112611"/>
                    <a:pt x="108108" y="112611"/>
                  </a:cubicBezTo>
                  <a:cubicBezTo>
                    <a:pt x="109435" y="112231"/>
                    <a:pt x="109435" y="112231"/>
                    <a:pt x="109435" y="112231"/>
                  </a:cubicBezTo>
                  <a:cubicBezTo>
                    <a:pt x="111798" y="110517"/>
                    <a:pt x="111798" y="110517"/>
                    <a:pt x="111798" y="110517"/>
                  </a:cubicBezTo>
                  <a:cubicBezTo>
                    <a:pt x="112329" y="110517"/>
                    <a:pt x="112329" y="110517"/>
                    <a:pt x="112329" y="110517"/>
                  </a:cubicBezTo>
                  <a:cubicBezTo>
                    <a:pt x="112063" y="110326"/>
                    <a:pt x="112063" y="110326"/>
                    <a:pt x="112063" y="110326"/>
                  </a:cubicBezTo>
                  <a:cubicBezTo>
                    <a:pt x="111930" y="109603"/>
                    <a:pt x="111930" y="109603"/>
                    <a:pt x="111930" y="109603"/>
                  </a:cubicBezTo>
                  <a:cubicBezTo>
                    <a:pt x="111426" y="109412"/>
                    <a:pt x="111426" y="109412"/>
                    <a:pt x="111426" y="109412"/>
                  </a:cubicBezTo>
                  <a:cubicBezTo>
                    <a:pt x="111293" y="109032"/>
                    <a:pt x="111293" y="109032"/>
                    <a:pt x="111293" y="109032"/>
                  </a:cubicBezTo>
                  <a:cubicBezTo>
                    <a:pt x="110630" y="109603"/>
                    <a:pt x="110630" y="109603"/>
                    <a:pt x="110630" y="109603"/>
                  </a:cubicBezTo>
                  <a:cubicBezTo>
                    <a:pt x="108374" y="108651"/>
                    <a:pt x="108374" y="108651"/>
                    <a:pt x="108374" y="108651"/>
                  </a:cubicBezTo>
                  <a:cubicBezTo>
                    <a:pt x="108639" y="108079"/>
                    <a:pt x="108639" y="108079"/>
                    <a:pt x="108639" y="108079"/>
                  </a:cubicBezTo>
                  <a:cubicBezTo>
                    <a:pt x="107604" y="107699"/>
                    <a:pt x="107604" y="107699"/>
                    <a:pt x="107604" y="107699"/>
                  </a:cubicBezTo>
                  <a:cubicBezTo>
                    <a:pt x="106940" y="105985"/>
                    <a:pt x="106940" y="105985"/>
                    <a:pt x="106940" y="105985"/>
                  </a:cubicBezTo>
                  <a:cubicBezTo>
                    <a:pt x="107073" y="105223"/>
                    <a:pt x="107073" y="105223"/>
                    <a:pt x="107073" y="105223"/>
                  </a:cubicBezTo>
                  <a:cubicBezTo>
                    <a:pt x="106277" y="105033"/>
                    <a:pt x="106277" y="105033"/>
                    <a:pt x="106277" y="105033"/>
                  </a:cubicBezTo>
                  <a:cubicBezTo>
                    <a:pt x="107073" y="104500"/>
                    <a:pt x="107073" y="104500"/>
                    <a:pt x="107073" y="104500"/>
                  </a:cubicBezTo>
                  <a:cubicBezTo>
                    <a:pt x="107339" y="103357"/>
                    <a:pt x="107339" y="103357"/>
                    <a:pt x="107339" y="103357"/>
                  </a:cubicBezTo>
                  <a:cubicBezTo>
                    <a:pt x="106675" y="102976"/>
                    <a:pt x="106675" y="102976"/>
                    <a:pt x="106675" y="102976"/>
                  </a:cubicBezTo>
                  <a:cubicBezTo>
                    <a:pt x="106011" y="103357"/>
                    <a:pt x="106011" y="103357"/>
                    <a:pt x="106011" y="103357"/>
                  </a:cubicBezTo>
                  <a:cubicBezTo>
                    <a:pt x="104817" y="102024"/>
                    <a:pt x="104817" y="102024"/>
                    <a:pt x="104817" y="102024"/>
                  </a:cubicBezTo>
                  <a:cubicBezTo>
                    <a:pt x="106808" y="102024"/>
                    <a:pt x="106808" y="102024"/>
                    <a:pt x="106808" y="102024"/>
                  </a:cubicBezTo>
                  <a:cubicBezTo>
                    <a:pt x="108002" y="100501"/>
                    <a:pt x="108002" y="100501"/>
                    <a:pt x="108002" y="100501"/>
                  </a:cubicBezTo>
                  <a:cubicBezTo>
                    <a:pt x="107869" y="99397"/>
                    <a:pt x="107869" y="99397"/>
                    <a:pt x="107869" y="99397"/>
                  </a:cubicBezTo>
                  <a:cubicBezTo>
                    <a:pt x="106277" y="98444"/>
                    <a:pt x="106277" y="98444"/>
                    <a:pt x="106277" y="98444"/>
                  </a:cubicBezTo>
                  <a:cubicBezTo>
                    <a:pt x="104950" y="98825"/>
                    <a:pt x="104950" y="98825"/>
                    <a:pt x="104950" y="98825"/>
                  </a:cubicBezTo>
                  <a:cubicBezTo>
                    <a:pt x="102455" y="100501"/>
                    <a:pt x="102455" y="100501"/>
                    <a:pt x="102455" y="100501"/>
                  </a:cubicBezTo>
                  <a:cubicBezTo>
                    <a:pt x="100623" y="102596"/>
                    <a:pt x="100623" y="102596"/>
                    <a:pt x="100623" y="102596"/>
                  </a:cubicBezTo>
                  <a:cubicBezTo>
                    <a:pt x="99960" y="103928"/>
                    <a:pt x="99960" y="103928"/>
                    <a:pt x="99960" y="103928"/>
                  </a:cubicBezTo>
                  <a:cubicBezTo>
                    <a:pt x="98367" y="105985"/>
                    <a:pt x="98367" y="105985"/>
                    <a:pt x="98367" y="105985"/>
                  </a:cubicBezTo>
                  <a:cubicBezTo>
                    <a:pt x="98234" y="105794"/>
                    <a:pt x="98234" y="105794"/>
                    <a:pt x="98234" y="105794"/>
                  </a:cubicBezTo>
                  <a:cubicBezTo>
                    <a:pt x="99562" y="103738"/>
                    <a:pt x="99562" y="103738"/>
                    <a:pt x="99562" y="103738"/>
                  </a:cubicBezTo>
                  <a:cubicBezTo>
                    <a:pt x="100225" y="102596"/>
                    <a:pt x="100225" y="102596"/>
                    <a:pt x="100225" y="102596"/>
                  </a:cubicBezTo>
                  <a:cubicBezTo>
                    <a:pt x="100225" y="101643"/>
                    <a:pt x="100225" y="101643"/>
                    <a:pt x="100225" y="101643"/>
                  </a:cubicBezTo>
                  <a:cubicBezTo>
                    <a:pt x="100756" y="101453"/>
                    <a:pt x="100756" y="101453"/>
                    <a:pt x="100756" y="101453"/>
                  </a:cubicBezTo>
                  <a:cubicBezTo>
                    <a:pt x="101526" y="99777"/>
                    <a:pt x="101526" y="99777"/>
                    <a:pt x="101526" y="99777"/>
                  </a:cubicBezTo>
                  <a:cubicBezTo>
                    <a:pt x="102853" y="98254"/>
                    <a:pt x="102853" y="98254"/>
                    <a:pt x="102853" y="98254"/>
                  </a:cubicBezTo>
                  <a:cubicBezTo>
                    <a:pt x="103516" y="98254"/>
                    <a:pt x="103516" y="98254"/>
                    <a:pt x="103516" y="98254"/>
                  </a:cubicBezTo>
                  <a:cubicBezTo>
                    <a:pt x="104578" y="95779"/>
                    <a:pt x="104578" y="95779"/>
                    <a:pt x="104578" y="95779"/>
                  </a:cubicBezTo>
                  <a:cubicBezTo>
                    <a:pt x="108506" y="95055"/>
                    <a:pt x="108506" y="95055"/>
                    <a:pt x="108506" y="95055"/>
                  </a:cubicBezTo>
                  <a:cubicBezTo>
                    <a:pt x="109435" y="95588"/>
                    <a:pt x="109435" y="95588"/>
                    <a:pt x="109435" y="95588"/>
                  </a:cubicBezTo>
                  <a:cubicBezTo>
                    <a:pt x="111559" y="95398"/>
                    <a:pt x="111559" y="95398"/>
                    <a:pt x="111559" y="95398"/>
                  </a:cubicBezTo>
                  <a:cubicBezTo>
                    <a:pt x="111798" y="95779"/>
                    <a:pt x="111798" y="95779"/>
                    <a:pt x="111798" y="95779"/>
                  </a:cubicBezTo>
                  <a:cubicBezTo>
                    <a:pt x="113390" y="95207"/>
                    <a:pt x="113390" y="95207"/>
                    <a:pt x="113390" y="95207"/>
                  </a:cubicBezTo>
                  <a:cubicBezTo>
                    <a:pt x="113921" y="94484"/>
                    <a:pt x="113921" y="94484"/>
                    <a:pt x="113921" y="94484"/>
                  </a:cubicBezTo>
                  <a:cubicBezTo>
                    <a:pt x="114054" y="95398"/>
                    <a:pt x="114054" y="95398"/>
                    <a:pt x="114054" y="95398"/>
                  </a:cubicBezTo>
                  <a:cubicBezTo>
                    <a:pt x="116151" y="92008"/>
                    <a:pt x="116151" y="92008"/>
                    <a:pt x="116151" y="92008"/>
                  </a:cubicBezTo>
                  <a:cubicBezTo>
                    <a:pt x="118274" y="91247"/>
                    <a:pt x="118274" y="91247"/>
                    <a:pt x="118274" y="91247"/>
                  </a:cubicBezTo>
                  <a:cubicBezTo>
                    <a:pt x="119973" y="89190"/>
                    <a:pt x="119973" y="89190"/>
                    <a:pt x="119973" y="89190"/>
                  </a:cubicBezTo>
                  <a:lnTo>
                    <a:pt x="119442" y="85953"/>
                  </a:lnTo>
                  <a:close/>
                  <a:moveTo>
                    <a:pt x="27657" y="39301"/>
                  </a:moveTo>
                  <a:lnTo>
                    <a:pt x="27657" y="39301"/>
                  </a:lnTo>
                  <a:cubicBezTo>
                    <a:pt x="28958" y="35531"/>
                    <a:pt x="28958" y="35531"/>
                    <a:pt x="28958" y="35531"/>
                  </a:cubicBezTo>
                  <a:cubicBezTo>
                    <a:pt x="26994" y="37016"/>
                    <a:pt x="26994" y="37016"/>
                    <a:pt x="26994" y="37016"/>
                  </a:cubicBezTo>
                  <a:cubicBezTo>
                    <a:pt x="26861" y="38540"/>
                    <a:pt x="26861" y="38540"/>
                    <a:pt x="26861" y="38540"/>
                  </a:cubicBezTo>
                  <a:cubicBezTo>
                    <a:pt x="24631" y="37968"/>
                    <a:pt x="24631" y="37968"/>
                    <a:pt x="24631" y="37968"/>
                  </a:cubicBezTo>
                  <a:cubicBezTo>
                    <a:pt x="26595" y="34960"/>
                    <a:pt x="26595" y="34960"/>
                    <a:pt x="26595" y="34960"/>
                  </a:cubicBezTo>
                  <a:cubicBezTo>
                    <a:pt x="26197" y="34198"/>
                    <a:pt x="26197" y="34198"/>
                    <a:pt x="26197" y="34198"/>
                  </a:cubicBezTo>
                  <a:cubicBezTo>
                    <a:pt x="28188" y="33437"/>
                    <a:pt x="28188" y="33437"/>
                    <a:pt x="28188" y="33437"/>
                  </a:cubicBezTo>
                  <a:cubicBezTo>
                    <a:pt x="25029" y="32104"/>
                    <a:pt x="25029" y="32104"/>
                    <a:pt x="25029" y="32104"/>
                  </a:cubicBezTo>
                  <a:cubicBezTo>
                    <a:pt x="22773" y="33056"/>
                    <a:pt x="22773" y="33056"/>
                    <a:pt x="22773" y="33056"/>
                  </a:cubicBezTo>
                  <a:cubicBezTo>
                    <a:pt x="22375" y="33627"/>
                    <a:pt x="22375" y="33627"/>
                    <a:pt x="22375" y="33627"/>
                  </a:cubicBezTo>
                  <a:cubicBezTo>
                    <a:pt x="22375" y="32104"/>
                    <a:pt x="22375" y="32104"/>
                    <a:pt x="22375" y="32104"/>
                  </a:cubicBezTo>
                  <a:cubicBezTo>
                    <a:pt x="24100" y="32294"/>
                    <a:pt x="24100" y="32294"/>
                    <a:pt x="24100" y="32294"/>
                  </a:cubicBezTo>
                  <a:cubicBezTo>
                    <a:pt x="29489" y="28524"/>
                    <a:pt x="29489" y="28524"/>
                    <a:pt x="29489" y="28524"/>
                  </a:cubicBezTo>
                  <a:cubicBezTo>
                    <a:pt x="30816" y="29095"/>
                    <a:pt x="30816" y="29095"/>
                    <a:pt x="30816" y="29095"/>
                  </a:cubicBezTo>
                  <a:cubicBezTo>
                    <a:pt x="28560" y="31532"/>
                    <a:pt x="28560" y="31532"/>
                    <a:pt x="28560" y="31532"/>
                  </a:cubicBezTo>
                  <a:cubicBezTo>
                    <a:pt x="32010" y="31723"/>
                    <a:pt x="32010" y="31723"/>
                    <a:pt x="32010" y="31723"/>
                  </a:cubicBezTo>
                  <a:cubicBezTo>
                    <a:pt x="32780" y="30580"/>
                    <a:pt x="32780" y="30580"/>
                    <a:pt x="32780" y="30580"/>
                  </a:cubicBezTo>
                  <a:cubicBezTo>
                    <a:pt x="31745" y="34579"/>
                    <a:pt x="31745" y="34579"/>
                    <a:pt x="31745" y="34579"/>
                  </a:cubicBezTo>
                  <a:cubicBezTo>
                    <a:pt x="30019" y="34960"/>
                    <a:pt x="30019" y="34960"/>
                    <a:pt x="30019" y="34960"/>
                  </a:cubicBezTo>
                  <a:cubicBezTo>
                    <a:pt x="30285" y="36826"/>
                    <a:pt x="30285" y="36826"/>
                    <a:pt x="30285" y="36826"/>
                  </a:cubicBezTo>
                  <a:lnTo>
                    <a:pt x="27657" y="39301"/>
                  </a:lnTo>
                  <a:close/>
                  <a:moveTo>
                    <a:pt x="38062" y="54992"/>
                  </a:moveTo>
                  <a:lnTo>
                    <a:pt x="38062" y="54992"/>
                  </a:lnTo>
                  <a:cubicBezTo>
                    <a:pt x="37796" y="56477"/>
                    <a:pt x="37796" y="56477"/>
                    <a:pt x="37796" y="56477"/>
                  </a:cubicBezTo>
                  <a:cubicBezTo>
                    <a:pt x="34505" y="57048"/>
                    <a:pt x="34505" y="57048"/>
                    <a:pt x="34505" y="57048"/>
                  </a:cubicBezTo>
                  <a:cubicBezTo>
                    <a:pt x="32382" y="54611"/>
                    <a:pt x="32382" y="54611"/>
                    <a:pt x="32382" y="54611"/>
                  </a:cubicBezTo>
                  <a:cubicBezTo>
                    <a:pt x="31612" y="54801"/>
                    <a:pt x="31612" y="54801"/>
                    <a:pt x="31612" y="54801"/>
                  </a:cubicBezTo>
                  <a:cubicBezTo>
                    <a:pt x="31612" y="54230"/>
                    <a:pt x="31612" y="54230"/>
                    <a:pt x="31612" y="54230"/>
                  </a:cubicBezTo>
                  <a:cubicBezTo>
                    <a:pt x="35301" y="55182"/>
                    <a:pt x="35301" y="55182"/>
                    <a:pt x="35301" y="55182"/>
                  </a:cubicBezTo>
                  <a:cubicBezTo>
                    <a:pt x="37266" y="52135"/>
                    <a:pt x="37266" y="52135"/>
                    <a:pt x="37266" y="52135"/>
                  </a:cubicBezTo>
                  <a:cubicBezTo>
                    <a:pt x="35169" y="48365"/>
                    <a:pt x="35169" y="48365"/>
                    <a:pt x="35169" y="48365"/>
                  </a:cubicBezTo>
                  <a:cubicBezTo>
                    <a:pt x="36867" y="50460"/>
                    <a:pt x="36867" y="50460"/>
                    <a:pt x="36867" y="50460"/>
                  </a:cubicBezTo>
                  <a:cubicBezTo>
                    <a:pt x="37398" y="49127"/>
                    <a:pt x="37398" y="49127"/>
                    <a:pt x="37398" y="49127"/>
                  </a:cubicBezTo>
                  <a:cubicBezTo>
                    <a:pt x="38062" y="51754"/>
                    <a:pt x="38062" y="51754"/>
                    <a:pt x="38062" y="51754"/>
                  </a:cubicBezTo>
                  <a:cubicBezTo>
                    <a:pt x="38725" y="50802"/>
                    <a:pt x="38725" y="50802"/>
                    <a:pt x="38725" y="50802"/>
                  </a:cubicBezTo>
                  <a:cubicBezTo>
                    <a:pt x="38725" y="51945"/>
                    <a:pt x="38725" y="51945"/>
                    <a:pt x="38725" y="51945"/>
                  </a:cubicBezTo>
                  <a:cubicBezTo>
                    <a:pt x="40557" y="51183"/>
                    <a:pt x="40557" y="51183"/>
                    <a:pt x="40557" y="51183"/>
                  </a:cubicBezTo>
                  <a:cubicBezTo>
                    <a:pt x="41619" y="48936"/>
                    <a:pt x="41619" y="48936"/>
                    <a:pt x="41619" y="48936"/>
                  </a:cubicBezTo>
                  <a:cubicBezTo>
                    <a:pt x="44644" y="48556"/>
                    <a:pt x="44644" y="48556"/>
                    <a:pt x="44644" y="48556"/>
                  </a:cubicBezTo>
                  <a:cubicBezTo>
                    <a:pt x="44777" y="49127"/>
                    <a:pt x="44777" y="49127"/>
                    <a:pt x="44777" y="49127"/>
                  </a:cubicBezTo>
                  <a:cubicBezTo>
                    <a:pt x="42149" y="50231"/>
                    <a:pt x="42149" y="50231"/>
                    <a:pt x="42149" y="50231"/>
                  </a:cubicBezTo>
                  <a:cubicBezTo>
                    <a:pt x="39761" y="54230"/>
                    <a:pt x="39761" y="54230"/>
                    <a:pt x="39761" y="54230"/>
                  </a:cubicBezTo>
                  <a:lnTo>
                    <a:pt x="38062" y="54992"/>
                  </a:lnTo>
                  <a:close/>
                  <a:moveTo>
                    <a:pt x="46741" y="63294"/>
                  </a:moveTo>
                  <a:lnTo>
                    <a:pt x="46741" y="63294"/>
                  </a:lnTo>
                  <a:cubicBezTo>
                    <a:pt x="46078" y="64055"/>
                    <a:pt x="46078" y="64055"/>
                    <a:pt x="46078" y="64055"/>
                  </a:cubicBezTo>
                  <a:cubicBezTo>
                    <a:pt x="44644" y="64055"/>
                    <a:pt x="44644" y="64055"/>
                    <a:pt x="44644" y="64055"/>
                  </a:cubicBezTo>
                  <a:lnTo>
                    <a:pt x="44644" y="64055"/>
                  </a:lnTo>
                  <a:cubicBezTo>
                    <a:pt x="43052" y="65007"/>
                    <a:pt x="43052" y="65007"/>
                    <a:pt x="43052" y="65007"/>
                  </a:cubicBezTo>
                  <a:cubicBezTo>
                    <a:pt x="43317" y="65579"/>
                    <a:pt x="43317" y="65579"/>
                    <a:pt x="43317" y="65579"/>
                  </a:cubicBezTo>
                  <a:cubicBezTo>
                    <a:pt x="42256" y="65731"/>
                    <a:pt x="42256" y="65731"/>
                    <a:pt x="42256" y="65731"/>
                  </a:cubicBezTo>
                  <a:cubicBezTo>
                    <a:pt x="41884" y="65350"/>
                    <a:pt x="41884" y="65350"/>
                    <a:pt x="41884" y="65350"/>
                  </a:cubicBezTo>
                  <a:cubicBezTo>
                    <a:pt x="43848" y="62722"/>
                    <a:pt x="43848" y="62722"/>
                    <a:pt x="43848" y="62722"/>
                  </a:cubicBezTo>
                  <a:lnTo>
                    <a:pt x="43848" y="62722"/>
                  </a:lnTo>
                  <a:cubicBezTo>
                    <a:pt x="43981" y="61770"/>
                    <a:pt x="43981" y="61770"/>
                    <a:pt x="43981" y="61770"/>
                  </a:cubicBezTo>
                  <a:cubicBezTo>
                    <a:pt x="44644" y="60818"/>
                    <a:pt x="44644" y="60818"/>
                    <a:pt x="44644" y="60818"/>
                  </a:cubicBezTo>
                  <a:cubicBezTo>
                    <a:pt x="45706" y="61009"/>
                    <a:pt x="45706" y="61009"/>
                    <a:pt x="45706" y="61009"/>
                  </a:cubicBezTo>
                  <a:cubicBezTo>
                    <a:pt x="44512" y="62342"/>
                    <a:pt x="44512" y="62342"/>
                    <a:pt x="44512" y="62342"/>
                  </a:cubicBezTo>
                  <a:cubicBezTo>
                    <a:pt x="45441" y="62532"/>
                    <a:pt x="45441" y="62532"/>
                    <a:pt x="45441" y="62532"/>
                  </a:cubicBezTo>
                  <a:cubicBezTo>
                    <a:pt x="45308" y="63103"/>
                    <a:pt x="45308" y="63103"/>
                    <a:pt x="45308" y="63103"/>
                  </a:cubicBezTo>
                  <a:cubicBezTo>
                    <a:pt x="46609" y="62722"/>
                    <a:pt x="46609" y="62722"/>
                    <a:pt x="46609" y="62722"/>
                  </a:cubicBezTo>
                  <a:cubicBezTo>
                    <a:pt x="48334" y="63294"/>
                    <a:pt x="48334" y="63294"/>
                    <a:pt x="48334" y="63294"/>
                  </a:cubicBezTo>
                  <a:lnTo>
                    <a:pt x="46741" y="63294"/>
                  </a:lnTo>
                  <a:close/>
                  <a:moveTo>
                    <a:pt x="58606" y="72167"/>
                  </a:moveTo>
                  <a:lnTo>
                    <a:pt x="58606" y="72167"/>
                  </a:lnTo>
                  <a:cubicBezTo>
                    <a:pt x="59004" y="72357"/>
                    <a:pt x="59004" y="72357"/>
                    <a:pt x="59004" y="72357"/>
                  </a:cubicBezTo>
                  <a:cubicBezTo>
                    <a:pt x="59800" y="71025"/>
                    <a:pt x="59800" y="71025"/>
                    <a:pt x="59800" y="71025"/>
                  </a:cubicBezTo>
                  <a:cubicBezTo>
                    <a:pt x="59641" y="70301"/>
                    <a:pt x="59641" y="70301"/>
                    <a:pt x="59641" y="70301"/>
                  </a:cubicBezTo>
                  <a:cubicBezTo>
                    <a:pt x="60172" y="69920"/>
                    <a:pt x="60172" y="69920"/>
                    <a:pt x="60172" y="69920"/>
                  </a:cubicBezTo>
                  <a:cubicBezTo>
                    <a:pt x="59907" y="70834"/>
                    <a:pt x="59907" y="70834"/>
                    <a:pt x="59907" y="70834"/>
                  </a:cubicBezTo>
                  <a:cubicBezTo>
                    <a:pt x="60836" y="70834"/>
                    <a:pt x="60836" y="70834"/>
                    <a:pt x="60836" y="70834"/>
                  </a:cubicBezTo>
                  <a:cubicBezTo>
                    <a:pt x="60039" y="71786"/>
                    <a:pt x="60039" y="71786"/>
                    <a:pt x="60039" y="71786"/>
                  </a:cubicBezTo>
                  <a:cubicBezTo>
                    <a:pt x="59641" y="71977"/>
                    <a:pt x="59641" y="71977"/>
                    <a:pt x="59641" y="71977"/>
                  </a:cubicBezTo>
                  <a:cubicBezTo>
                    <a:pt x="58473" y="73310"/>
                    <a:pt x="58473" y="73310"/>
                    <a:pt x="58473" y="73310"/>
                  </a:cubicBezTo>
                  <a:cubicBezTo>
                    <a:pt x="58341" y="73310"/>
                    <a:pt x="58341" y="73310"/>
                    <a:pt x="58341" y="73310"/>
                  </a:cubicBezTo>
                  <a:cubicBezTo>
                    <a:pt x="58075" y="73500"/>
                    <a:pt x="58075" y="73500"/>
                    <a:pt x="58075" y="73500"/>
                  </a:cubicBezTo>
                  <a:cubicBezTo>
                    <a:pt x="58208" y="73119"/>
                    <a:pt x="58473" y="72548"/>
                    <a:pt x="58606" y="72167"/>
                  </a:cubicBezTo>
                  <a:close/>
                  <a:moveTo>
                    <a:pt x="62959" y="93913"/>
                  </a:moveTo>
                  <a:lnTo>
                    <a:pt x="62959" y="93913"/>
                  </a:lnTo>
                  <a:cubicBezTo>
                    <a:pt x="62163" y="95588"/>
                    <a:pt x="62163" y="95588"/>
                    <a:pt x="62163" y="95588"/>
                  </a:cubicBezTo>
                  <a:cubicBezTo>
                    <a:pt x="62163" y="91056"/>
                    <a:pt x="62163" y="91056"/>
                    <a:pt x="62163" y="91056"/>
                  </a:cubicBezTo>
                  <a:cubicBezTo>
                    <a:pt x="61765" y="91437"/>
                    <a:pt x="61765" y="91437"/>
                    <a:pt x="61765" y="91437"/>
                  </a:cubicBezTo>
                  <a:cubicBezTo>
                    <a:pt x="60968" y="89381"/>
                    <a:pt x="60968" y="89381"/>
                    <a:pt x="60968" y="89381"/>
                  </a:cubicBezTo>
                  <a:cubicBezTo>
                    <a:pt x="60703" y="90104"/>
                    <a:pt x="60703" y="90104"/>
                    <a:pt x="60703" y="90104"/>
                  </a:cubicBezTo>
                  <a:cubicBezTo>
                    <a:pt x="59535" y="87286"/>
                    <a:pt x="59535" y="87286"/>
                    <a:pt x="59535" y="87286"/>
                  </a:cubicBezTo>
                  <a:cubicBezTo>
                    <a:pt x="60039" y="86144"/>
                    <a:pt x="60039" y="86144"/>
                    <a:pt x="60039" y="86144"/>
                  </a:cubicBezTo>
                  <a:cubicBezTo>
                    <a:pt x="57544" y="86144"/>
                    <a:pt x="57544" y="86144"/>
                    <a:pt x="57544" y="86144"/>
                  </a:cubicBezTo>
                  <a:cubicBezTo>
                    <a:pt x="58075" y="86715"/>
                    <a:pt x="58075" y="86715"/>
                    <a:pt x="58075" y="86715"/>
                  </a:cubicBezTo>
                  <a:cubicBezTo>
                    <a:pt x="57677" y="88619"/>
                    <a:pt x="57677" y="88619"/>
                    <a:pt x="57677" y="88619"/>
                  </a:cubicBezTo>
                  <a:cubicBezTo>
                    <a:pt x="57942" y="90485"/>
                    <a:pt x="57942" y="90485"/>
                    <a:pt x="57942" y="90485"/>
                  </a:cubicBezTo>
                  <a:cubicBezTo>
                    <a:pt x="59004" y="90485"/>
                    <a:pt x="59004" y="90485"/>
                    <a:pt x="59004" y="90485"/>
                  </a:cubicBezTo>
                  <a:cubicBezTo>
                    <a:pt x="59535" y="92199"/>
                    <a:pt x="59535" y="92199"/>
                    <a:pt x="59535" y="92199"/>
                  </a:cubicBezTo>
                  <a:cubicBezTo>
                    <a:pt x="59402" y="93151"/>
                    <a:pt x="59402" y="93151"/>
                    <a:pt x="59402" y="93151"/>
                  </a:cubicBezTo>
                  <a:cubicBezTo>
                    <a:pt x="60570" y="95055"/>
                    <a:pt x="60570" y="95055"/>
                    <a:pt x="60570" y="95055"/>
                  </a:cubicBezTo>
                  <a:cubicBezTo>
                    <a:pt x="59800" y="95398"/>
                    <a:pt x="59800" y="95398"/>
                    <a:pt x="59800" y="95398"/>
                  </a:cubicBezTo>
                  <a:cubicBezTo>
                    <a:pt x="59004" y="91437"/>
                    <a:pt x="59004" y="91437"/>
                    <a:pt x="59004" y="91437"/>
                  </a:cubicBezTo>
                  <a:cubicBezTo>
                    <a:pt x="57544" y="90675"/>
                    <a:pt x="57544" y="90675"/>
                    <a:pt x="57544" y="90675"/>
                  </a:cubicBezTo>
                  <a:cubicBezTo>
                    <a:pt x="57412" y="86715"/>
                    <a:pt x="57412" y="86715"/>
                    <a:pt x="57412" y="86715"/>
                  </a:cubicBezTo>
                  <a:cubicBezTo>
                    <a:pt x="56483" y="86905"/>
                    <a:pt x="56483" y="86905"/>
                    <a:pt x="56483" y="86905"/>
                  </a:cubicBezTo>
                  <a:cubicBezTo>
                    <a:pt x="56244" y="86144"/>
                    <a:pt x="56244" y="86144"/>
                    <a:pt x="56244" y="86144"/>
                  </a:cubicBezTo>
                  <a:cubicBezTo>
                    <a:pt x="57146" y="85763"/>
                    <a:pt x="57146" y="85763"/>
                    <a:pt x="57146" y="85763"/>
                  </a:cubicBezTo>
                  <a:cubicBezTo>
                    <a:pt x="56244" y="84849"/>
                    <a:pt x="56244" y="84849"/>
                    <a:pt x="56244" y="84849"/>
                  </a:cubicBezTo>
                  <a:cubicBezTo>
                    <a:pt x="57013" y="84278"/>
                    <a:pt x="57013" y="84278"/>
                    <a:pt x="57013" y="84278"/>
                  </a:cubicBezTo>
                  <a:cubicBezTo>
                    <a:pt x="57677" y="85572"/>
                    <a:pt x="57677" y="85572"/>
                    <a:pt x="57677" y="85572"/>
                  </a:cubicBezTo>
                  <a:cubicBezTo>
                    <a:pt x="58739" y="85572"/>
                    <a:pt x="58739" y="85572"/>
                    <a:pt x="58739" y="85572"/>
                  </a:cubicBezTo>
                  <a:cubicBezTo>
                    <a:pt x="59402" y="83706"/>
                    <a:pt x="59402" y="83706"/>
                    <a:pt x="59402" y="83706"/>
                  </a:cubicBezTo>
                  <a:cubicBezTo>
                    <a:pt x="60703" y="84658"/>
                    <a:pt x="60703" y="84658"/>
                    <a:pt x="60703" y="84658"/>
                  </a:cubicBezTo>
                  <a:cubicBezTo>
                    <a:pt x="60172" y="83325"/>
                    <a:pt x="60172" y="83325"/>
                    <a:pt x="60172" y="83325"/>
                  </a:cubicBezTo>
                  <a:cubicBezTo>
                    <a:pt x="60836" y="82945"/>
                    <a:pt x="60836" y="82945"/>
                    <a:pt x="60836" y="82945"/>
                  </a:cubicBezTo>
                  <a:cubicBezTo>
                    <a:pt x="60703" y="83325"/>
                    <a:pt x="60703" y="83325"/>
                    <a:pt x="60703" y="83325"/>
                  </a:cubicBezTo>
                  <a:cubicBezTo>
                    <a:pt x="60968" y="85763"/>
                    <a:pt x="60968" y="85763"/>
                    <a:pt x="60968" y="85763"/>
                  </a:cubicBezTo>
                  <a:cubicBezTo>
                    <a:pt x="61366" y="86334"/>
                    <a:pt x="61366" y="86334"/>
                    <a:pt x="61366" y="86334"/>
                  </a:cubicBezTo>
                  <a:cubicBezTo>
                    <a:pt x="61765" y="89000"/>
                    <a:pt x="61765" y="89000"/>
                    <a:pt x="61765" y="89000"/>
                  </a:cubicBezTo>
                  <a:cubicBezTo>
                    <a:pt x="62959" y="92008"/>
                    <a:pt x="62959" y="92008"/>
                    <a:pt x="62959" y="92008"/>
                  </a:cubicBezTo>
                  <a:lnTo>
                    <a:pt x="62959" y="9391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27"/>
            <p:cNvSpPr/>
            <p:nvPr/>
          </p:nvSpPr>
          <p:spPr>
            <a:xfrm>
              <a:off x="2451968" y="1949104"/>
              <a:ext cx="159900" cy="178800"/>
            </a:xfrm>
            <a:custGeom>
              <a:rect b="b" l="l" r="r" t="t"/>
              <a:pathLst>
                <a:path extrusionOk="0" h="120000" w="120000">
                  <a:moveTo>
                    <a:pt x="0" y="92204"/>
                  </a:moveTo>
                  <a:lnTo>
                    <a:pt x="22245" y="97955"/>
                  </a:lnTo>
                  <a:lnTo>
                    <a:pt x="32727" y="119808"/>
                  </a:lnTo>
                  <a:lnTo>
                    <a:pt x="43422" y="108306"/>
                  </a:lnTo>
                  <a:lnTo>
                    <a:pt x="63529" y="112140"/>
                  </a:lnTo>
                  <a:lnTo>
                    <a:pt x="65668" y="84536"/>
                  </a:lnTo>
                  <a:lnTo>
                    <a:pt x="119786" y="36996"/>
                  </a:lnTo>
                  <a:lnTo>
                    <a:pt x="93262" y="10351"/>
                  </a:lnTo>
                  <a:lnTo>
                    <a:pt x="71016" y="14185"/>
                  </a:lnTo>
                  <a:lnTo>
                    <a:pt x="50909" y="0"/>
                  </a:lnTo>
                  <a:lnTo>
                    <a:pt x="15828" y="5559"/>
                  </a:lnTo>
                  <a:lnTo>
                    <a:pt x="26524" y="29329"/>
                  </a:lnTo>
                  <a:lnTo>
                    <a:pt x="8342" y="61725"/>
                  </a:lnTo>
                  <a:lnTo>
                    <a:pt x="9411" y="72268"/>
                  </a:lnTo>
                  <a:lnTo>
                    <a:pt x="0" y="922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27"/>
            <p:cNvSpPr/>
            <p:nvPr/>
          </p:nvSpPr>
          <p:spPr>
            <a:xfrm>
              <a:off x="1656259" y="2423612"/>
              <a:ext cx="736500" cy="351300"/>
            </a:xfrm>
            <a:custGeom>
              <a:rect b="b" l="l" r="r" t="t"/>
              <a:pathLst>
                <a:path extrusionOk="0" h="120000" w="120000">
                  <a:moveTo>
                    <a:pt x="99682" y="47863"/>
                  </a:moveTo>
                  <a:lnTo>
                    <a:pt x="99682" y="47863"/>
                  </a:lnTo>
                  <a:cubicBezTo>
                    <a:pt x="99449" y="48350"/>
                    <a:pt x="99449" y="48350"/>
                    <a:pt x="99449" y="48350"/>
                  </a:cubicBezTo>
                  <a:cubicBezTo>
                    <a:pt x="99217" y="51762"/>
                    <a:pt x="99217" y="51762"/>
                    <a:pt x="99217" y="51762"/>
                  </a:cubicBezTo>
                  <a:cubicBezTo>
                    <a:pt x="100798" y="54687"/>
                    <a:pt x="100798" y="54687"/>
                    <a:pt x="100798" y="54687"/>
                  </a:cubicBezTo>
                  <a:cubicBezTo>
                    <a:pt x="100798" y="56051"/>
                    <a:pt x="100798" y="56051"/>
                    <a:pt x="100798" y="56051"/>
                  </a:cubicBezTo>
                  <a:cubicBezTo>
                    <a:pt x="103122" y="58976"/>
                    <a:pt x="103122" y="58976"/>
                    <a:pt x="103122" y="58976"/>
                  </a:cubicBezTo>
                  <a:cubicBezTo>
                    <a:pt x="104285" y="57514"/>
                    <a:pt x="104285" y="57514"/>
                    <a:pt x="104285" y="57514"/>
                  </a:cubicBezTo>
                  <a:cubicBezTo>
                    <a:pt x="103122" y="53712"/>
                    <a:pt x="103122" y="53712"/>
                    <a:pt x="103122" y="53712"/>
                  </a:cubicBezTo>
                  <a:cubicBezTo>
                    <a:pt x="102192" y="52737"/>
                    <a:pt x="102192" y="52737"/>
                    <a:pt x="102192" y="52737"/>
                  </a:cubicBezTo>
                  <a:cubicBezTo>
                    <a:pt x="103355" y="52250"/>
                    <a:pt x="103355" y="52250"/>
                    <a:pt x="103355" y="52250"/>
                  </a:cubicBezTo>
                  <a:cubicBezTo>
                    <a:pt x="104052" y="53712"/>
                    <a:pt x="104052" y="53712"/>
                    <a:pt x="104052" y="53712"/>
                  </a:cubicBezTo>
                  <a:cubicBezTo>
                    <a:pt x="104517" y="52737"/>
                    <a:pt x="104517" y="52737"/>
                    <a:pt x="104517" y="52737"/>
                  </a:cubicBezTo>
                  <a:cubicBezTo>
                    <a:pt x="105215" y="58001"/>
                    <a:pt x="105215" y="58001"/>
                    <a:pt x="105215" y="58001"/>
                  </a:cubicBezTo>
                  <a:cubicBezTo>
                    <a:pt x="105912" y="57514"/>
                    <a:pt x="105912" y="57514"/>
                    <a:pt x="105912" y="57514"/>
                  </a:cubicBezTo>
                  <a:cubicBezTo>
                    <a:pt x="106563" y="59463"/>
                    <a:pt x="106563" y="59463"/>
                    <a:pt x="106563" y="59463"/>
                  </a:cubicBezTo>
                  <a:cubicBezTo>
                    <a:pt x="106795" y="56051"/>
                    <a:pt x="106795" y="56051"/>
                    <a:pt x="106795" y="56051"/>
                  </a:cubicBezTo>
                  <a:cubicBezTo>
                    <a:pt x="106144" y="50787"/>
                    <a:pt x="106144" y="50787"/>
                    <a:pt x="106144" y="50787"/>
                  </a:cubicBezTo>
                  <a:cubicBezTo>
                    <a:pt x="106144" y="47376"/>
                    <a:pt x="106144" y="47376"/>
                    <a:pt x="106144" y="47376"/>
                  </a:cubicBezTo>
                  <a:cubicBezTo>
                    <a:pt x="107493" y="56539"/>
                    <a:pt x="107493" y="56539"/>
                    <a:pt x="107493" y="56539"/>
                  </a:cubicBezTo>
                  <a:cubicBezTo>
                    <a:pt x="108888" y="58001"/>
                    <a:pt x="108888" y="58001"/>
                    <a:pt x="108888" y="58001"/>
                  </a:cubicBezTo>
                  <a:cubicBezTo>
                    <a:pt x="110282" y="61413"/>
                    <a:pt x="110282" y="61413"/>
                    <a:pt x="110282" y="61413"/>
                  </a:cubicBezTo>
                  <a:cubicBezTo>
                    <a:pt x="110980" y="61413"/>
                    <a:pt x="110980" y="61413"/>
                    <a:pt x="110980" y="61413"/>
                  </a:cubicBezTo>
                  <a:cubicBezTo>
                    <a:pt x="111445" y="64825"/>
                    <a:pt x="111445" y="64825"/>
                    <a:pt x="111445" y="64825"/>
                  </a:cubicBezTo>
                  <a:cubicBezTo>
                    <a:pt x="112142" y="66774"/>
                    <a:pt x="112142" y="66774"/>
                    <a:pt x="112142" y="66774"/>
                  </a:cubicBezTo>
                  <a:cubicBezTo>
                    <a:pt x="110980" y="67164"/>
                    <a:pt x="110980" y="67164"/>
                    <a:pt x="110980" y="67164"/>
                  </a:cubicBezTo>
                  <a:cubicBezTo>
                    <a:pt x="111910" y="68627"/>
                    <a:pt x="111910" y="68627"/>
                    <a:pt x="111910" y="68627"/>
                  </a:cubicBezTo>
                  <a:cubicBezTo>
                    <a:pt x="112328" y="72526"/>
                    <a:pt x="112328" y="72526"/>
                    <a:pt x="112328" y="72526"/>
                  </a:cubicBezTo>
                  <a:cubicBezTo>
                    <a:pt x="113955" y="73501"/>
                    <a:pt x="113955" y="73501"/>
                    <a:pt x="113955" y="73501"/>
                  </a:cubicBezTo>
                  <a:cubicBezTo>
                    <a:pt x="113955" y="75938"/>
                    <a:pt x="113955" y="75938"/>
                    <a:pt x="113955" y="75938"/>
                  </a:cubicBezTo>
                  <a:cubicBezTo>
                    <a:pt x="115815" y="78375"/>
                    <a:pt x="115815" y="78375"/>
                    <a:pt x="115815" y="78375"/>
                  </a:cubicBezTo>
                  <a:cubicBezTo>
                    <a:pt x="114653" y="80227"/>
                    <a:pt x="114653" y="80227"/>
                    <a:pt x="114653" y="80227"/>
                  </a:cubicBezTo>
                  <a:cubicBezTo>
                    <a:pt x="114188" y="84614"/>
                    <a:pt x="114188" y="84614"/>
                    <a:pt x="114188" y="84614"/>
                  </a:cubicBezTo>
                  <a:cubicBezTo>
                    <a:pt x="114653" y="85101"/>
                    <a:pt x="114653" y="85101"/>
                    <a:pt x="114653" y="85101"/>
                  </a:cubicBezTo>
                  <a:cubicBezTo>
                    <a:pt x="115583" y="81202"/>
                    <a:pt x="115583" y="81202"/>
                    <a:pt x="115583" y="81202"/>
                  </a:cubicBezTo>
                  <a:cubicBezTo>
                    <a:pt x="117442" y="80227"/>
                    <a:pt x="117442" y="80227"/>
                    <a:pt x="117442" y="80227"/>
                  </a:cubicBezTo>
                  <a:cubicBezTo>
                    <a:pt x="117907" y="88025"/>
                    <a:pt x="117907" y="88025"/>
                    <a:pt x="117907" y="88025"/>
                  </a:cubicBezTo>
                  <a:cubicBezTo>
                    <a:pt x="117442" y="90463"/>
                    <a:pt x="117442" y="90463"/>
                    <a:pt x="117442" y="90463"/>
                  </a:cubicBezTo>
                  <a:cubicBezTo>
                    <a:pt x="119256" y="89975"/>
                    <a:pt x="119256" y="89975"/>
                    <a:pt x="119256" y="89975"/>
                  </a:cubicBezTo>
                  <a:lnTo>
                    <a:pt x="119256" y="89975"/>
                  </a:lnTo>
                  <a:cubicBezTo>
                    <a:pt x="119721" y="88513"/>
                    <a:pt x="119721" y="88513"/>
                    <a:pt x="119721" y="88513"/>
                  </a:cubicBezTo>
                  <a:cubicBezTo>
                    <a:pt x="119953" y="80714"/>
                    <a:pt x="119953" y="80714"/>
                    <a:pt x="119953" y="80714"/>
                  </a:cubicBezTo>
                  <a:cubicBezTo>
                    <a:pt x="115118" y="75938"/>
                    <a:pt x="115118" y="75938"/>
                    <a:pt x="115118" y="75938"/>
                  </a:cubicBezTo>
                  <a:cubicBezTo>
                    <a:pt x="110282" y="54687"/>
                    <a:pt x="110282" y="54687"/>
                    <a:pt x="110282" y="54687"/>
                  </a:cubicBezTo>
                  <a:cubicBezTo>
                    <a:pt x="108655" y="53712"/>
                    <a:pt x="108655" y="53712"/>
                    <a:pt x="108655" y="53712"/>
                  </a:cubicBezTo>
                  <a:cubicBezTo>
                    <a:pt x="105912" y="43964"/>
                    <a:pt x="105912" y="43964"/>
                    <a:pt x="105912" y="43964"/>
                  </a:cubicBezTo>
                  <a:cubicBezTo>
                    <a:pt x="104052" y="45913"/>
                    <a:pt x="104052" y="45913"/>
                    <a:pt x="104052" y="45913"/>
                  </a:cubicBezTo>
                  <a:cubicBezTo>
                    <a:pt x="101263" y="52737"/>
                    <a:pt x="101263" y="52737"/>
                    <a:pt x="101263" y="52737"/>
                  </a:cubicBezTo>
                  <a:cubicBezTo>
                    <a:pt x="99682" y="47863"/>
                    <a:pt x="99682" y="47863"/>
                    <a:pt x="99682" y="47863"/>
                  </a:cubicBezTo>
                  <a:close/>
                  <a:moveTo>
                    <a:pt x="16598" y="0"/>
                  </a:moveTo>
                  <a:lnTo>
                    <a:pt x="16598" y="0"/>
                  </a:lnTo>
                  <a:cubicBezTo>
                    <a:pt x="16133" y="3314"/>
                    <a:pt x="16133" y="3314"/>
                    <a:pt x="16133" y="3314"/>
                  </a:cubicBezTo>
                  <a:cubicBezTo>
                    <a:pt x="17295" y="5264"/>
                    <a:pt x="17295" y="5264"/>
                    <a:pt x="17295" y="5264"/>
                  </a:cubicBezTo>
                  <a:cubicBezTo>
                    <a:pt x="18922" y="4289"/>
                    <a:pt x="18922" y="4289"/>
                    <a:pt x="18922" y="4289"/>
                  </a:cubicBezTo>
                  <a:cubicBezTo>
                    <a:pt x="21247" y="7213"/>
                    <a:pt x="21247" y="7213"/>
                    <a:pt x="21247" y="7213"/>
                  </a:cubicBezTo>
                  <a:cubicBezTo>
                    <a:pt x="21247" y="8188"/>
                    <a:pt x="21247" y="8188"/>
                    <a:pt x="21247" y="8188"/>
                  </a:cubicBezTo>
                  <a:cubicBezTo>
                    <a:pt x="22130" y="8188"/>
                    <a:pt x="22130" y="8188"/>
                    <a:pt x="22130" y="8188"/>
                  </a:cubicBezTo>
                  <a:cubicBezTo>
                    <a:pt x="23060" y="6238"/>
                    <a:pt x="23060" y="6238"/>
                    <a:pt x="23060" y="6238"/>
                  </a:cubicBezTo>
                  <a:cubicBezTo>
                    <a:pt x="23990" y="6726"/>
                    <a:pt x="23990" y="6726"/>
                    <a:pt x="23990" y="6726"/>
                  </a:cubicBezTo>
                  <a:cubicBezTo>
                    <a:pt x="23293" y="4776"/>
                    <a:pt x="23293" y="4776"/>
                    <a:pt x="23293" y="4776"/>
                  </a:cubicBezTo>
                  <a:cubicBezTo>
                    <a:pt x="22130" y="5264"/>
                    <a:pt x="22130" y="5264"/>
                    <a:pt x="22130" y="5264"/>
                  </a:cubicBezTo>
                  <a:cubicBezTo>
                    <a:pt x="19620" y="487"/>
                    <a:pt x="19620" y="487"/>
                    <a:pt x="19620" y="487"/>
                  </a:cubicBezTo>
                  <a:cubicBezTo>
                    <a:pt x="18225" y="1949"/>
                    <a:pt x="18225" y="1949"/>
                    <a:pt x="18225" y="1949"/>
                  </a:cubicBezTo>
                  <a:cubicBezTo>
                    <a:pt x="16598" y="0"/>
                    <a:pt x="16598" y="0"/>
                    <a:pt x="16598" y="0"/>
                  </a:cubicBezTo>
                  <a:close/>
                  <a:moveTo>
                    <a:pt x="31383" y="38212"/>
                  </a:moveTo>
                  <a:lnTo>
                    <a:pt x="31383" y="38212"/>
                  </a:lnTo>
                  <a:cubicBezTo>
                    <a:pt x="29523" y="37238"/>
                    <a:pt x="29523" y="37238"/>
                    <a:pt x="29523" y="37238"/>
                  </a:cubicBezTo>
                  <a:cubicBezTo>
                    <a:pt x="28361" y="38700"/>
                    <a:pt x="28361" y="38700"/>
                    <a:pt x="28361" y="38700"/>
                  </a:cubicBezTo>
                  <a:cubicBezTo>
                    <a:pt x="26780" y="39187"/>
                    <a:pt x="26780" y="39187"/>
                    <a:pt x="26780" y="39187"/>
                  </a:cubicBezTo>
                  <a:cubicBezTo>
                    <a:pt x="27896" y="42014"/>
                    <a:pt x="27896" y="42014"/>
                    <a:pt x="27896" y="42014"/>
                  </a:cubicBezTo>
                  <a:cubicBezTo>
                    <a:pt x="30220" y="43476"/>
                    <a:pt x="30220" y="43476"/>
                    <a:pt x="30220" y="43476"/>
                  </a:cubicBezTo>
                  <a:cubicBezTo>
                    <a:pt x="30918" y="41527"/>
                    <a:pt x="30918" y="41527"/>
                    <a:pt x="30918" y="41527"/>
                  </a:cubicBezTo>
                  <a:cubicBezTo>
                    <a:pt x="31848" y="41137"/>
                    <a:pt x="31848" y="41137"/>
                    <a:pt x="31848" y="41137"/>
                  </a:cubicBezTo>
                  <a:cubicBezTo>
                    <a:pt x="31383" y="38212"/>
                    <a:pt x="31383" y="38212"/>
                    <a:pt x="31383" y="38212"/>
                  </a:cubicBezTo>
                  <a:close/>
                  <a:moveTo>
                    <a:pt x="33010" y="32851"/>
                  </a:moveTo>
                  <a:lnTo>
                    <a:pt x="33010" y="32851"/>
                  </a:lnTo>
                  <a:cubicBezTo>
                    <a:pt x="32313" y="34313"/>
                    <a:pt x="32313" y="34313"/>
                    <a:pt x="32313" y="34313"/>
                  </a:cubicBezTo>
                  <a:cubicBezTo>
                    <a:pt x="33475" y="35288"/>
                    <a:pt x="33475" y="35288"/>
                    <a:pt x="33475" y="35288"/>
                  </a:cubicBezTo>
                  <a:cubicBezTo>
                    <a:pt x="33661" y="37725"/>
                    <a:pt x="33661" y="37725"/>
                    <a:pt x="33661" y="37725"/>
                  </a:cubicBezTo>
                  <a:cubicBezTo>
                    <a:pt x="34823" y="35775"/>
                    <a:pt x="34823" y="35775"/>
                    <a:pt x="34823" y="35775"/>
                  </a:cubicBezTo>
                  <a:cubicBezTo>
                    <a:pt x="34591" y="33826"/>
                    <a:pt x="34591" y="33826"/>
                    <a:pt x="34591" y="33826"/>
                  </a:cubicBezTo>
                  <a:cubicBezTo>
                    <a:pt x="33010" y="32851"/>
                    <a:pt x="33010" y="32851"/>
                    <a:pt x="33010" y="32851"/>
                  </a:cubicBezTo>
                  <a:close/>
                  <a:moveTo>
                    <a:pt x="697" y="119902"/>
                  </a:moveTo>
                  <a:lnTo>
                    <a:pt x="697" y="119902"/>
                  </a:lnTo>
                  <a:cubicBezTo>
                    <a:pt x="0" y="117465"/>
                    <a:pt x="0" y="117465"/>
                    <a:pt x="0" y="117465"/>
                  </a:cubicBezTo>
                  <a:cubicBezTo>
                    <a:pt x="1394" y="117952"/>
                    <a:pt x="1394" y="117952"/>
                    <a:pt x="1394" y="117952"/>
                  </a:cubicBezTo>
                  <a:cubicBezTo>
                    <a:pt x="697" y="119902"/>
                    <a:pt x="697" y="119902"/>
                    <a:pt x="697" y="119902"/>
                  </a:cubicBezTo>
                  <a:close/>
                  <a:moveTo>
                    <a:pt x="3672" y="119902"/>
                  </a:moveTo>
                  <a:lnTo>
                    <a:pt x="3672" y="119902"/>
                  </a:lnTo>
                  <a:cubicBezTo>
                    <a:pt x="3672" y="117075"/>
                    <a:pt x="3672" y="117075"/>
                    <a:pt x="3672" y="117075"/>
                  </a:cubicBezTo>
                  <a:cubicBezTo>
                    <a:pt x="5067" y="118440"/>
                    <a:pt x="5067" y="118440"/>
                    <a:pt x="5067" y="118440"/>
                  </a:cubicBezTo>
                  <a:cubicBezTo>
                    <a:pt x="3672" y="119902"/>
                    <a:pt x="3672" y="119902"/>
                    <a:pt x="3672" y="119902"/>
                  </a:cubicBezTo>
                  <a:close/>
                  <a:moveTo>
                    <a:pt x="8787" y="115613"/>
                  </a:moveTo>
                  <a:lnTo>
                    <a:pt x="8787" y="115613"/>
                  </a:lnTo>
                  <a:cubicBezTo>
                    <a:pt x="10135" y="112688"/>
                    <a:pt x="10135" y="112688"/>
                    <a:pt x="10135" y="112688"/>
                  </a:cubicBezTo>
                  <a:cubicBezTo>
                    <a:pt x="9903" y="115613"/>
                    <a:pt x="9903" y="115613"/>
                    <a:pt x="9903" y="115613"/>
                  </a:cubicBezTo>
                  <a:cubicBezTo>
                    <a:pt x="8787" y="115613"/>
                    <a:pt x="8787" y="115613"/>
                    <a:pt x="8787" y="115613"/>
                  </a:cubicBezTo>
                  <a:close/>
                  <a:moveTo>
                    <a:pt x="10600" y="115613"/>
                  </a:moveTo>
                  <a:lnTo>
                    <a:pt x="10600" y="115613"/>
                  </a:lnTo>
                  <a:cubicBezTo>
                    <a:pt x="12925" y="115613"/>
                    <a:pt x="12925" y="115613"/>
                    <a:pt x="12925" y="115613"/>
                  </a:cubicBezTo>
                  <a:cubicBezTo>
                    <a:pt x="11530" y="116588"/>
                    <a:pt x="11530" y="116588"/>
                    <a:pt x="11530" y="116588"/>
                  </a:cubicBezTo>
                  <a:cubicBezTo>
                    <a:pt x="10600" y="115613"/>
                    <a:pt x="10600" y="115613"/>
                    <a:pt x="10600" y="115613"/>
                  </a:cubicBezTo>
                  <a:close/>
                  <a:moveTo>
                    <a:pt x="22363" y="109764"/>
                  </a:moveTo>
                  <a:lnTo>
                    <a:pt x="22363" y="109764"/>
                  </a:lnTo>
                  <a:cubicBezTo>
                    <a:pt x="23525" y="104987"/>
                    <a:pt x="23525" y="104987"/>
                    <a:pt x="23525" y="104987"/>
                  </a:cubicBezTo>
                  <a:cubicBezTo>
                    <a:pt x="24223" y="104987"/>
                    <a:pt x="24223" y="104987"/>
                    <a:pt x="24223" y="104987"/>
                  </a:cubicBezTo>
                  <a:cubicBezTo>
                    <a:pt x="24455" y="103525"/>
                    <a:pt x="24455" y="103525"/>
                    <a:pt x="24455" y="103525"/>
                  </a:cubicBezTo>
                  <a:cubicBezTo>
                    <a:pt x="25617" y="103525"/>
                    <a:pt x="25617" y="103525"/>
                    <a:pt x="25617" y="103525"/>
                  </a:cubicBezTo>
                  <a:cubicBezTo>
                    <a:pt x="22828" y="109277"/>
                    <a:pt x="22828" y="109277"/>
                    <a:pt x="22828" y="109277"/>
                  </a:cubicBezTo>
                  <a:cubicBezTo>
                    <a:pt x="22363" y="109764"/>
                    <a:pt x="22363" y="109764"/>
                    <a:pt x="22363" y="109764"/>
                  </a:cubicBezTo>
                  <a:close/>
                  <a:moveTo>
                    <a:pt x="28593" y="99138"/>
                  </a:moveTo>
                  <a:lnTo>
                    <a:pt x="28593" y="99138"/>
                  </a:lnTo>
                  <a:cubicBezTo>
                    <a:pt x="29290" y="102550"/>
                    <a:pt x="29290" y="102550"/>
                    <a:pt x="29290" y="102550"/>
                  </a:cubicBezTo>
                  <a:cubicBezTo>
                    <a:pt x="25850" y="105377"/>
                    <a:pt x="25850" y="105377"/>
                    <a:pt x="25850" y="105377"/>
                  </a:cubicBezTo>
                  <a:cubicBezTo>
                    <a:pt x="28128" y="101088"/>
                    <a:pt x="28128" y="101088"/>
                    <a:pt x="28128" y="101088"/>
                  </a:cubicBezTo>
                  <a:cubicBezTo>
                    <a:pt x="27710" y="100601"/>
                    <a:pt x="27710" y="100601"/>
                    <a:pt x="27710" y="100601"/>
                  </a:cubicBezTo>
                  <a:cubicBezTo>
                    <a:pt x="28593" y="99138"/>
                    <a:pt x="28593" y="99138"/>
                    <a:pt x="28593" y="99138"/>
                  </a:cubicBezTo>
                  <a:close/>
                  <a:moveTo>
                    <a:pt x="33010" y="94264"/>
                  </a:moveTo>
                  <a:lnTo>
                    <a:pt x="33010" y="94264"/>
                  </a:lnTo>
                  <a:cubicBezTo>
                    <a:pt x="33661" y="95239"/>
                    <a:pt x="33661" y="95239"/>
                    <a:pt x="33661" y="95239"/>
                  </a:cubicBezTo>
                  <a:cubicBezTo>
                    <a:pt x="35288" y="93290"/>
                    <a:pt x="35288" y="93290"/>
                    <a:pt x="35288" y="93290"/>
                  </a:cubicBezTo>
                  <a:cubicBezTo>
                    <a:pt x="37148" y="92315"/>
                    <a:pt x="37148" y="92315"/>
                    <a:pt x="37148" y="92315"/>
                  </a:cubicBezTo>
                  <a:cubicBezTo>
                    <a:pt x="36218" y="89000"/>
                    <a:pt x="36218" y="89000"/>
                    <a:pt x="36218" y="89000"/>
                  </a:cubicBezTo>
                  <a:cubicBezTo>
                    <a:pt x="34126" y="90463"/>
                    <a:pt x="34126" y="90463"/>
                    <a:pt x="34126" y="90463"/>
                  </a:cubicBezTo>
                  <a:cubicBezTo>
                    <a:pt x="33010" y="94264"/>
                    <a:pt x="33010" y="94264"/>
                    <a:pt x="33010" y="94264"/>
                  </a:cubicBezTo>
                  <a:close/>
                  <a:moveTo>
                    <a:pt x="63696" y="62388"/>
                  </a:moveTo>
                  <a:lnTo>
                    <a:pt x="63696" y="62388"/>
                  </a:lnTo>
                  <a:cubicBezTo>
                    <a:pt x="61371" y="63850"/>
                    <a:pt x="61371" y="63850"/>
                    <a:pt x="61371" y="63850"/>
                  </a:cubicBezTo>
                  <a:cubicBezTo>
                    <a:pt x="60674" y="62875"/>
                    <a:pt x="60674" y="62875"/>
                    <a:pt x="60674" y="62875"/>
                  </a:cubicBezTo>
                  <a:cubicBezTo>
                    <a:pt x="60441" y="67652"/>
                    <a:pt x="60441" y="67652"/>
                    <a:pt x="60441" y="67652"/>
                  </a:cubicBezTo>
                  <a:cubicBezTo>
                    <a:pt x="59511" y="65312"/>
                    <a:pt x="59511" y="65312"/>
                    <a:pt x="59511" y="65312"/>
                  </a:cubicBezTo>
                  <a:cubicBezTo>
                    <a:pt x="59511" y="72526"/>
                    <a:pt x="59511" y="72526"/>
                    <a:pt x="59511" y="72526"/>
                  </a:cubicBezTo>
                  <a:cubicBezTo>
                    <a:pt x="60441" y="71064"/>
                    <a:pt x="60441" y="71064"/>
                    <a:pt x="60441" y="71064"/>
                  </a:cubicBezTo>
                  <a:cubicBezTo>
                    <a:pt x="60441" y="73501"/>
                    <a:pt x="60441" y="73501"/>
                    <a:pt x="60441" y="73501"/>
                  </a:cubicBezTo>
                  <a:cubicBezTo>
                    <a:pt x="61604" y="69601"/>
                    <a:pt x="61604" y="69601"/>
                    <a:pt x="61604" y="69601"/>
                  </a:cubicBezTo>
                  <a:cubicBezTo>
                    <a:pt x="63696" y="68139"/>
                    <a:pt x="63696" y="68139"/>
                    <a:pt x="63696" y="68139"/>
                  </a:cubicBezTo>
                  <a:cubicBezTo>
                    <a:pt x="63231" y="66287"/>
                    <a:pt x="63231" y="66287"/>
                    <a:pt x="63231" y="66287"/>
                  </a:cubicBezTo>
                  <a:cubicBezTo>
                    <a:pt x="64579" y="65800"/>
                    <a:pt x="64579" y="65800"/>
                    <a:pt x="64579" y="65800"/>
                  </a:cubicBezTo>
                  <a:cubicBezTo>
                    <a:pt x="63928" y="64825"/>
                    <a:pt x="63928" y="64825"/>
                    <a:pt x="63928" y="64825"/>
                  </a:cubicBezTo>
                  <a:lnTo>
                    <a:pt x="63696" y="62388"/>
                  </a:lnTo>
                  <a:close/>
                  <a:moveTo>
                    <a:pt x="62301" y="59463"/>
                  </a:moveTo>
                  <a:lnTo>
                    <a:pt x="62301" y="59463"/>
                  </a:lnTo>
                  <a:cubicBezTo>
                    <a:pt x="62998" y="60926"/>
                    <a:pt x="62998" y="60926"/>
                    <a:pt x="62998" y="60926"/>
                  </a:cubicBezTo>
                  <a:cubicBezTo>
                    <a:pt x="65044" y="59463"/>
                    <a:pt x="65044" y="59463"/>
                    <a:pt x="65044" y="59463"/>
                  </a:cubicBezTo>
                  <a:cubicBezTo>
                    <a:pt x="64347" y="57026"/>
                    <a:pt x="64347" y="57026"/>
                    <a:pt x="64347" y="57026"/>
                  </a:cubicBezTo>
                  <a:cubicBezTo>
                    <a:pt x="63463" y="58489"/>
                    <a:pt x="63463" y="58489"/>
                    <a:pt x="63463" y="58489"/>
                  </a:cubicBezTo>
                  <a:cubicBezTo>
                    <a:pt x="62301" y="59463"/>
                    <a:pt x="62301" y="59463"/>
                    <a:pt x="62301" y="59463"/>
                  </a:cubicBezTo>
                  <a:close/>
                  <a:moveTo>
                    <a:pt x="78202" y="36263"/>
                  </a:moveTo>
                  <a:lnTo>
                    <a:pt x="78202" y="36263"/>
                  </a:lnTo>
                  <a:cubicBezTo>
                    <a:pt x="78202" y="38212"/>
                    <a:pt x="78202" y="38212"/>
                    <a:pt x="78202" y="38212"/>
                  </a:cubicBezTo>
                  <a:cubicBezTo>
                    <a:pt x="79597" y="36750"/>
                    <a:pt x="79597" y="36750"/>
                    <a:pt x="79597" y="36750"/>
                  </a:cubicBezTo>
                  <a:cubicBezTo>
                    <a:pt x="78202" y="36263"/>
                    <a:pt x="78202" y="36263"/>
                    <a:pt x="78202" y="36263"/>
                  </a:cubicBezTo>
                  <a:close/>
                  <a:moveTo>
                    <a:pt x="75226" y="43476"/>
                  </a:moveTo>
                  <a:lnTo>
                    <a:pt x="75226" y="43476"/>
                  </a:lnTo>
                  <a:cubicBezTo>
                    <a:pt x="76110" y="42989"/>
                    <a:pt x="76110" y="42989"/>
                    <a:pt x="76110" y="42989"/>
                  </a:cubicBezTo>
                  <a:cubicBezTo>
                    <a:pt x="76574" y="41137"/>
                    <a:pt x="76574" y="41137"/>
                    <a:pt x="76574" y="41137"/>
                  </a:cubicBezTo>
                  <a:cubicBezTo>
                    <a:pt x="77504" y="38212"/>
                    <a:pt x="77504" y="38212"/>
                    <a:pt x="77504" y="38212"/>
                  </a:cubicBezTo>
                  <a:cubicBezTo>
                    <a:pt x="77272" y="37725"/>
                    <a:pt x="77272" y="37725"/>
                    <a:pt x="77272" y="37725"/>
                  </a:cubicBezTo>
                  <a:cubicBezTo>
                    <a:pt x="75691" y="40552"/>
                    <a:pt x="75691" y="40552"/>
                    <a:pt x="75691" y="40552"/>
                  </a:cubicBezTo>
                  <a:cubicBezTo>
                    <a:pt x="75226" y="43476"/>
                    <a:pt x="75226" y="43476"/>
                    <a:pt x="75226" y="43476"/>
                  </a:cubicBezTo>
                  <a:close/>
                  <a:moveTo>
                    <a:pt x="107028" y="66287"/>
                  </a:moveTo>
                  <a:lnTo>
                    <a:pt x="107028" y="66287"/>
                  </a:lnTo>
                  <a:cubicBezTo>
                    <a:pt x="105447" y="64337"/>
                    <a:pt x="105447" y="64337"/>
                    <a:pt x="105447" y="64337"/>
                  </a:cubicBezTo>
                  <a:cubicBezTo>
                    <a:pt x="104982" y="67164"/>
                    <a:pt x="104982" y="67164"/>
                    <a:pt x="104982" y="67164"/>
                  </a:cubicBezTo>
                  <a:cubicBezTo>
                    <a:pt x="103587" y="61413"/>
                    <a:pt x="103587" y="61413"/>
                    <a:pt x="103587" y="61413"/>
                  </a:cubicBezTo>
                  <a:cubicBezTo>
                    <a:pt x="104982" y="58976"/>
                    <a:pt x="104982" y="58976"/>
                    <a:pt x="104982" y="58976"/>
                  </a:cubicBezTo>
                  <a:cubicBezTo>
                    <a:pt x="105912" y="60438"/>
                    <a:pt x="105912" y="60438"/>
                    <a:pt x="105912" y="60438"/>
                  </a:cubicBezTo>
                  <a:cubicBezTo>
                    <a:pt x="107260" y="61413"/>
                    <a:pt x="107260" y="61413"/>
                    <a:pt x="107260" y="61413"/>
                  </a:cubicBezTo>
                  <a:cubicBezTo>
                    <a:pt x="107028" y="66287"/>
                    <a:pt x="107028" y="66287"/>
                    <a:pt x="107028" y="66287"/>
                  </a:cubicBezTo>
                  <a:close/>
                  <a:moveTo>
                    <a:pt x="107958" y="70089"/>
                  </a:moveTo>
                  <a:lnTo>
                    <a:pt x="107958" y="70089"/>
                  </a:lnTo>
                  <a:cubicBezTo>
                    <a:pt x="108655" y="66774"/>
                    <a:pt x="108655" y="66774"/>
                    <a:pt x="108655" y="66774"/>
                  </a:cubicBezTo>
                  <a:cubicBezTo>
                    <a:pt x="107725" y="62388"/>
                    <a:pt x="107725" y="62388"/>
                    <a:pt x="107725" y="62388"/>
                  </a:cubicBezTo>
                  <a:cubicBezTo>
                    <a:pt x="107958" y="60438"/>
                    <a:pt x="107958" y="60438"/>
                    <a:pt x="107958" y="60438"/>
                  </a:cubicBezTo>
                  <a:cubicBezTo>
                    <a:pt x="109120" y="59951"/>
                    <a:pt x="109120" y="59951"/>
                    <a:pt x="109120" y="59951"/>
                  </a:cubicBezTo>
                  <a:cubicBezTo>
                    <a:pt x="109120" y="63850"/>
                    <a:pt x="109120" y="63850"/>
                    <a:pt x="109120" y="63850"/>
                  </a:cubicBezTo>
                  <a:cubicBezTo>
                    <a:pt x="110050" y="67164"/>
                    <a:pt x="110050" y="67164"/>
                    <a:pt x="110050" y="67164"/>
                  </a:cubicBezTo>
                  <a:cubicBezTo>
                    <a:pt x="108423" y="70576"/>
                    <a:pt x="108423" y="70576"/>
                    <a:pt x="108423" y="70576"/>
                  </a:cubicBezTo>
                  <a:cubicBezTo>
                    <a:pt x="107958" y="70089"/>
                    <a:pt x="107958" y="70089"/>
                    <a:pt x="107958" y="70089"/>
                  </a:cubicBezTo>
                  <a:close/>
                  <a:moveTo>
                    <a:pt x="106795" y="73501"/>
                  </a:moveTo>
                  <a:lnTo>
                    <a:pt x="106795" y="73501"/>
                  </a:lnTo>
                  <a:cubicBezTo>
                    <a:pt x="106795" y="71064"/>
                    <a:pt x="106795" y="71064"/>
                    <a:pt x="106795" y="71064"/>
                  </a:cubicBezTo>
                  <a:cubicBezTo>
                    <a:pt x="105912" y="68139"/>
                    <a:pt x="105912" y="68139"/>
                    <a:pt x="105912" y="68139"/>
                  </a:cubicBezTo>
                  <a:cubicBezTo>
                    <a:pt x="105912" y="66774"/>
                    <a:pt x="105912" y="66774"/>
                    <a:pt x="105912" y="66774"/>
                  </a:cubicBezTo>
                  <a:cubicBezTo>
                    <a:pt x="107493" y="68627"/>
                    <a:pt x="107493" y="68627"/>
                    <a:pt x="107493" y="68627"/>
                  </a:cubicBezTo>
                  <a:cubicBezTo>
                    <a:pt x="107725" y="71064"/>
                    <a:pt x="107725" y="71064"/>
                    <a:pt x="107725" y="71064"/>
                  </a:cubicBezTo>
                  <a:cubicBezTo>
                    <a:pt x="106795" y="73501"/>
                    <a:pt x="106795" y="73501"/>
                    <a:pt x="106795" y="73501"/>
                  </a:cubicBezTo>
                  <a:close/>
                  <a:moveTo>
                    <a:pt x="107958" y="78375"/>
                  </a:moveTo>
                  <a:lnTo>
                    <a:pt x="107958" y="78375"/>
                  </a:lnTo>
                  <a:cubicBezTo>
                    <a:pt x="107028" y="75938"/>
                    <a:pt x="107028" y="75938"/>
                    <a:pt x="107028" y="75938"/>
                  </a:cubicBezTo>
                  <a:cubicBezTo>
                    <a:pt x="107725" y="73501"/>
                    <a:pt x="107725" y="73501"/>
                    <a:pt x="107725" y="73501"/>
                  </a:cubicBezTo>
                  <a:cubicBezTo>
                    <a:pt x="107958" y="78375"/>
                    <a:pt x="107958" y="78375"/>
                    <a:pt x="107958" y="78375"/>
                  </a:cubicBezTo>
                  <a:close/>
                  <a:moveTo>
                    <a:pt x="108888" y="73013"/>
                  </a:moveTo>
                  <a:lnTo>
                    <a:pt x="108888" y="73013"/>
                  </a:lnTo>
                  <a:cubicBezTo>
                    <a:pt x="109352" y="73013"/>
                    <a:pt x="109352" y="73013"/>
                    <a:pt x="109352" y="73013"/>
                  </a:cubicBezTo>
                  <a:cubicBezTo>
                    <a:pt x="110050" y="73988"/>
                    <a:pt x="110050" y="73988"/>
                    <a:pt x="110050" y="73988"/>
                  </a:cubicBezTo>
                  <a:cubicBezTo>
                    <a:pt x="109585" y="75450"/>
                    <a:pt x="109585" y="75450"/>
                    <a:pt x="109585" y="75450"/>
                  </a:cubicBezTo>
                  <a:cubicBezTo>
                    <a:pt x="108888" y="73013"/>
                    <a:pt x="108888" y="73013"/>
                    <a:pt x="108888" y="73013"/>
                  </a:cubicBezTo>
                  <a:close/>
                  <a:moveTo>
                    <a:pt x="109817" y="79252"/>
                  </a:moveTo>
                  <a:lnTo>
                    <a:pt x="109817" y="79252"/>
                  </a:lnTo>
                  <a:cubicBezTo>
                    <a:pt x="109120" y="77400"/>
                    <a:pt x="109120" y="77400"/>
                    <a:pt x="109120" y="77400"/>
                  </a:cubicBezTo>
                  <a:cubicBezTo>
                    <a:pt x="109817" y="76425"/>
                    <a:pt x="109817" y="76425"/>
                    <a:pt x="109817" y="76425"/>
                  </a:cubicBezTo>
                  <a:cubicBezTo>
                    <a:pt x="109817" y="79252"/>
                    <a:pt x="109817" y="79252"/>
                    <a:pt x="109817" y="79252"/>
                  </a:cubicBezTo>
                  <a:close/>
                  <a:moveTo>
                    <a:pt x="115350" y="86563"/>
                  </a:moveTo>
                  <a:lnTo>
                    <a:pt x="115350" y="86563"/>
                  </a:lnTo>
                  <a:cubicBezTo>
                    <a:pt x="115815" y="82177"/>
                    <a:pt x="115815" y="82177"/>
                    <a:pt x="115815" y="82177"/>
                  </a:cubicBezTo>
                  <a:cubicBezTo>
                    <a:pt x="116512" y="81202"/>
                    <a:pt x="116512" y="81202"/>
                    <a:pt x="116512" y="81202"/>
                  </a:cubicBezTo>
                  <a:cubicBezTo>
                    <a:pt x="117210" y="84614"/>
                    <a:pt x="117210" y="84614"/>
                    <a:pt x="117210" y="84614"/>
                  </a:cubicBezTo>
                  <a:cubicBezTo>
                    <a:pt x="116977" y="87051"/>
                    <a:pt x="116977" y="87051"/>
                    <a:pt x="116977" y="87051"/>
                  </a:cubicBezTo>
                  <a:cubicBezTo>
                    <a:pt x="116977" y="89000"/>
                    <a:pt x="116977" y="89000"/>
                    <a:pt x="116977" y="89000"/>
                  </a:cubicBezTo>
                  <a:cubicBezTo>
                    <a:pt x="116280" y="87051"/>
                    <a:pt x="116280" y="87051"/>
                    <a:pt x="116280" y="87051"/>
                  </a:cubicBezTo>
                  <a:cubicBezTo>
                    <a:pt x="116280" y="84614"/>
                    <a:pt x="116280" y="84614"/>
                    <a:pt x="116280" y="84614"/>
                  </a:cubicBezTo>
                  <a:cubicBezTo>
                    <a:pt x="115583" y="87051"/>
                    <a:pt x="115583" y="87051"/>
                    <a:pt x="115583" y="87051"/>
                  </a:cubicBezTo>
                  <a:lnTo>
                    <a:pt x="115350" y="86563"/>
                  </a:lnTo>
                  <a:close/>
                  <a:moveTo>
                    <a:pt x="112328" y="77400"/>
                  </a:moveTo>
                  <a:lnTo>
                    <a:pt x="112328" y="77400"/>
                  </a:lnTo>
                  <a:cubicBezTo>
                    <a:pt x="112607" y="76913"/>
                    <a:pt x="112607" y="76913"/>
                    <a:pt x="112607" y="76913"/>
                  </a:cubicBezTo>
                  <a:cubicBezTo>
                    <a:pt x="113025" y="77400"/>
                    <a:pt x="113025" y="77400"/>
                    <a:pt x="113025" y="77400"/>
                  </a:cubicBezTo>
                  <a:cubicBezTo>
                    <a:pt x="112793" y="78375"/>
                    <a:pt x="112793" y="78375"/>
                    <a:pt x="112793" y="78375"/>
                  </a:cubicBezTo>
                  <a:cubicBezTo>
                    <a:pt x="112328" y="77400"/>
                    <a:pt x="112328" y="77400"/>
                    <a:pt x="112328" y="77400"/>
                  </a:cubicBezTo>
                  <a:close/>
                  <a:moveTo>
                    <a:pt x="111677" y="76425"/>
                  </a:moveTo>
                  <a:lnTo>
                    <a:pt x="111677" y="76425"/>
                  </a:lnTo>
                  <a:cubicBezTo>
                    <a:pt x="110747" y="77400"/>
                    <a:pt x="110747" y="77400"/>
                    <a:pt x="110747" y="77400"/>
                  </a:cubicBezTo>
                  <a:cubicBezTo>
                    <a:pt x="110747" y="73501"/>
                    <a:pt x="110747" y="73501"/>
                    <a:pt x="110747" y="73501"/>
                  </a:cubicBezTo>
                  <a:cubicBezTo>
                    <a:pt x="109585" y="70089"/>
                    <a:pt x="109585" y="70089"/>
                    <a:pt x="109585" y="70089"/>
                  </a:cubicBezTo>
                  <a:cubicBezTo>
                    <a:pt x="111677" y="71064"/>
                    <a:pt x="111677" y="71064"/>
                    <a:pt x="111677" y="71064"/>
                  </a:cubicBezTo>
                  <a:cubicBezTo>
                    <a:pt x="112328" y="74476"/>
                    <a:pt x="112328" y="74476"/>
                    <a:pt x="112328" y="74476"/>
                  </a:cubicBezTo>
                  <a:cubicBezTo>
                    <a:pt x="111445" y="73013"/>
                    <a:pt x="111445" y="73013"/>
                    <a:pt x="111445" y="73013"/>
                  </a:cubicBezTo>
                  <a:cubicBezTo>
                    <a:pt x="111677" y="76425"/>
                    <a:pt x="111677" y="76425"/>
                    <a:pt x="111677" y="76425"/>
                  </a:cubicBezTo>
                  <a:close/>
                  <a:moveTo>
                    <a:pt x="110515" y="78375"/>
                  </a:moveTo>
                  <a:lnTo>
                    <a:pt x="110515" y="78375"/>
                  </a:lnTo>
                  <a:cubicBezTo>
                    <a:pt x="111910" y="78375"/>
                    <a:pt x="111910" y="78375"/>
                    <a:pt x="111910" y="78375"/>
                  </a:cubicBezTo>
                  <a:cubicBezTo>
                    <a:pt x="111910" y="79837"/>
                    <a:pt x="111910" y="79837"/>
                    <a:pt x="111910" y="79837"/>
                  </a:cubicBezTo>
                  <a:cubicBezTo>
                    <a:pt x="113258" y="82177"/>
                    <a:pt x="113258" y="82177"/>
                    <a:pt x="113258" y="82177"/>
                  </a:cubicBezTo>
                  <a:cubicBezTo>
                    <a:pt x="113258" y="85101"/>
                    <a:pt x="113258" y="85101"/>
                    <a:pt x="113258" y="85101"/>
                  </a:cubicBezTo>
                  <a:cubicBezTo>
                    <a:pt x="114653" y="88513"/>
                    <a:pt x="114653" y="88513"/>
                    <a:pt x="114653" y="88513"/>
                  </a:cubicBezTo>
                  <a:cubicBezTo>
                    <a:pt x="114420" y="89488"/>
                    <a:pt x="114420" y="89488"/>
                    <a:pt x="114420" y="89488"/>
                  </a:cubicBezTo>
                  <a:cubicBezTo>
                    <a:pt x="114653" y="90463"/>
                    <a:pt x="114653" y="90463"/>
                    <a:pt x="114653" y="90463"/>
                  </a:cubicBezTo>
                  <a:cubicBezTo>
                    <a:pt x="114188" y="92802"/>
                    <a:pt x="114188" y="92802"/>
                    <a:pt x="114188" y="92802"/>
                  </a:cubicBezTo>
                  <a:cubicBezTo>
                    <a:pt x="113490" y="89000"/>
                    <a:pt x="113490" y="89000"/>
                    <a:pt x="113490" y="89000"/>
                  </a:cubicBezTo>
                  <a:cubicBezTo>
                    <a:pt x="111910" y="87051"/>
                    <a:pt x="111910" y="87051"/>
                    <a:pt x="111910" y="87051"/>
                  </a:cubicBezTo>
                  <a:cubicBezTo>
                    <a:pt x="112142" y="84614"/>
                    <a:pt x="112142" y="84614"/>
                    <a:pt x="112142" y="84614"/>
                  </a:cubicBezTo>
                  <a:cubicBezTo>
                    <a:pt x="111445" y="84126"/>
                    <a:pt x="111445" y="84126"/>
                    <a:pt x="111445" y="84126"/>
                  </a:cubicBezTo>
                  <a:cubicBezTo>
                    <a:pt x="111212" y="80227"/>
                    <a:pt x="111212" y="80227"/>
                    <a:pt x="111212" y="80227"/>
                  </a:cubicBezTo>
                  <a:cubicBezTo>
                    <a:pt x="110282" y="81202"/>
                    <a:pt x="110282" y="81202"/>
                    <a:pt x="110282" y="81202"/>
                  </a:cubicBezTo>
                  <a:cubicBezTo>
                    <a:pt x="110515" y="78375"/>
                    <a:pt x="110515" y="78375"/>
                    <a:pt x="110515" y="7837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27"/>
            <p:cNvSpPr/>
            <p:nvPr/>
          </p:nvSpPr>
          <p:spPr>
            <a:xfrm>
              <a:off x="3241382" y="3011396"/>
              <a:ext cx="26400" cy="7500"/>
            </a:xfrm>
            <a:custGeom>
              <a:rect b="b" l="l" r="r" t="t"/>
              <a:pathLst>
                <a:path extrusionOk="0" h="120000" w="120000">
                  <a:moveTo>
                    <a:pt x="0" y="92307"/>
                  </a:moveTo>
                  <a:lnTo>
                    <a:pt x="0" y="115384"/>
                  </a:lnTo>
                  <a:lnTo>
                    <a:pt x="19780" y="69230"/>
                  </a:lnTo>
                  <a:lnTo>
                    <a:pt x="85714" y="46153"/>
                  </a:lnTo>
                  <a:lnTo>
                    <a:pt x="118681" y="0"/>
                  </a:lnTo>
                  <a:lnTo>
                    <a:pt x="59340" y="0"/>
                  </a:lnTo>
                  <a:lnTo>
                    <a:pt x="0" y="9230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27"/>
            <p:cNvSpPr/>
            <p:nvPr/>
          </p:nvSpPr>
          <p:spPr>
            <a:xfrm>
              <a:off x="2472113" y="2828894"/>
              <a:ext cx="875100" cy="471900"/>
            </a:xfrm>
            <a:custGeom>
              <a:rect b="b" l="l" r="r" t="t"/>
              <a:pathLst>
                <a:path extrusionOk="0" h="120000" w="120000">
                  <a:moveTo>
                    <a:pt x="119569" y="25569"/>
                  </a:moveTo>
                  <a:lnTo>
                    <a:pt x="119764" y="24479"/>
                  </a:lnTo>
                  <a:lnTo>
                    <a:pt x="118197" y="22663"/>
                  </a:lnTo>
                  <a:lnTo>
                    <a:pt x="118393" y="14745"/>
                  </a:lnTo>
                  <a:lnTo>
                    <a:pt x="117022" y="12203"/>
                  </a:lnTo>
                  <a:lnTo>
                    <a:pt x="115494" y="12639"/>
                  </a:lnTo>
                  <a:lnTo>
                    <a:pt x="114906" y="11549"/>
                  </a:lnTo>
                  <a:lnTo>
                    <a:pt x="113143" y="18377"/>
                  </a:lnTo>
                  <a:lnTo>
                    <a:pt x="112948" y="21937"/>
                  </a:lnTo>
                  <a:lnTo>
                    <a:pt x="110440" y="25205"/>
                  </a:lnTo>
                  <a:lnTo>
                    <a:pt x="103232" y="25569"/>
                  </a:lnTo>
                  <a:lnTo>
                    <a:pt x="100881" y="29564"/>
                  </a:lnTo>
                  <a:lnTo>
                    <a:pt x="100881" y="33414"/>
                  </a:lnTo>
                  <a:lnTo>
                    <a:pt x="97590" y="34866"/>
                  </a:lnTo>
                  <a:lnTo>
                    <a:pt x="96415" y="33777"/>
                  </a:lnTo>
                  <a:lnTo>
                    <a:pt x="94887" y="34866"/>
                  </a:lnTo>
                  <a:lnTo>
                    <a:pt x="94887" y="36319"/>
                  </a:lnTo>
                  <a:lnTo>
                    <a:pt x="95435" y="36682"/>
                  </a:lnTo>
                  <a:lnTo>
                    <a:pt x="91753" y="41694"/>
                  </a:lnTo>
                  <a:lnTo>
                    <a:pt x="90969" y="41694"/>
                  </a:lnTo>
                  <a:lnTo>
                    <a:pt x="88854" y="43874"/>
                  </a:lnTo>
                  <a:lnTo>
                    <a:pt x="86699" y="44237"/>
                  </a:lnTo>
                  <a:lnTo>
                    <a:pt x="85523" y="42784"/>
                  </a:lnTo>
                  <a:lnTo>
                    <a:pt x="86307" y="40968"/>
                  </a:lnTo>
                  <a:lnTo>
                    <a:pt x="86503" y="38861"/>
                  </a:lnTo>
                  <a:lnTo>
                    <a:pt x="87091" y="38135"/>
                  </a:lnTo>
                  <a:lnTo>
                    <a:pt x="87482" y="35593"/>
                  </a:lnTo>
                  <a:lnTo>
                    <a:pt x="86503" y="30653"/>
                  </a:lnTo>
                  <a:lnTo>
                    <a:pt x="85719" y="30944"/>
                  </a:lnTo>
                  <a:lnTo>
                    <a:pt x="84387" y="33050"/>
                  </a:lnTo>
                  <a:lnTo>
                    <a:pt x="84779" y="29927"/>
                  </a:lnTo>
                  <a:lnTo>
                    <a:pt x="85719" y="28111"/>
                  </a:lnTo>
                  <a:lnTo>
                    <a:pt x="85328" y="25205"/>
                  </a:lnTo>
                  <a:lnTo>
                    <a:pt x="85523" y="24479"/>
                  </a:lnTo>
                  <a:lnTo>
                    <a:pt x="82428" y="21646"/>
                  </a:lnTo>
                  <a:lnTo>
                    <a:pt x="82624" y="23389"/>
                  </a:lnTo>
                  <a:lnTo>
                    <a:pt x="81645" y="23753"/>
                  </a:lnTo>
                  <a:lnTo>
                    <a:pt x="81057" y="26295"/>
                  </a:lnTo>
                  <a:lnTo>
                    <a:pt x="80666" y="25205"/>
                  </a:lnTo>
                  <a:lnTo>
                    <a:pt x="79725" y="29927"/>
                  </a:lnTo>
                  <a:lnTo>
                    <a:pt x="79882" y="35593"/>
                  </a:lnTo>
                  <a:lnTo>
                    <a:pt x="78550" y="42421"/>
                  </a:lnTo>
                  <a:lnTo>
                    <a:pt x="76787" y="42784"/>
                  </a:lnTo>
                  <a:lnTo>
                    <a:pt x="76199" y="39225"/>
                  </a:lnTo>
                  <a:lnTo>
                    <a:pt x="76591" y="36682"/>
                  </a:lnTo>
                  <a:lnTo>
                    <a:pt x="76199" y="34503"/>
                  </a:lnTo>
                  <a:lnTo>
                    <a:pt x="77766" y="24479"/>
                  </a:lnTo>
                  <a:lnTo>
                    <a:pt x="75808" y="27384"/>
                  </a:lnTo>
                  <a:lnTo>
                    <a:pt x="77571" y="21283"/>
                  </a:lnTo>
                  <a:lnTo>
                    <a:pt x="79138" y="20193"/>
                  </a:lnTo>
                  <a:lnTo>
                    <a:pt x="79138" y="20920"/>
                  </a:lnTo>
                  <a:lnTo>
                    <a:pt x="82233" y="19104"/>
                  </a:lnTo>
                  <a:lnTo>
                    <a:pt x="84191" y="19467"/>
                  </a:lnTo>
                  <a:lnTo>
                    <a:pt x="83408" y="16924"/>
                  </a:lnTo>
                  <a:lnTo>
                    <a:pt x="82428" y="16924"/>
                  </a:lnTo>
                  <a:lnTo>
                    <a:pt x="82037" y="15835"/>
                  </a:lnTo>
                  <a:lnTo>
                    <a:pt x="76787" y="17288"/>
                  </a:lnTo>
                  <a:lnTo>
                    <a:pt x="74671" y="14382"/>
                  </a:lnTo>
                  <a:lnTo>
                    <a:pt x="76003" y="11912"/>
                  </a:lnTo>
                  <a:lnTo>
                    <a:pt x="73888" y="14019"/>
                  </a:lnTo>
                  <a:lnTo>
                    <a:pt x="71537" y="16924"/>
                  </a:lnTo>
                  <a:lnTo>
                    <a:pt x="69970" y="14382"/>
                  </a:lnTo>
                  <a:lnTo>
                    <a:pt x="68050" y="16198"/>
                  </a:lnTo>
                  <a:lnTo>
                    <a:pt x="67267" y="15472"/>
                  </a:lnTo>
                  <a:lnTo>
                    <a:pt x="72713" y="8280"/>
                  </a:lnTo>
                  <a:lnTo>
                    <a:pt x="70362" y="7191"/>
                  </a:lnTo>
                  <a:lnTo>
                    <a:pt x="69226" y="8280"/>
                  </a:lnTo>
                  <a:lnTo>
                    <a:pt x="66287" y="4285"/>
                  </a:lnTo>
                  <a:lnTo>
                    <a:pt x="64720" y="5012"/>
                  </a:lnTo>
                  <a:lnTo>
                    <a:pt x="63584" y="3922"/>
                  </a:lnTo>
                  <a:lnTo>
                    <a:pt x="62605" y="3922"/>
                  </a:lnTo>
                  <a:lnTo>
                    <a:pt x="61821" y="363"/>
                  </a:lnTo>
                  <a:lnTo>
                    <a:pt x="61429" y="0"/>
                  </a:lnTo>
                  <a:lnTo>
                    <a:pt x="61429" y="2542"/>
                  </a:lnTo>
                  <a:lnTo>
                    <a:pt x="61234" y="2542"/>
                  </a:lnTo>
                  <a:lnTo>
                    <a:pt x="4270" y="2542"/>
                  </a:lnTo>
                  <a:lnTo>
                    <a:pt x="4857" y="4648"/>
                  </a:lnTo>
                  <a:lnTo>
                    <a:pt x="4466" y="5738"/>
                  </a:lnTo>
                  <a:lnTo>
                    <a:pt x="5249" y="8644"/>
                  </a:lnTo>
                  <a:lnTo>
                    <a:pt x="3134" y="11549"/>
                  </a:lnTo>
                  <a:lnTo>
                    <a:pt x="4074" y="6828"/>
                  </a:lnTo>
                  <a:lnTo>
                    <a:pt x="195" y="6101"/>
                  </a:lnTo>
                  <a:lnTo>
                    <a:pt x="0" y="7554"/>
                  </a:lnTo>
                  <a:lnTo>
                    <a:pt x="1958" y="14745"/>
                  </a:lnTo>
                  <a:lnTo>
                    <a:pt x="1762" y="17288"/>
                  </a:lnTo>
                  <a:lnTo>
                    <a:pt x="2546" y="18014"/>
                  </a:lnTo>
                  <a:lnTo>
                    <a:pt x="1762" y="18740"/>
                  </a:lnTo>
                  <a:lnTo>
                    <a:pt x="979" y="32033"/>
                  </a:lnTo>
                  <a:lnTo>
                    <a:pt x="1175" y="33050"/>
                  </a:lnTo>
                  <a:lnTo>
                    <a:pt x="391" y="36319"/>
                  </a:lnTo>
                  <a:lnTo>
                    <a:pt x="1371" y="43510"/>
                  </a:lnTo>
                  <a:lnTo>
                    <a:pt x="1371" y="43510"/>
                  </a:lnTo>
                  <a:lnTo>
                    <a:pt x="1371" y="47142"/>
                  </a:lnTo>
                  <a:lnTo>
                    <a:pt x="587" y="48958"/>
                  </a:lnTo>
                  <a:lnTo>
                    <a:pt x="2154" y="53244"/>
                  </a:lnTo>
                  <a:lnTo>
                    <a:pt x="1762" y="55423"/>
                  </a:lnTo>
                  <a:lnTo>
                    <a:pt x="4074" y="61525"/>
                  </a:lnTo>
                  <a:lnTo>
                    <a:pt x="4662" y="60435"/>
                  </a:lnTo>
                  <a:lnTo>
                    <a:pt x="6229" y="60435"/>
                  </a:lnTo>
                  <a:lnTo>
                    <a:pt x="5053" y="62251"/>
                  </a:lnTo>
                  <a:lnTo>
                    <a:pt x="5053" y="63341"/>
                  </a:lnTo>
                  <a:lnTo>
                    <a:pt x="4662" y="62978"/>
                  </a:lnTo>
                  <a:lnTo>
                    <a:pt x="5249" y="66246"/>
                  </a:lnTo>
                  <a:lnTo>
                    <a:pt x="6229" y="67336"/>
                  </a:lnTo>
                  <a:lnTo>
                    <a:pt x="5641" y="68789"/>
                  </a:lnTo>
                  <a:lnTo>
                    <a:pt x="8540" y="75254"/>
                  </a:lnTo>
                  <a:lnTo>
                    <a:pt x="8540" y="77796"/>
                  </a:lnTo>
                  <a:lnTo>
                    <a:pt x="10695" y="78450"/>
                  </a:lnTo>
                  <a:lnTo>
                    <a:pt x="12262" y="80266"/>
                  </a:lnTo>
                  <a:lnTo>
                    <a:pt x="12458" y="79539"/>
                  </a:lnTo>
                  <a:lnTo>
                    <a:pt x="13241" y="81719"/>
                  </a:lnTo>
                  <a:lnTo>
                    <a:pt x="13986" y="81355"/>
                  </a:lnTo>
                  <a:lnTo>
                    <a:pt x="15749" y="84987"/>
                  </a:lnTo>
                  <a:lnTo>
                    <a:pt x="15749" y="87167"/>
                  </a:lnTo>
                  <a:lnTo>
                    <a:pt x="20019" y="86077"/>
                  </a:lnTo>
                  <a:lnTo>
                    <a:pt x="20019" y="86077"/>
                  </a:lnTo>
                  <a:lnTo>
                    <a:pt x="28403" y="92542"/>
                  </a:lnTo>
                  <a:lnTo>
                    <a:pt x="34005" y="92542"/>
                  </a:lnTo>
                  <a:lnTo>
                    <a:pt x="34005" y="90363"/>
                  </a:lnTo>
                  <a:lnTo>
                    <a:pt x="37531" y="90363"/>
                  </a:lnTo>
                  <a:lnTo>
                    <a:pt x="37531" y="90363"/>
                  </a:lnTo>
                  <a:lnTo>
                    <a:pt x="40822" y="95447"/>
                  </a:lnTo>
                  <a:lnTo>
                    <a:pt x="41410" y="99007"/>
                  </a:lnTo>
                  <a:lnTo>
                    <a:pt x="44505" y="103365"/>
                  </a:lnTo>
                  <a:lnTo>
                    <a:pt x="45680" y="99370"/>
                  </a:lnTo>
                  <a:lnTo>
                    <a:pt x="48227" y="99370"/>
                  </a:lnTo>
                  <a:lnTo>
                    <a:pt x="51126" y="108014"/>
                  </a:lnTo>
                  <a:lnTo>
                    <a:pt x="52497" y="109104"/>
                  </a:lnTo>
                  <a:lnTo>
                    <a:pt x="53281" y="114552"/>
                  </a:lnTo>
                  <a:lnTo>
                    <a:pt x="56963" y="116658"/>
                  </a:lnTo>
                  <a:lnTo>
                    <a:pt x="56376" y="112372"/>
                  </a:lnTo>
                  <a:lnTo>
                    <a:pt x="57551" y="106924"/>
                  </a:lnTo>
                  <a:lnTo>
                    <a:pt x="58530" y="105544"/>
                  </a:lnTo>
                  <a:lnTo>
                    <a:pt x="58530" y="104818"/>
                  </a:lnTo>
                  <a:lnTo>
                    <a:pt x="59666" y="104455"/>
                  </a:lnTo>
                  <a:lnTo>
                    <a:pt x="59666" y="105181"/>
                  </a:lnTo>
                  <a:lnTo>
                    <a:pt x="61234" y="103728"/>
                  </a:lnTo>
                  <a:lnTo>
                    <a:pt x="61821" y="98644"/>
                  </a:lnTo>
                  <a:lnTo>
                    <a:pt x="62017" y="100823"/>
                  </a:lnTo>
                  <a:lnTo>
                    <a:pt x="64916" y="99370"/>
                  </a:lnTo>
                  <a:lnTo>
                    <a:pt x="66875" y="100823"/>
                  </a:lnTo>
                  <a:lnTo>
                    <a:pt x="67463" y="99007"/>
                  </a:lnTo>
                  <a:lnTo>
                    <a:pt x="68638" y="99733"/>
                  </a:lnTo>
                  <a:lnTo>
                    <a:pt x="69226" y="101549"/>
                  </a:lnTo>
                  <a:lnTo>
                    <a:pt x="71341" y="101912"/>
                  </a:lnTo>
                  <a:lnTo>
                    <a:pt x="71537" y="100823"/>
                  </a:lnTo>
                  <a:lnTo>
                    <a:pt x="72908" y="101912"/>
                  </a:lnTo>
                  <a:lnTo>
                    <a:pt x="72321" y="100823"/>
                  </a:lnTo>
                  <a:lnTo>
                    <a:pt x="73104" y="98280"/>
                  </a:lnTo>
                  <a:lnTo>
                    <a:pt x="72125" y="98644"/>
                  </a:lnTo>
                  <a:lnTo>
                    <a:pt x="71537" y="97917"/>
                  </a:lnTo>
                  <a:lnTo>
                    <a:pt x="73496" y="96900"/>
                  </a:lnTo>
                  <a:lnTo>
                    <a:pt x="75416" y="96900"/>
                  </a:lnTo>
                  <a:lnTo>
                    <a:pt x="76199" y="94721"/>
                  </a:lnTo>
                  <a:lnTo>
                    <a:pt x="76003" y="97191"/>
                  </a:lnTo>
                  <a:lnTo>
                    <a:pt x="78158" y="95811"/>
                  </a:lnTo>
                  <a:lnTo>
                    <a:pt x="78158" y="96537"/>
                  </a:lnTo>
                  <a:lnTo>
                    <a:pt x="79138" y="96174"/>
                  </a:lnTo>
                  <a:lnTo>
                    <a:pt x="79529" y="97191"/>
                  </a:lnTo>
                  <a:lnTo>
                    <a:pt x="81253" y="98280"/>
                  </a:lnTo>
                  <a:lnTo>
                    <a:pt x="81645" y="99733"/>
                  </a:lnTo>
                  <a:lnTo>
                    <a:pt x="82624" y="99370"/>
                  </a:lnTo>
                  <a:lnTo>
                    <a:pt x="84191" y="97627"/>
                  </a:lnTo>
                  <a:lnTo>
                    <a:pt x="85523" y="100096"/>
                  </a:lnTo>
                  <a:lnTo>
                    <a:pt x="85523" y="100823"/>
                  </a:lnTo>
                  <a:lnTo>
                    <a:pt x="86307" y="101912"/>
                  </a:lnTo>
                  <a:lnTo>
                    <a:pt x="87091" y="102639"/>
                  </a:lnTo>
                  <a:lnTo>
                    <a:pt x="87091" y="105181"/>
                  </a:lnTo>
                  <a:lnTo>
                    <a:pt x="86895" y="107651"/>
                  </a:lnTo>
                  <a:lnTo>
                    <a:pt x="87678" y="106634"/>
                  </a:lnTo>
                  <a:lnTo>
                    <a:pt x="87286" y="109830"/>
                  </a:lnTo>
                  <a:lnTo>
                    <a:pt x="87874" y="112372"/>
                  </a:lnTo>
                  <a:lnTo>
                    <a:pt x="88266" y="112372"/>
                  </a:lnTo>
                  <a:lnTo>
                    <a:pt x="89245" y="116658"/>
                  </a:lnTo>
                  <a:lnTo>
                    <a:pt x="89637" y="116658"/>
                  </a:lnTo>
                  <a:lnTo>
                    <a:pt x="90225" y="118474"/>
                  </a:lnTo>
                  <a:lnTo>
                    <a:pt x="90225" y="119564"/>
                  </a:lnTo>
                  <a:lnTo>
                    <a:pt x="90225" y="119564"/>
                  </a:lnTo>
                  <a:lnTo>
                    <a:pt x="90577" y="119927"/>
                  </a:lnTo>
                  <a:lnTo>
                    <a:pt x="91753" y="119200"/>
                  </a:lnTo>
                  <a:lnTo>
                    <a:pt x="91949" y="117021"/>
                  </a:lnTo>
                  <a:lnTo>
                    <a:pt x="92340" y="115278"/>
                  </a:lnTo>
                  <a:lnTo>
                    <a:pt x="92144" y="111646"/>
                  </a:lnTo>
                  <a:lnTo>
                    <a:pt x="91557" y="109104"/>
                  </a:lnTo>
                  <a:lnTo>
                    <a:pt x="91165" y="107651"/>
                  </a:lnTo>
                  <a:lnTo>
                    <a:pt x="91165" y="106271"/>
                  </a:lnTo>
                  <a:lnTo>
                    <a:pt x="91165" y="105907"/>
                  </a:lnTo>
                  <a:lnTo>
                    <a:pt x="91165" y="104818"/>
                  </a:lnTo>
                  <a:lnTo>
                    <a:pt x="90225" y="102639"/>
                  </a:lnTo>
                  <a:lnTo>
                    <a:pt x="89833" y="99733"/>
                  </a:lnTo>
                  <a:lnTo>
                    <a:pt x="89441" y="96900"/>
                  </a:lnTo>
                  <a:lnTo>
                    <a:pt x="89441" y="95447"/>
                  </a:lnTo>
                  <a:lnTo>
                    <a:pt x="89441" y="94358"/>
                  </a:lnTo>
                  <a:lnTo>
                    <a:pt x="89637" y="93631"/>
                  </a:lnTo>
                  <a:lnTo>
                    <a:pt x="89637" y="92542"/>
                  </a:lnTo>
                  <a:lnTo>
                    <a:pt x="90577" y="89273"/>
                  </a:lnTo>
                  <a:lnTo>
                    <a:pt x="91165" y="88547"/>
                  </a:lnTo>
                  <a:lnTo>
                    <a:pt x="91361" y="88547"/>
                  </a:lnTo>
                  <a:lnTo>
                    <a:pt x="90969" y="87530"/>
                  </a:lnTo>
                  <a:lnTo>
                    <a:pt x="91361" y="86803"/>
                  </a:lnTo>
                  <a:lnTo>
                    <a:pt x="92340" y="87167"/>
                  </a:lnTo>
                  <a:lnTo>
                    <a:pt x="93712" y="84987"/>
                  </a:lnTo>
                  <a:lnTo>
                    <a:pt x="94299" y="84624"/>
                  </a:lnTo>
                  <a:lnTo>
                    <a:pt x="94495" y="83171"/>
                  </a:lnTo>
                  <a:lnTo>
                    <a:pt x="95827" y="80992"/>
                  </a:lnTo>
                  <a:lnTo>
                    <a:pt x="97002" y="80629"/>
                  </a:lnTo>
                  <a:lnTo>
                    <a:pt x="97394" y="79539"/>
                  </a:lnTo>
                  <a:lnTo>
                    <a:pt x="98765" y="77796"/>
                  </a:lnTo>
                  <a:lnTo>
                    <a:pt x="99549" y="77433"/>
                  </a:lnTo>
                  <a:lnTo>
                    <a:pt x="100097" y="76707"/>
                  </a:lnTo>
                  <a:lnTo>
                    <a:pt x="100097" y="76343"/>
                  </a:lnTo>
                  <a:lnTo>
                    <a:pt x="99941" y="76343"/>
                  </a:lnTo>
                  <a:lnTo>
                    <a:pt x="99549" y="76707"/>
                  </a:lnTo>
                  <a:lnTo>
                    <a:pt x="99549" y="75617"/>
                  </a:lnTo>
                  <a:lnTo>
                    <a:pt x="99941" y="74891"/>
                  </a:lnTo>
                  <a:lnTo>
                    <a:pt x="99157" y="74164"/>
                  </a:lnTo>
                  <a:lnTo>
                    <a:pt x="100097" y="73438"/>
                  </a:lnTo>
                  <a:lnTo>
                    <a:pt x="100685" y="74164"/>
                  </a:lnTo>
                  <a:lnTo>
                    <a:pt x="101469" y="73075"/>
                  </a:lnTo>
                  <a:lnTo>
                    <a:pt x="101469" y="72348"/>
                  </a:lnTo>
                  <a:lnTo>
                    <a:pt x="101077" y="73075"/>
                  </a:lnTo>
                  <a:lnTo>
                    <a:pt x="100881" y="71985"/>
                  </a:lnTo>
                  <a:lnTo>
                    <a:pt x="99549" y="71985"/>
                  </a:lnTo>
                  <a:lnTo>
                    <a:pt x="99745" y="69443"/>
                  </a:lnTo>
                  <a:lnTo>
                    <a:pt x="100333" y="70895"/>
                  </a:lnTo>
                  <a:lnTo>
                    <a:pt x="101273" y="70169"/>
                  </a:lnTo>
                  <a:lnTo>
                    <a:pt x="101077" y="69152"/>
                  </a:lnTo>
                  <a:lnTo>
                    <a:pt x="101077" y="68426"/>
                  </a:lnTo>
                  <a:lnTo>
                    <a:pt x="101077" y="66973"/>
                  </a:lnTo>
                  <a:lnTo>
                    <a:pt x="100097" y="66973"/>
                  </a:lnTo>
                  <a:lnTo>
                    <a:pt x="99941" y="65883"/>
                  </a:lnTo>
                  <a:lnTo>
                    <a:pt x="100489" y="64067"/>
                  </a:lnTo>
                  <a:lnTo>
                    <a:pt x="100097" y="63704"/>
                  </a:lnTo>
                  <a:lnTo>
                    <a:pt x="100489" y="61888"/>
                  </a:lnTo>
                  <a:lnTo>
                    <a:pt x="98374" y="59709"/>
                  </a:lnTo>
                  <a:lnTo>
                    <a:pt x="98570" y="56876"/>
                  </a:lnTo>
                  <a:lnTo>
                    <a:pt x="98765" y="59418"/>
                  </a:lnTo>
                  <a:lnTo>
                    <a:pt x="99941" y="59709"/>
                  </a:lnTo>
                  <a:lnTo>
                    <a:pt x="99941" y="55423"/>
                  </a:lnTo>
                  <a:lnTo>
                    <a:pt x="100881" y="53970"/>
                  </a:lnTo>
                  <a:lnTo>
                    <a:pt x="100881" y="53607"/>
                  </a:lnTo>
                  <a:lnTo>
                    <a:pt x="101469" y="54334"/>
                  </a:lnTo>
                  <a:lnTo>
                    <a:pt x="100881" y="55423"/>
                  </a:lnTo>
                  <a:lnTo>
                    <a:pt x="100881" y="56876"/>
                  </a:lnTo>
                  <a:lnTo>
                    <a:pt x="100685" y="56876"/>
                  </a:lnTo>
                  <a:lnTo>
                    <a:pt x="101077" y="58329"/>
                  </a:lnTo>
                  <a:lnTo>
                    <a:pt x="100881" y="60145"/>
                  </a:lnTo>
                  <a:lnTo>
                    <a:pt x="102056" y="62251"/>
                  </a:lnTo>
                  <a:lnTo>
                    <a:pt x="101469" y="62615"/>
                  </a:lnTo>
                  <a:lnTo>
                    <a:pt x="101273" y="65157"/>
                  </a:lnTo>
                  <a:lnTo>
                    <a:pt x="101469" y="65520"/>
                  </a:lnTo>
                  <a:lnTo>
                    <a:pt x="101665" y="63704"/>
                  </a:lnTo>
                  <a:lnTo>
                    <a:pt x="102448" y="61525"/>
                  </a:lnTo>
                  <a:lnTo>
                    <a:pt x="103036" y="58692"/>
                  </a:lnTo>
                  <a:lnTo>
                    <a:pt x="101860" y="54334"/>
                  </a:lnTo>
                  <a:lnTo>
                    <a:pt x="102056" y="53607"/>
                  </a:lnTo>
                  <a:lnTo>
                    <a:pt x="103428" y="55423"/>
                  </a:lnTo>
                  <a:lnTo>
                    <a:pt x="103623" y="56513"/>
                  </a:lnTo>
                  <a:lnTo>
                    <a:pt x="104799" y="52881"/>
                  </a:lnTo>
                  <a:lnTo>
                    <a:pt x="104799" y="51791"/>
                  </a:lnTo>
                  <a:lnTo>
                    <a:pt x="105190" y="51065"/>
                  </a:lnTo>
                  <a:lnTo>
                    <a:pt x="105190" y="50048"/>
                  </a:lnTo>
                  <a:lnTo>
                    <a:pt x="104603" y="48958"/>
                  </a:lnTo>
                  <a:lnTo>
                    <a:pt x="105739" y="46416"/>
                  </a:lnTo>
                  <a:lnTo>
                    <a:pt x="107110" y="45690"/>
                  </a:lnTo>
                  <a:lnTo>
                    <a:pt x="107698" y="44600"/>
                  </a:lnTo>
                  <a:lnTo>
                    <a:pt x="108285" y="44600"/>
                  </a:lnTo>
                  <a:lnTo>
                    <a:pt x="110793" y="43874"/>
                  </a:lnTo>
                  <a:lnTo>
                    <a:pt x="110989" y="42421"/>
                  </a:lnTo>
                  <a:lnTo>
                    <a:pt x="111576" y="43510"/>
                  </a:lnTo>
                  <a:lnTo>
                    <a:pt x="112360" y="42421"/>
                  </a:lnTo>
                  <a:lnTo>
                    <a:pt x="112556" y="43147"/>
                  </a:lnTo>
                  <a:lnTo>
                    <a:pt x="113143" y="43147"/>
                  </a:lnTo>
                  <a:lnTo>
                    <a:pt x="113731" y="42421"/>
                  </a:lnTo>
                  <a:lnTo>
                    <a:pt x="113535" y="41694"/>
                  </a:lnTo>
                  <a:lnTo>
                    <a:pt x="113143" y="42784"/>
                  </a:lnTo>
                  <a:lnTo>
                    <a:pt x="112360" y="42058"/>
                  </a:lnTo>
                  <a:lnTo>
                    <a:pt x="111576" y="39225"/>
                  </a:lnTo>
                  <a:lnTo>
                    <a:pt x="111968" y="37772"/>
                  </a:lnTo>
                  <a:lnTo>
                    <a:pt x="111576" y="35593"/>
                  </a:lnTo>
                  <a:lnTo>
                    <a:pt x="112360" y="34503"/>
                  </a:lnTo>
                  <a:lnTo>
                    <a:pt x="113731" y="30944"/>
                  </a:lnTo>
                  <a:lnTo>
                    <a:pt x="114123" y="32033"/>
                  </a:lnTo>
                  <a:lnTo>
                    <a:pt x="115494" y="30290"/>
                  </a:lnTo>
                  <a:lnTo>
                    <a:pt x="116238" y="27021"/>
                  </a:lnTo>
                  <a:lnTo>
                    <a:pt x="117218" y="28837"/>
                  </a:lnTo>
                  <a:lnTo>
                    <a:pt x="119960" y="26295"/>
                  </a:lnTo>
                  <a:lnTo>
                    <a:pt x="119569" y="25569"/>
                  </a:lnTo>
                  <a:close/>
                  <a:moveTo>
                    <a:pt x="25857" y="48958"/>
                  </a:moveTo>
                  <a:lnTo>
                    <a:pt x="23349" y="42058"/>
                  </a:lnTo>
                  <a:lnTo>
                    <a:pt x="25269" y="44237"/>
                  </a:lnTo>
                  <a:lnTo>
                    <a:pt x="26444" y="42784"/>
                  </a:lnTo>
                  <a:lnTo>
                    <a:pt x="26052" y="44963"/>
                  </a:lnTo>
                  <a:lnTo>
                    <a:pt x="26836" y="46053"/>
                  </a:lnTo>
                  <a:lnTo>
                    <a:pt x="25857" y="4895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27"/>
            <p:cNvSpPr/>
            <p:nvPr/>
          </p:nvSpPr>
          <p:spPr>
            <a:xfrm>
              <a:off x="1677662" y="2764703"/>
              <a:ext cx="11400" cy="11400"/>
            </a:xfrm>
            <a:custGeom>
              <a:rect b="b" l="l" r="r" t="t"/>
              <a:pathLst>
                <a:path extrusionOk="0" h="120000" w="120000">
                  <a:moveTo>
                    <a:pt x="0" y="117000"/>
                  </a:moveTo>
                  <a:lnTo>
                    <a:pt x="14634" y="0"/>
                  </a:lnTo>
                  <a:lnTo>
                    <a:pt x="117073" y="57000"/>
                  </a:lnTo>
                  <a:lnTo>
                    <a:pt x="0" y="117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27"/>
            <p:cNvSpPr/>
            <p:nvPr/>
          </p:nvSpPr>
          <p:spPr>
            <a:xfrm>
              <a:off x="1678922" y="2767220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28571" y="0"/>
                  </a:moveTo>
                  <a:lnTo>
                    <a:pt x="0" y="114285"/>
                  </a:lnTo>
                  <a:lnTo>
                    <a:pt x="114285" y="57142"/>
                  </a:lnTo>
                  <a:lnTo>
                    <a:pt x="28571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27"/>
            <p:cNvSpPr/>
            <p:nvPr/>
          </p:nvSpPr>
          <p:spPr>
            <a:xfrm>
              <a:off x="1655000" y="2767220"/>
              <a:ext cx="11400" cy="8700"/>
            </a:xfrm>
            <a:custGeom>
              <a:rect b="b" l="l" r="r" t="t"/>
              <a:pathLst>
                <a:path extrusionOk="0" h="120000" w="120000">
                  <a:moveTo>
                    <a:pt x="43902" y="116129"/>
                  </a:moveTo>
                  <a:lnTo>
                    <a:pt x="0" y="0"/>
                  </a:lnTo>
                  <a:lnTo>
                    <a:pt x="117073" y="19354"/>
                  </a:lnTo>
                  <a:lnTo>
                    <a:pt x="43902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27"/>
            <p:cNvSpPr/>
            <p:nvPr/>
          </p:nvSpPr>
          <p:spPr>
            <a:xfrm>
              <a:off x="1657518" y="2769737"/>
              <a:ext cx="6300" cy="5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7142" y="112500"/>
                  </a:lnTo>
                  <a:lnTo>
                    <a:pt x="114285" y="3750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27"/>
            <p:cNvSpPr/>
            <p:nvPr/>
          </p:nvSpPr>
          <p:spPr>
            <a:xfrm>
              <a:off x="1720470" y="2760927"/>
              <a:ext cx="20100" cy="6300"/>
            </a:xfrm>
            <a:custGeom>
              <a:rect b="b" l="l" r="r" t="t"/>
              <a:pathLst>
                <a:path extrusionOk="0" h="120000" w="120000">
                  <a:moveTo>
                    <a:pt x="42253" y="114285"/>
                  </a:moveTo>
                  <a:lnTo>
                    <a:pt x="0" y="0"/>
                  </a:lnTo>
                  <a:lnTo>
                    <a:pt x="118309" y="28571"/>
                  </a:lnTo>
                  <a:lnTo>
                    <a:pt x="42253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27"/>
            <p:cNvSpPr/>
            <p:nvPr/>
          </p:nvSpPr>
          <p:spPr>
            <a:xfrm>
              <a:off x="1724247" y="2762186"/>
              <a:ext cx="7500" cy="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46153" y="109090"/>
                  </a:lnTo>
                  <a:lnTo>
                    <a:pt x="115384" y="54545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27"/>
            <p:cNvSpPr/>
            <p:nvPr/>
          </p:nvSpPr>
          <p:spPr>
            <a:xfrm>
              <a:off x="1709139" y="2750858"/>
              <a:ext cx="9900" cy="12600"/>
            </a:xfrm>
            <a:custGeom>
              <a:rect b="b" l="l" r="r" t="t"/>
              <a:pathLst>
                <a:path extrusionOk="0" h="120000" w="120000">
                  <a:moveTo>
                    <a:pt x="0" y="117391"/>
                  </a:moveTo>
                  <a:lnTo>
                    <a:pt x="116571" y="0"/>
                  </a:lnTo>
                  <a:lnTo>
                    <a:pt x="116571" y="104347"/>
                  </a:lnTo>
                  <a:lnTo>
                    <a:pt x="0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27"/>
            <p:cNvSpPr/>
            <p:nvPr/>
          </p:nvSpPr>
          <p:spPr>
            <a:xfrm>
              <a:off x="1712915" y="2754634"/>
              <a:ext cx="3900" cy="7500"/>
            </a:xfrm>
            <a:custGeom>
              <a:rect b="b" l="l" r="r" t="t"/>
              <a:pathLst>
                <a:path extrusionOk="0" h="120000" w="120000">
                  <a:moveTo>
                    <a:pt x="112000" y="0"/>
                  </a:moveTo>
                  <a:lnTo>
                    <a:pt x="0" y="115384"/>
                  </a:lnTo>
                  <a:lnTo>
                    <a:pt x="112000" y="92307"/>
                  </a:lnTo>
                  <a:lnTo>
                    <a:pt x="112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27"/>
            <p:cNvSpPr/>
            <p:nvPr/>
          </p:nvSpPr>
          <p:spPr>
            <a:xfrm>
              <a:off x="1792235" y="2726944"/>
              <a:ext cx="22500" cy="20100"/>
            </a:xfrm>
            <a:custGeom>
              <a:rect b="b" l="l" r="r" t="t"/>
              <a:pathLst>
                <a:path extrusionOk="0" h="120000" w="120000">
                  <a:moveTo>
                    <a:pt x="0" y="118285"/>
                  </a:moveTo>
                  <a:lnTo>
                    <a:pt x="44444" y="25714"/>
                  </a:lnTo>
                  <a:lnTo>
                    <a:pt x="66666" y="15428"/>
                  </a:lnTo>
                  <a:lnTo>
                    <a:pt x="66666" y="0"/>
                  </a:lnTo>
                  <a:lnTo>
                    <a:pt x="118518" y="0"/>
                  </a:lnTo>
                  <a:lnTo>
                    <a:pt x="22222" y="101142"/>
                  </a:lnTo>
                  <a:lnTo>
                    <a:pt x="0" y="118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27"/>
            <p:cNvSpPr/>
            <p:nvPr/>
          </p:nvSpPr>
          <p:spPr>
            <a:xfrm>
              <a:off x="1794753" y="2728203"/>
              <a:ext cx="17700" cy="15000"/>
            </a:xfrm>
            <a:custGeom>
              <a:rect b="b" l="l" r="r" t="t"/>
              <a:pathLst>
                <a:path extrusionOk="0" h="120000" w="120000">
                  <a:moveTo>
                    <a:pt x="39344" y="30545"/>
                  </a:moveTo>
                  <a:lnTo>
                    <a:pt x="0" y="117818"/>
                  </a:lnTo>
                  <a:lnTo>
                    <a:pt x="9836" y="117818"/>
                  </a:lnTo>
                  <a:lnTo>
                    <a:pt x="118032" y="0"/>
                  </a:lnTo>
                  <a:lnTo>
                    <a:pt x="78688" y="0"/>
                  </a:lnTo>
                  <a:lnTo>
                    <a:pt x="78688" y="21818"/>
                  </a:lnTo>
                  <a:lnTo>
                    <a:pt x="39344" y="30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27"/>
            <p:cNvSpPr/>
            <p:nvPr/>
          </p:nvSpPr>
          <p:spPr>
            <a:xfrm>
              <a:off x="1812379" y="2713099"/>
              <a:ext cx="25200" cy="21300"/>
            </a:xfrm>
            <a:custGeom>
              <a:rect b="b" l="l" r="r" t="t"/>
              <a:pathLst>
                <a:path extrusionOk="0" h="120000" w="120000">
                  <a:moveTo>
                    <a:pt x="0" y="118400"/>
                  </a:moveTo>
                  <a:lnTo>
                    <a:pt x="72000" y="40000"/>
                  </a:lnTo>
                  <a:lnTo>
                    <a:pt x="58666" y="32000"/>
                  </a:lnTo>
                  <a:lnTo>
                    <a:pt x="92000" y="0"/>
                  </a:lnTo>
                  <a:lnTo>
                    <a:pt x="118666" y="64000"/>
                  </a:lnTo>
                  <a:lnTo>
                    <a:pt x="0" y="1184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27"/>
            <p:cNvSpPr/>
            <p:nvPr/>
          </p:nvSpPr>
          <p:spPr>
            <a:xfrm>
              <a:off x="1818674" y="2715616"/>
              <a:ext cx="15000" cy="13800"/>
            </a:xfrm>
            <a:custGeom>
              <a:rect b="b" l="l" r="r" t="t"/>
              <a:pathLst>
                <a:path extrusionOk="0" h="120000" w="120000">
                  <a:moveTo>
                    <a:pt x="63272" y="24000"/>
                  </a:moveTo>
                  <a:lnTo>
                    <a:pt x="85090" y="36000"/>
                  </a:lnTo>
                  <a:lnTo>
                    <a:pt x="0" y="117600"/>
                  </a:lnTo>
                  <a:lnTo>
                    <a:pt x="117818" y="72000"/>
                  </a:lnTo>
                  <a:lnTo>
                    <a:pt x="96000" y="0"/>
                  </a:lnTo>
                  <a:lnTo>
                    <a:pt x="63272" y="24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27"/>
            <p:cNvSpPr/>
            <p:nvPr/>
          </p:nvSpPr>
          <p:spPr>
            <a:xfrm>
              <a:off x="1857705" y="2684150"/>
              <a:ext cx="29100" cy="20100"/>
            </a:xfrm>
            <a:custGeom>
              <a:rect b="b" l="l" r="r" t="t"/>
              <a:pathLst>
                <a:path extrusionOk="0" h="120000" w="120000">
                  <a:moveTo>
                    <a:pt x="22800" y="118285"/>
                  </a:moveTo>
                  <a:lnTo>
                    <a:pt x="0" y="92571"/>
                  </a:lnTo>
                  <a:lnTo>
                    <a:pt x="34800" y="25714"/>
                  </a:lnTo>
                  <a:lnTo>
                    <a:pt x="88800" y="0"/>
                  </a:lnTo>
                  <a:lnTo>
                    <a:pt x="118800" y="58285"/>
                  </a:lnTo>
                  <a:lnTo>
                    <a:pt x="64800" y="75428"/>
                  </a:lnTo>
                  <a:lnTo>
                    <a:pt x="22800" y="118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27"/>
            <p:cNvSpPr/>
            <p:nvPr/>
          </p:nvSpPr>
          <p:spPr>
            <a:xfrm>
              <a:off x="1858963" y="2685409"/>
              <a:ext cx="24000" cy="17700"/>
            </a:xfrm>
            <a:custGeom>
              <a:rect b="b" l="l" r="r" t="t"/>
              <a:pathLst>
                <a:path extrusionOk="0" h="120000" w="120000">
                  <a:moveTo>
                    <a:pt x="0" y="98000"/>
                  </a:moveTo>
                  <a:lnTo>
                    <a:pt x="19764" y="118000"/>
                  </a:lnTo>
                  <a:lnTo>
                    <a:pt x="69176" y="68000"/>
                  </a:lnTo>
                  <a:lnTo>
                    <a:pt x="118588" y="58000"/>
                  </a:lnTo>
                  <a:lnTo>
                    <a:pt x="97411" y="0"/>
                  </a:lnTo>
                  <a:lnTo>
                    <a:pt x="40941" y="20000"/>
                  </a:lnTo>
                  <a:lnTo>
                    <a:pt x="0" y="9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27"/>
            <p:cNvSpPr/>
            <p:nvPr/>
          </p:nvSpPr>
          <p:spPr>
            <a:xfrm>
              <a:off x="2332360" y="2651425"/>
              <a:ext cx="30300" cy="45300"/>
            </a:xfrm>
            <a:custGeom>
              <a:rect b="b" l="l" r="r" t="t"/>
              <a:pathLst>
                <a:path extrusionOk="0" h="120000" w="120000">
                  <a:moveTo>
                    <a:pt x="101714" y="119245"/>
                  </a:moveTo>
                  <a:lnTo>
                    <a:pt x="84571" y="89811"/>
                  </a:lnTo>
                  <a:lnTo>
                    <a:pt x="45714" y="70943"/>
                  </a:lnTo>
                  <a:lnTo>
                    <a:pt x="51428" y="52075"/>
                  </a:lnTo>
                  <a:lnTo>
                    <a:pt x="34285" y="52075"/>
                  </a:lnTo>
                  <a:lnTo>
                    <a:pt x="22857" y="21886"/>
                  </a:lnTo>
                  <a:lnTo>
                    <a:pt x="0" y="29433"/>
                  </a:lnTo>
                  <a:lnTo>
                    <a:pt x="11428" y="0"/>
                  </a:lnTo>
                  <a:lnTo>
                    <a:pt x="45714" y="3773"/>
                  </a:lnTo>
                  <a:lnTo>
                    <a:pt x="45714" y="15094"/>
                  </a:lnTo>
                  <a:lnTo>
                    <a:pt x="84571" y="33207"/>
                  </a:lnTo>
                  <a:lnTo>
                    <a:pt x="78857" y="55849"/>
                  </a:lnTo>
                  <a:lnTo>
                    <a:pt x="113142" y="82264"/>
                  </a:lnTo>
                  <a:lnTo>
                    <a:pt x="107428" y="89811"/>
                  </a:lnTo>
                  <a:lnTo>
                    <a:pt x="118857" y="97358"/>
                  </a:lnTo>
                  <a:lnTo>
                    <a:pt x="101714" y="1192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27"/>
            <p:cNvSpPr/>
            <p:nvPr/>
          </p:nvSpPr>
          <p:spPr>
            <a:xfrm>
              <a:off x="2334878" y="2652684"/>
              <a:ext cx="25200" cy="40200"/>
            </a:xfrm>
            <a:custGeom>
              <a:rect b="b" l="l" r="r" t="t"/>
              <a:pathLst>
                <a:path extrusionOk="0" h="120000" w="120000">
                  <a:moveTo>
                    <a:pt x="46666" y="72000"/>
                  </a:moveTo>
                  <a:lnTo>
                    <a:pt x="85333" y="93428"/>
                  </a:lnTo>
                  <a:lnTo>
                    <a:pt x="105333" y="119142"/>
                  </a:lnTo>
                  <a:lnTo>
                    <a:pt x="118666" y="106285"/>
                  </a:lnTo>
                  <a:lnTo>
                    <a:pt x="105333" y="97714"/>
                  </a:lnTo>
                  <a:lnTo>
                    <a:pt x="112000" y="89142"/>
                  </a:lnTo>
                  <a:lnTo>
                    <a:pt x="72000" y="59142"/>
                  </a:lnTo>
                  <a:lnTo>
                    <a:pt x="72000" y="33428"/>
                  </a:lnTo>
                  <a:lnTo>
                    <a:pt x="33333" y="16285"/>
                  </a:lnTo>
                  <a:lnTo>
                    <a:pt x="33333" y="4285"/>
                  </a:lnTo>
                  <a:lnTo>
                    <a:pt x="6666" y="0"/>
                  </a:lnTo>
                  <a:lnTo>
                    <a:pt x="0" y="20571"/>
                  </a:lnTo>
                  <a:lnTo>
                    <a:pt x="20000" y="12857"/>
                  </a:lnTo>
                  <a:lnTo>
                    <a:pt x="33333" y="50571"/>
                  </a:lnTo>
                  <a:lnTo>
                    <a:pt x="52000" y="50571"/>
                  </a:lnTo>
                  <a:lnTo>
                    <a:pt x="46666" y="7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27"/>
            <p:cNvSpPr/>
            <p:nvPr/>
          </p:nvSpPr>
          <p:spPr>
            <a:xfrm>
              <a:off x="2246745" y="2546959"/>
              <a:ext cx="5100" cy="8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75000" y="116129"/>
                  </a:lnTo>
                  <a:lnTo>
                    <a:pt x="112500" y="38709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27"/>
            <p:cNvSpPr/>
            <p:nvPr/>
          </p:nvSpPr>
          <p:spPr>
            <a:xfrm>
              <a:off x="2264372" y="2550734"/>
              <a:ext cx="130800" cy="139800"/>
            </a:xfrm>
            <a:custGeom>
              <a:rect b="b" l="l" r="r" t="t"/>
              <a:pathLst>
                <a:path extrusionOk="0" h="120000" w="120000">
                  <a:moveTo>
                    <a:pt x="102932" y="119754"/>
                  </a:moveTo>
                  <a:lnTo>
                    <a:pt x="105557" y="112377"/>
                  </a:lnTo>
                  <a:lnTo>
                    <a:pt x="102932" y="93934"/>
                  </a:lnTo>
                  <a:lnTo>
                    <a:pt x="93741" y="95163"/>
                  </a:lnTo>
                  <a:lnTo>
                    <a:pt x="88490" y="106229"/>
                  </a:lnTo>
                  <a:lnTo>
                    <a:pt x="84551" y="103770"/>
                  </a:lnTo>
                  <a:lnTo>
                    <a:pt x="87177" y="91721"/>
                  </a:lnTo>
                  <a:lnTo>
                    <a:pt x="93741" y="88032"/>
                  </a:lnTo>
                  <a:lnTo>
                    <a:pt x="84551" y="81885"/>
                  </a:lnTo>
                  <a:lnTo>
                    <a:pt x="83238" y="76967"/>
                  </a:lnTo>
                  <a:lnTo>
                    <a:pt x="75361" y="74508"/>
                  </a:lnTo>
                  <a:lnTo>
                    <a:pt x="71684" y="63442"/>
                  </a:lnTo>
                  <a:lnTo>
                    <a:pt x="66433" y="58770"/>
                  </a:lnTo>
                  <a:lnTo>
                    <a:pt x="72997" y="58770"/>
                  </a:lnTo>
                  <a:lnTo>
                    <a:pt x="69059" y="55081"/>
                  </a:lnTo>
                  <a:lnTo>
                    <a:pt x="67746" y="45245"/>
                  </a:lnTo>
                  <a:lnTo>
                    <a:pt x="63807" y="45245"/>
                  </a:lnTo>
                  <a:lnTo>
                    <a:pt x="55929" y="36639"/>
                  </a:lnTo>
                  <a:lnTo>
                    <a:pt x="46739" y="32950"/>
                  </a:lnTo>
                  <a:lnTo>
                    <a:pt x="40437" y="14754"/>
                  </a:lnTo>
                  <a:lnTo>
                    <a:pt x="40437" y="18442"/>
                  </a:lnTo>
                  <a:lnTo>
                    <a:pt x="45426" y="31721"/>
                  </a:lnTo>
                  <a:lnTo>
                    <a:pt x="44113" y="41557"/>
                  </a:lnTo>
                  <a:lnTo>
                    <a:pt x="39124" y="35409"/>
                  </a:lnTo>
                  <a:lnTo>
                    <a:pt x="35185" y="36639"/>
                  </a:lnTo>
                  <a:lnTo>
                    <a:pt x="31247" y="24590"/>
                  </a:lnTo>
                  <a:lnTo>
                    <a:pt x="28621" y="26803"/>
                  </a:lnTo>
                  <a:lnTo>
                    <a:pt x="24682" y="23360"/>
                  </a:lnTo>
                  <a:lnTo>
                    <a:pt x="20743" y="23360"/>
                  </a:lnTo>
                  <a:lnTo>
                    <a:pt x="24682" y="24590"/>
                  </a:lnTo>
                  <a:lnTo>
                    <a:pt x="31247" y="35409"/>
                  </a:lnTo>
                  <a:lnTo>
                    <a:pt x="23369" y="39098"/>
                  </a:lnTo>
                  <a:lnTo>
                    <a:pt x="10240" y="31721"/>
                  </a:lnTo>
                  <a:lnTo>
                    <a:pt x="10240" y="29262"/>
                  </a:lnTo>
                  <a:lnTo>
                    <a:pt x="0" y="20901"/>
                  </a:lnTo>
                  <a:lnTo>
                    <a:pt x="1312" y="12295"/>
                  </a:lnTo>
                  <a:lnTo>
                    <a:pt x="5251" y="9836"/>
                  </a:lnTo>
                  <a:lnTo>
                    <a:pt x="12866" y="22131"/>
                  </a:lnTo>
                  <a:lnTo>
                    <a:pt x="28621" y="4918"/>
                  </a:lnTo>
                  <a:lnTo>
                    <a:pt x="40437" y="0"/>
                  </a:lnTo>
                  <a:lnTo>
                    <a:pt x="55929" y="24590"/>
                  </a:lnTo>
                  <a:lnTo>
                    <a:pt x="65120" y="28278"/>
                  </a:lnTo>
                  <a:lnTo>
                    <a:pt x="92428" y="80655"/>
                  </a:lnTo>
                  <a:lnTo>
                    <a:pt x="119737" y="93934"/>
                  </a:lnTo>
                  <a:lnTo>
                    <a:pt x="118424" y="113606"/>
                  </a:lnTo>
                  <a:lnTo>
                    <a:pt x="113172" y="119754"/>
                  </a:lnTo>
                  <a:lnTo>
                    <a:pt x="113172" y="117295"/>
                  </a:lnTo>
                  <a:lnTo>
                    <a:pt x="102932" y="11975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27"/>
            <p:cNvSpPr/>
            <p:nvPr/>
          </p:nvSpPr>
          <p:spPr>
            <a:xfrm>
              <a:off x="2266890" y="2551993"/>
              <a:ext cx="126000" cy="135900"/>
            </a:xfrm>
            <a:custGeom>
              <a:rect b="b" l="l" r="r" t="t"/>
              <a:pathLst>
                <a:path extrusionOk="0" h="120000" w="120000">
                  <a:moveTo>
                    <a:pt x="105067" y="93389"/>
                  </a:moveTo>
                  <a:lnTo>
                    <a:pt x="107782" y="113472"/>
                  </a:lnTo>
                  <a:lnTo>
                    <a:pt x="105067" y="119748"/>
                  </a:lnTo>
                  <a:lnTo>
                    <a:pt x="115656" y="117238"/>
                  </a:lnTo>
                  <a:lnTo>
                    <a:pt x="118371" y="114728"/>
                  </a:lnTo>
                  <a:lnTo>
                    <a:pt x="119728" y="94644"/>
                  </a:lnTo>
                  <a:lnTo>
                    <a:pt x="91493" y="82343"/>
                  </a:lnTo>
                  <a:lnTo>
                    <a:pt x="91493" y="82343"/>
                  </a:lnTo>
                  <a:lnTo>
                    <a:pt x="63257" y="28619"/>
                  </a:lnTo>
                  <a:lnTo>
                    <a:pt x="53755" y="25104"/>
                  </a:lnTo>
                  <a:lnTo>
                    <a:pt x="37737" y="0"/>
                  </a:lnTo>
                  <a:lnTo>
                    <a:pt x="28235" y="5020"/>
                  </a:lnTo>
                  <a:lnTo>
                    <a:pt x="10588" y="22594"/>
                  </a:lnTo>
                  <a:lnTo>
                    <a:pt x="1357" y="11297"/>
                  </a:lnTo>
                  <a:lnTo>
                    <a:pt x="0" y="11297"/>
                  </a:lnTo>
                  <a:lnTo>
                    <a:pt x="0" y="18828"/>
                  </a:lnTo>
                  <a:lnTo>
                    <a:pt x="9230" y="27615"/>
                  </a:lnTo>
                  <a:lnTo>
                    <a:pt x="9230" y="29874"/>
                  </a:lnTo>
                  <a:lnTo>
                    <a:pt x="21447" y="37405"/>
                  </a:lnTo>
                  <a:lnTo>
                    <a:pt x="26877" y="34895"/>
                  </a:lnTo>
                  <a:lnTo>
                    <a:pt x="21447" y="25104"/>
                  </a:lnTo>
                  <a:lnTo>
                    <a:pt x="13303" y="21338"/>
                  </a:lnTo>
                  <a:lnTo>
                    <a:pt x="22805" y="21338"/>
                  </a:lnTo>
                  <a:lnTo>
                    <a:pt x="26877" y="25104"/>
                  </a:lnTo>
                  <a:lnTo>
                    <a:pt x="29592" y="20083"/>
                  </a:lnTo>
                  <a:lnTo>
                    <a:pt x="33665" y="34895"/>
                  </a:lnTo>
                  <a:lnTo>
                    <a:pt x="37737" y="33640"/>
                  </a:lnTo>
                  <a:lnTo>
                    <a:pt x="41538" y="38661"/>
                  </a:lnTo>
                  <a:lnTo>
                    <a:pt x="42895" y="31129"/>
                  </a:lnTo>
                  <a:lnTo>
                    <a:pt x="37737" y="17573"/>
                  </a:lnTo>
                  <a:lnTo>
                    <a:pt x="39095" y="5020"/>
                  </a:lnTo>
                  <a:lnTo>
                    <a:pt x="46968" y="31129"/>
                  </a:lnTo>
                  <a:lnTo>
                    <a:pt x="55113" y="34895"/>
                  </a:lnTo>
                  <a:lnTo>
                    <a:pt x="63257" y="43682"/>
                  </a:lnTo>
                  <a:lnTo>
                    <a:pt x="68687" y="43682"/>
                  </a:lnTo>
                  <a:lnTo>
                    <a:pt x="70045" y="53723"/>
                  </a:lnTo>
                  <a:lnTo>
                    <a:pt x="75203" y="58744"/>
                  </a:lnTo>
                  <a:lnTo>
                    <a:pt x="68687" y="59748"/>
                  </a:lnTo>
                  <a:lnTo>
                    <a:pt x="72760" y="63514"/>
                  </a:lnTo>
                  <a:lnTo>
                    <a:pt x="75203" y="73556"/>
                  </a:lnTo>
                  <a:lnTo>
                    <a:pt x="84705" y="76066"/>
                  </a:lnTo>
                  <a:lnTo>
                    <a:pt x="86063" y="81087"/>
                  </a:lnTo>
                  <a:lnTo>
                    <a:pt x="96923" y="88619"/>
                  </a:lnTo>
                  <a:lnTo>
                    <a:pt x="88778" y="93389"/>
                  </a:lnTo>
                  <a:lnTo>
                    <a:pt x="86063" y="103430"/>
                  </a:lnTo>
                  <a:lnTo>
                    <a:pt x="87420" y="104686"/>
                  </a:lnTo>
                  <a:lnTo>
                    <a:pt x="92850" y="94644"/>
                  </a:lnTo>
                  <a:lnTo>
                    <a:pt x="105067" y="9338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27"/>
            <p:cNvSpPr/>
            <p:nvPr/>
          </p:nvSpPr>
          <p:spPr>
            <a:xfrm>
              <a:off x="2361318" y="2661494"/>
              <a:ext cx="15000" cy="25200"/>
            </a:xfrm>
            <a:custGeom>
              <a:rect b="b" l="l" r="r" t="t"/>
              <a:pathLst>
                <a:path extrusionOk="0" h="120000" w="120000">
                  <a:moveTo>
                    <a:pt x="117647" y="118604"/>
                  </a:moveTo>
                  <a:lnTo>
                    <a:pt x="117647" y="118604"/>
                  </a:lnTo>
                  <a:cubicBezTo>
                    <a:pt x="70588" y="83720"/>
                    <a:pt x="70588" y="83720"/>
                    <a:pt x="70588" y="83720"/>
                  </a:cubicBezTo>
                  <a:cubicBezTo>
                    <a:pt x="70588" y="55813"/>
                    <a:pt x="70588" y="55813"/>
                    <a:pt x="70588" y="55813"/>
                  </a:cubicBezTo>
                  <a:cubicBezTo>
                    <a:pt x="35294" y="90697"/>
                    <a:pt x="35294" y="90697"/>
                    <a:pt x="35294" y="90697"/>
                  </a:cubicBezTo>
                  <a:cubicBezTo>
                    <a:pt x="35294" y="83720"/>
                    <a:pt x="35294" y="83720"/>
                    <a:pt x="35294" y="83720"/>
                  </a:cubicBezTo>
                  <a:cubicBezTo>
                    <a:pt x="23529" y="83720"/>
                    <a:pt x="23529" y="83720"/>
                    <a:pt x="23529" y="83720"/>
                  </a:cubicBezTo>
                  <a:cubicBezTo>
                    <a:pt x="0" y="104651"/>
                    <a:pt x="0" y="104651"/>
                    <a:pt x="0" y="104651"/>
                  </a:cubicBezTo>
                  <a:cubicBezTo>
                    <a:pt x="35294" y="13953"/>
                    <a:pt x="35294" y="13953"/>
                    <a:pt x="35294" y="13953"/>
                  </a:cubicBezTo>
                  <a:cubicBezTo>
                    <a:pt x="94117" y="0"/>
                    <a:pt x="94117" y="0"/>
                    <a:pt x="94117" y="0"/>
                  </a:cubicBezTo>
                  <a:cubicBezTo>
                    <a:pt x="117647" y="48837"/>
                    <a:pt x="117647" y="48837"/>
                    <a:pt x="117647" y="48837"/>
                  </a:cubicBezTo>
                  <a:cubicBezTo>
                    <a:pt x="105882" y="83720"/>
                    <a:pt x="105882" y="83720"/>
                    <a:pt x="105882" y="83720"/>
                  </a:cubicBezTo>
                  <a:lnTo>
                    <a:pt x="117647" y="1186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27"/>
            <p:cNvSpPr/>
            <p:nvPr/>
          </p:nvSpPr>
          <p:spPr>
            <a:xfrm>
              <a:off x="2365094" y="2662753"/>
              <a:ext cx="9900" cy="18900"/>
            </a:xfrm>
            <a:custGeom>
              <a:rect b="b" l="l" r="r" t="t"/>
              <a:pathLst>
                <a:path extrusionOk="0" h="120000" w="120000">
                  <a:moveTo>
                    <a:pt x="83333" y="100000"/>
                  </a:moveTo>
                  <a:lnTo>
                    <a:pt x="83333" y="100000"/>
                  </a:lnTo>
                  <a:cubicBezTo>
                    <a:pt x="116666" y="118181"/>
                    <a:pt x="116666" y="118181"/>
                    <a:pt x="116666" y="118181"/>
                  </a:cubicBezTo>
                  <a:cubicBezTo>
                    <a:pt x="100000" y="100000"/>
                    <a:pt x="100000" y="100000"/>
                    <a:pt x="100000" y="100000"/>
                  </a:cubicBezTo>
                  <a:cubicBezTo>
                    <a:pt x="116666" y="54545"/>
                    <a:pt x="116666" y="54545"/>
                    <a:pt x="116666" y="54545"/>
                  </a:cubicBezTo>
                  <a:cubicBezTo>
                    <a:pt x="83333" y="0"/>
                    <a:pt x="83333" y="0"/>
                    <a:pt x="83333" y="0"/>
                  </a:cubicBezTo>
                  <a:cubicBezTo>
                    <a:pt x="33333" y="18181"/>
                    <a:pt x="33333" y="18181"/>
                    <a:pt x="33333" y="18181"/>
                  </a:cubicBezTo>
                  <a:cubicBezTo>
                    <a:pt x="0" y="90909"/>
                    <a:pt x="0" y="90909"/>
                    <a:pt x="0" y="90909"/>
                  </a:cubicBezTo>
                  <a:cubicBezTo>
                    <a:pt x="0" y="90909"/>
                    <a:pt x="0" y="90909"/>
                    <a:pt x="16666" y="90909"/>
                  </a:cubicBezTo>
                  <a:cubicBezTo>
                    <a:pt x="83333" y="36363"/>
                    <a:pt x="83333" y="36363"/>
                    <a:pt x="83333" y="36363"/>
                  </a:cubicBezTo>
                  <a:lnTo>
                    <a:pt x="83333" y="10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27"/>
            <p:cNvSpPr/>
            <p:nvPr/>
          </p:nvSpPr>
          <p:spPr>
            <a:xfrm>
              <a:off x="2324805" y="2645133"/>
              <a:ext cx="6300" cy="12600"/>
            </a:xfrm>
            <a:custGeom>
              <a:rect b="b" l="l" r="r" t="t"/>
              <a:pathLst>
                <a:path extrusionOk="0" h="120000" w="120000">
                  <a:moveTo>
                    <a:pt x="114285" y="117391"/>
                  </a:moveTo>
                  <a:lnTo>
                    <a:pt x="0" y="52173"/>
                  </a:lnTo>
                  <a:lnTo>
                    <a:pt x="114285" y="0"/>
                  </a:lnTo>
                  <a:lnTo>
                    <a:pt x="114285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27"/>
            <p:cNvSpPr/>
            <p:nvPr/>
          </p:nvSpPr>
          <p:spPr>
            <a:xfrm>
              <a:off x="2326065" y="2648908"/>
              <a:ext cx="2700" cy="5100"/>
            </a:xfrm>
            <a:custGeom>
              <a:rect b="b" l="l" r="r" t="t"/>
              <a:pathLst>
                <a:path extrusionOk="0" h="120000" w="120000">
                  <a:moveTo>
                    <a:pt x="0" y="37500"/>
                  </a:moveTo>
                  <a:lnTo>
                    <a:pt x="109090" y="112500"/>
                  </a:lnTo>
                  <a:lnTo>
                    <a:pt x="109090" y="0"/>
                  </a:lnTo>
                  <a:lnTo>
                    <a:pt x="0" y="37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27"/>
            <p:cNvSpPr/>
            <p:nvPr/>
          </p:nvSpPr>
          <p:spPr>
            <a:xfrm>
              <a:off x="2313475" y="2636322"/>
              <a:ext cx="7500" cy="21300"/>
            </a:xfrm>
            <a:custGeom>
              <a:rect b="b" l="l" r="r" t="t"/>
              <a:pathLst>
                <a:path extrusionOk="0" h="120000" w="120000">
                  <a:moveTo>
                    <a:pt x="115384" y="118421"/>
                  </a:moveTo>
                  <a:lnTo>
                    <a:pt x="0" y="55263"/>
                  </a:lnTo>
                  <a:lnTo>
                    <a:pt x="92307" y="0"/>
                  </a:lnTo>
                  <a:lnTo>
                    <a:pt x="115384" y="11842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27"/>
            <p:cNvSpPr/>
            <p:nvPr/>
          </p:nvSpPr>
          <p:spPr>
            <a:xfrm>
              <a:off x="2314733" y="2641356"/>
              <a:ext cx="2700" cy="8700"/>
            </a:xfrm>
            <a:custGeom>
              <a:rect b="b" l="l" r="r" t="t"/>
              <a:pathLst>
                <a:path extrusionOk="0" h="120000" w="120000">
                  <a:moveTo>
                    <a:pt x="0" y="58064"/>
                  </a:moveTo>
                  <a:lnTo>
                    <a:pt x="109090" y="116129"/>
                  </a:lnTo>
                  <a:lnTo>
                    <a:pt x="109090" y="0"/>
                  </a:lnTo>
                  <a:lnTo>
                    <a:pt x="0" y="580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27"/>
            <p:cNvSpPr/>
            <p:nvPr/>
          </p:nvSpPr>
          <p:spPr>
            <a:xfrm>
              <a:off x="2344950" y="2647650"/>
              <a:ext cx="7500" cy="7500"/>
            </a:xfrm>
            <a:custGeom>
              <a:rect b="b" l="l" r="r" t="t"/>
              <a:pathLst>
                <a:path extrusionOk="0" h="120000" w="120000">
                  <a:moveTo>
                    <a:pt x="67200" y="115384"/>
                  </a:moveTo>
                  <a:lnTo>
                    <a:pt x="0" y="69230"/>
                  </a:lnTo>
                  <a:lnTo>
                    <a:pt x="48000" y="0"/>
                  </a:lnTo>
                  <a:lnTo>
                    <a:pt x="115200" y="46153"/>
                  </a:lnTo>
                  <a:lnTo>
                    <a:pt x="672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27"/>
            <p:cNvSpPr/>
            <p:nvPr/>
          </p:nvSpPr>
          <p:spPr>
            <a:xfrm>
              <a:off x="2347468" y="2648908"/>
              <a:ext cx="1200" cy="2700"/>
            </a:xfrm>
            <a:custGeom>
              <a:rect b="b" l="l" r="r" t="t"/>
              <a:pathLst>
                <a:path extrusionOk="0" h="120000" w="120000">
                  <a:moveTo>
                    <a:pt x="0" y="54545"/>
                  </a:moveTo>
                  <a:lnTo>
                    <a:pt x="96000" y="109090"/>
                  </a:lnTo>
                  <a:lnTo>
                    <a:pt x="96000" y="54545"/>
                  </a:lnTo>
                  <a:lnTo>
                    <a:pt x="0" y="0"/>
                  </a:lnTo>
                  <a:lnTo>
                    <a:pt x="0" y="54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27"/>
            <p:cNvSpPr/>
            <p:nvPr/>
          </p:nvSpPr>
          <p:spPr>
            <a:xfrm>
              <a:off x="2326065" y="2627512"/>
              <a:ext cx="21300" cy="22500"/>
            </a:xfrm>
            <a:custGeom>
              <a:rect b="b" l="l" r="r" t="t"/>
              <a:pathLst>
                <a:path extrusionOk="0" h="120000" w="120000">
                  <a:moveTo>
                    <a:pt x="55263" y="118518"/>
                  </a:moveTo>
                  <a:lnTo>
                    <a:pt x="47368" y="59259"/>
                  </a:lnTo>
                  <a:lnTo>
                    <a:pt x="0" y="0"/>
                  </a:lnTo>
                  <a:lnTo>
                    <a:pt x="86842" y="22222"/>
                  </a:lnTo>
                  <a:lnTo>
                    <a:pt x="118421" y="81481"/>
                  </a:lnTo>
                  <a:lnTo>
                    <a:pt x="86842" y="59259"/>
                  </a:lnTo>
                  <a:lnTo>
                    <a:pt x="94736" y="103703"/>
                  </a:lnTo>
                  <a:lnTo>
                    <a:pt x="55263" y="11851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27"/>
            <p:cNvSpPr/>
            <p:nvPr/>
          </p:nvSpPr>
          <p:spPr>
            <a:xfrm>
              <a:off x="2331101" y="2630029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2173" y="45454"/>
                  </a:lnTo>
                  <a:lnTo>
                    <a:pt x="65217" y="118181"/>
                  </a:lnTo>
                  <a:lnTo>
                    <a:pt x="104347" y="109090"/>
                  </a:lnTo>
                  <a:lnTo>
                    <a:pt x="78260" y="27272"/>
                  </a:lnTo>
                  <a:lnTo>
                    <a:pt x="117391" y="54545"/>
                  </a:lnTo>
                  <a:lnTo>
                    <a:pt x="91304" y="18181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27"/>
            <p:cNvSpPr/>
            <p:nvPr/>
          </p:nvSpPr>
          <p:spPr>
            <a:xfrm>
              <a:off x="2323547" y="2636322"/>
              <a:ext cx="9900" cy="9900"/>
            </a:xfrm>
            <a:custGeom>
              <a:rect b="b" l="l" r="r" t="t"/>
              <a:pathLst>
                <a:path extrusionOk="0" h="120000" w="120000">
                  <a:moveTo>
                    <a:pt x="66666" y="116666"/>
                  </a:moveTo>
                  <a:lnTo>
                    <a:pt x="0" y="16666"/>
                  </a:lnTo>
                  <a:lnTo>
                    <a:pt x="50000" y="0"/>
                  </a:lnTo>
                  <a:lnTo>
                    <a:pt x="116666" y="33333"/>
                  </a:lnTo>
                  <a:lnTo>
                    <a:pt x="66666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27"/>
            <p:cNvSpPr/>
            <p:nvPr/>
          </p:nvSpPr>
          <p:spPr>
            <a:xfrm>
              <a:off x="2326065" y="2637581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0" y="28571"/>
                  </a:moveTo>
                  <a:lnTo>
                    <a:pt x="75000" y="114285"/>
                  </a:lnTo>
                  <a:lnTo>
                    <a:pt x="112500" y="57142"/>
                  </a:lnTo>
                  <a:lnTo>
                    <a:pt x="37500" y="0"/>
                  </a:lnTo>
                  <a:lnTo>
                    <a:pt x="0" y="28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27"/>
            <p:cNvSpPr/>
            <p:nvPr/>
          </p:nvSpPr>
          <p:spPr>
            <a:xfrm>
              <a:off x="2304661" y="2617442"/>
              <a:ext cx="13800" cy="24000"/>
            </a:xfrm>
            <a:custGeom>
              <a:rect b="b" l="l" r="r" t="t"/>
              <a:pathLst>
                <a:path extrusionOk="0" h="120000" w="120000">
                  <a:moveTo>
                    <a:pt x="45600" y="118588"/>
                  </a:moveTo>
                  <a:lnTo>
                    <a:pt x="45600" y="69176"/>
                  </a:lnTo>
                  <a:lnTo>
                    <a:pt x="0" y="26823"/>
                  </a:lnTo>
                  <a:lnTo>
                    <a:pt x="12000" y="0"/>
                  </a:lnTo>
                  <a:lnTo>
                    <a:pt x="93600" y="33882"/>
                  </a:lnTo>
                  <a:lnTo>
                    <a:pt x="117600" y="69176"/>
                  </a:lnTo>
                  <a:lnTo>
                    <a:pt x="45600" y="118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27"/>
            <p:cNvSpPr/>
            <p:nvPr/>
          </p:nvSpPr>
          <p:spPr>
            <a:xfrm>
              <a:off x="2307179" y="2619960"/>
              <a:ext cx="9900" cy="17700"/>
            </a:xfrm>
            <a:custGeom>
              <a:rect b="b" l="l" r="r" t="t"/>
              <a:pathLst>
                <a:path extrusionOk="0" h="120000" w="120000">
                  <a:moveTo>
                    <a:pt x="0" y="19672"/>
                  </a:moveTo>
                  <a:lnTo>
                    <a:pt x="65142" y="78688"/>
                  </a:lnTo>
                  <a:lnTo>
                    <a:pt x="65142" y="118032"/>
                  </a:lnTo>
                  <a:lnTo>
                    <a:pt x="116571" y="78688"/>
                  </a:lnTo>
                  <a:lnTo>
                    <a:pt x="99428" y="39344"/>
                  </a:lnTo>
                  <a:lnTo>
                    <a:pt x="17142" y="0"/>
                  </a:lnTo>
                  <a:lnTo>
                    <a:pt x="0" y="196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27"/>
            <p:cNvSpPr/>
            <p:nvPr/>
          </p:nvSpPr>
          <p:spPr>
            <a:xfrm>
              <a:off x="2020119" y="2606114"/>
              <a:ext cx="35100" cy="33900"/>
            </a:xfrm>
            <a:custGeom>
              <a:rect b="b" l="l" r="r" t="t"/>
              <a:pathLst>
                <a:path extrusionOk="0" h="120000" w="120000">
                  <a:moveTo>
                    <a:pt x="19200" y="119000"/>
                  </a:moveTo>
                  <a:lnTo>
                    <a:pt x="19200" y="119000"/>
                  </a:lnTo>
                  <a:cubicBezTo>
                    <a:pt x="19200" y="94000"/>
                    <a:pt x="19200" y="94000"/>
                    <a:pt x="19200" y="94000"/>
                  </a:cubicBezTo>
                  <a:cubicBezTo>
                    <a:pt x="4800" y="109000"/>
                    <a:pt x="4800" y="109000"/>
                    <a:pt x="4800" y="109000"/>
                  </a:cubicBezTo>
                  <a:cubicBezTo>
                    <a:pt x="0" y="20000"/>
                    <a:pt x="0" y="20000"/>
                    <a:pt x="0" y="20000"/>
                  </a:cubicBezTo>
                  <a:cubicBezTo>
                    <a:pt x="24000" y="49000"/>
                    <a:pt x="24000" y="49000"/>
                    <a:pt x="24000" y="49000"/>
                  </a:cubicBezTo>
                  <a:cubicBezTo>
                    <a:pt x="28800" y="0"/>
                    <a:pt x="28800" y="0"/>
                    <a:pt x="28800" y="0"/>
                  </a:cubicBezTo>
                  <a:cubicBezTo>
                    <a:pt x="43200" y="15000"/>
                    <a:pt x="43200" y="15000"/>
                    <a:pt x="43200" y="15000"/>
                  </a:cubicBezTo>
                  <a:cubicBezTo>
                    <a:pt x="91200" y="0"/>
                    <a:pt x="91200" y="0"/>
                    <a:pt x="91200" y="0"/>
                  </a:cubicBezTo>
                  <a:lnTo>
                    <a:pt x="91200" y="0"/>
                  </a:lnTo>
                  <a:cubicBezTo>
                    <a:pt x="91200" y="0"/>
                    <a:pt x="91200" y="0"/>
                    <a:pt x="96000" y="25000"/>
                  </a:cubicBezTo>
                  <a:cubicBezTo>
                    <a:pt x="119040" y="35000"/>
                    <a:pt x="119040" y="35000"/>
                    <a:pt x="119040" y="35000"/>
                  </a:cubicBezTo>
                  <a:cubicBezTo>
                    <a:pt x="86400" y="40000"/>
                    <a:pt x="86400" y="40000"/>
                    <a:pt x="86400" y="40000"/>
                  </a:cubicBezTo>
                  <a:cubicBezTo>
                    <a:pt x="96000" y="59000"/>
                    <a:pt x="96000" y="59000"/>
                    <a:pt x="96000" y="59000"/>
                  </a:cubicBezTo>
                  <a:cubicBezTo>
                    <a:pt x="52800" y="79000"/>
                    <a:pt x="52800" y="79000"/>
                    <a:pt x="52800" y="79000"/>
                  </a:cubicBezTo>
                  <a:lnTo>
                    <a:pt x="19200" y="119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27"/>
            <p:cNvSpPr/>
            <p:nvPr/>
          </p:nvSpPr>
          <p:spPr>
            <a:xfrm>
              <a:off x="2021379" y="2607373"/>
              <a:ext cx="30300" cy="29100"/>
            </a:xfrm>
            <a:custGeom>
              <a:rect b="b" l="l" r="r" t="t"/>
              <a:pathLst>
                <a:path extrusionOk="0" h="120000" w="120000">
                  <a:moveTo>
                    <a:pt x="22857" y="94800"/>
                  </a:moveTo>
                  <a:lnTo>
                    <a:pt x="22857" y="94800"/>
                  </a:lnTo>
                  <a:cubicBezTo>
                    <a:pt x="22857" y="118800"/>
                    <a:pt x="22857" y="118800"/>
                    <a:pt x="22857" y="118800"/>
                  </a:cubicBezTo>
                  <a:cubicBezTo>
                    <a:pt x="51428" y="82800"/>
                    <a:pt x="51428" y="82800"/>
                    <a:pt x="51428" y="82800"/>
                  </a:cubicBezTo>
                  <a:cubicBezTo>
                    <a:pt x="102857" y="64800"/>
                    <a:pt x="102857" y="64800"/>
                    <a:pt x="102857" y="64800"/>
                  </a:cubicBezTo>
                  <a:cubicBezTo>
                    <a:pt x="85714" y="36000"/>
                    <a:pt x="85714" y="36000"/>
                    <a:pt x="85714" y="36000"/>
                  </a:cubicBezTo>
                  <a:cubicBezTo>
                    <a:pt x="118857" y="36000"/>
                    <a:pt x="118857" y="36000"/>
                    <a:pt x="118857" y="36000"/>
                  </a:cubicBezTo>
                  <a:cubicBezTo>
                    <a:pt x="102857" y="24000"/>
                    <a:pt x="102857" y="24000"/>
                    <a:pt x="102857" y="24000"/>
                  </a:cubicBezTo>
                  <a:lnTo>
                    <a:pt x="102857" y="24000"/>
                  </a:lnTo>
                  <a:cubicBezTo>
                    <a:pt x="102857" y="18000"/>
                    <a:pt x="102857" y="6000"/>
                    <a:pt x="97142" y="0"/>
                  </a:cubicBezTo>
                  <a:cubicBezTo>
                    <a:pt x="45714" y="18000"/>
                    <a:pt x="45714" y="18000"/>
                    <a:pt x="45714" y="18000"/>
                  </a:cubicBezTo>
                  <a:cubicBezTo>
                    <a:pt x="34285" y="6000"/>
                    <a:pt x="34285" y="6000"/>
                    <a:pt x="34285" y="6000"/>
                  </a:cubicBezTo>
                  <a:cubicBezTo>
                    <a:pt x="28571" y="64800"/>
                    <a:pt x="28571" y="64800"/>
                    <a:pt x="28571" y="64800"/>
                  </a:cubicBezTo>
                  <a:cubicBezTo>
                    <a:pt x="0" y="36000"/>
                    <a:pt x="0" y="36000"/>
                    <a:pt x="0" y="36000"/>
                  </a:cubicBezTo>
                  <a:cubicBezTo>
                    <a:pt x="5714" y="112800"/>
                    <a:pt x="5714" y="112800"/>
                    <a:pt x="5714" y="112800"/>
                  </a:cubicBezTo>
                  <a:lnTo>
                    <a:pt x="22857" y="94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27"/>
            <p:cNvSpPr/>
            <p:nvPr/>
          </p:nvSpPr>
          <p:spPr>
            <a:xfrm>
              <a:off x="2315993" y="2599821"/>
              <a:ext cx="16500" cy="32700"/>
            </a:xfrm>
            <a:custGeom>
              <a:rect b="b" l="l" r="r" t="t"/>
              <a:pathLst>
                <a:path extrusionOk="0" h="120000" w="120000">
                  <a:moveTo>
                    <a:pt x="42857" y="118956"/>
                  </a:moveTo>
                  <a:lnTo>
                    <a:pt x="10714" y="108521"/>
                  </a:lnTo>
                  <a:lnTo>
                    <a:pt x="42857" y="73043"/>
                  </a:lnTo>
                  <a:lnTo>
                    <a:pt x="0" y="26086"/>
                  </a:lnTo>
                  <a:lnTo>
                    <a:pt x="10714" y="0"/>
                  </a:lnTo>
                  <a:lnTo>
                    <a:pt x="85714" y="0"/>
                  </a:lnTo>
                  <a:lnTo>
                    <a:pt x="85714" y="41739"/>
                  </a:lnTo>
                  <a:lnTo>
                    <a:pt x="117857" y="77217"/>
                  </a:lnTo>
                  <a:lnTo>
                    <a:pt x="42857" y="11895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27"/>
            <p:cNvSpPr/>
            <p:nvPr/>
          </p:nvSpPr>
          <p:spPr>
            <a:xfrm>
              <a:off x="2317251" y="2601080"/>
              <a:ext cx="12600" cy="29100"/>
            </a:xfrm>
            <a:custGeom>
              <a:rect b="b" l="l" r="r" t="t"/>
              <a:pathLst>
                <a:path extrusionOk="0" h="120000" w="120000">
                  <a:moveTo>
                    <a:pt x="26086" y="118800"/>
                  </a:moveTo>
                  <a:lnTo>
                    <a:pt x="39130" y="118800"/>
                  </a:lnTo>
                  <a:lnTo>
                    <a:pt x="117391" y="82800"/>
                  </a:lnTo>
                  <a:lnTo>
                    <a:pt x="78260" y="42000"/>
                  </a:lnTo>
                  <a:lnTo>
                    <a:pt x="65217" y="0"/>
                  </a:lnTo>
                  <a:lnTo>
                    <a:pt x="13043" y="0"/>
                  </a:lnTo>
                  <a:lnTo>
                    <a:pt x="0" y="18000"/>
                  </a:lnTo>
                  <a:lnTo>
                    <a:pt x="65217" y="78000"/>
                  </a:lnTo>
                  <a:lnTo>
                    <a:pt x="26086" y="118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27"/>
            <p:cNvSpPr/>
            <p:nvPr/>
          </p:nvSpPr>
          <p:spPr>
            <a:xfrm>
              <a:off x="2292071" y="2594787"/>
              <a:ext cx="22500" cy="29100"/>
            </a:xfrm>
            <a:custGeom>
              <a:rect b="b" l="l" r="r" t="t"/>
              <a:pathLst>
                <a:path extrusionOk="0" h="120000" w="120000">
                  <a:moveTo>
                    <a:pt x="45000" y="118800"/>
                  </a:moveTo>
                  <a:lnTo>
                    <a:pt x="0" y="36000"/>
                  </a:lnTo>
                  <a:lnTo>
                    <a:pt x="45000" y="0"/>
                  </a:lnTo>
                  <a:lnTo>
                    <a:pt x="75000" y="24000"/>
                  </a:lnTo>
                  <a:lnTo>
                    <a:pt x="118500" y="36000"/>
                  </a:lnTo>
                  <a:lnTo>
                    <a:pt x="118500" y="102000"/>
                  </a:lnTo>
                  <a:lnTo>
                    <a:pt x="60000" y="72000"/>
                  </a:lnTo>
                  <a:lnTo>
                    <a:pt x="45000" y="118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27"/>
            <p:cNvSpPr/>
            <p:nvPr/>
          </p:nvSpPr>
          <p:spPr>
            <a:xfrm>
              <a:off x="2293330" y="2598562"/>
              <a:ext cx="20100" cy="21300"/>
            </a:xfrm>
            <a:custGeom>
              <a:rect b="b" l="l" r="r" t="t"/>
              <a:pathLst>
                <a:path extrusionOk="0" h="120000" w="120000">
                  <a:moveTo>
                    <a:pt x="0" y="31578"/>
                  </a:moveTo>
                  <a:lnTo>
                    <a:pt x="42857" y="118421"/>
                  </a:lnTo>
                  <a:lnTo>
                    <a:pt x="60000" y="71052"/>
                  </a:lnTo>
                  <a:lnTo>
                    <a:pt x="118285" y="102631"/>
                  </a:lnTo>
                  <a:lnTo>
                    <a:pt x="118285" y="39473"/>
                  </a:lnTo>
                  <a:lnTo>
                    <a:pt x="77142" y="23684"/>
                  </a:lnTo>
                  <a:lnTo>
                    <a:pt x="42857" y="0"/>
                  </a:lnTo>
                  <a:lnTo>
                    <a:pt x="0" y="3157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27"/>
            <p:cNvSpPr/>
            <p:nvPr/>
          </p:nvSpPr>
          <p:spPr>
            <a:xfrm>
              <a:off x="2039005" y="2591011"/>
              <a:ext cx="18900" cy="12600"/>
            </a:xfrm>
            <a:custGeom>
              <a:rect b="b" l="l" r="r" t="t"/>
              <a:pathLst>
                <a:path extrusionOk="0" h="120000" w="120000">
                  <a:moveTo>
                    <a:pt x="18461" y="117391"/>
                  </a:moveTo>
                  <a:lnTo>
                    <a:pt x="0" y="65217"/>
                  </a:lnTo>
                  <a:lnTo>
                    <a:pt x="36923" y="39130"/>
                  </a:lnTo>
                  <a:lnTo>
                    <a:pt x="81230" y="0"/>
                  </a:lnTo>
                  <a:lnTo>
                    <a:pt x="118153" y="65217"/>
                  </a:lnTo>
                  <a:lnTo>
                    <a:pt x="18461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27"/>
            <p:cNvSpPr/>
            <p:nvPr/>
          </p:nvSpPr>
          <p:spPr>
            <a:xfrm>
              <a:off x="2040264" y="2592270"/>
              <a:ext cx="13800" cy="9900"/>
            </a:xfrm>
            <a:custGeom>
              <a:rect b="b" l="l" r="r" t="t"/>
              <a:pathLst>
                <a:path extrusionOk="0" h="120000" w="120000">
                  <a:moveTo>
                    <a:pt x="0" y="66666"/>
                  </a:moveTo>
                  <a:lnTo>
                    <a:pt x="24000" y="116666"/>
                  </a:lnTo>
                  <a:lnTo>
                    <a:pt x="117600" y="66666"/>
                  </a:lnTo>
                  <a:lnTo>
                    <a:pt x="93600" y="0"/>
                  </a:lnTo>
                  <a:lnTo>
                    <a:pt x="48000" y="50000"/>
                  </a:lnTo>
                  <a:lnTo>
                    <a:pt x="0" y="6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27"/>
            <p:cNvSpPr/>
            <p:nvPr/>
          </p:nvSpPr>
          <p:spPr>
            <a:xfrm>
              <a:off x="2117065" y="2533113"/>
              <a:ext cx="15000" cy="18900"/>
            </a:xfrm>
            <a:custGeom>
              <a:rect b="b" l="l" r="r" t="t"/>
              <a:pathLst>
                <a:path extrusionOk="0" h="120000" w="120000">
                  <a:moveTo>
                    <a:pt x="0" y="118153"/>
                  </a:moveTo>
                  <a:lnTo>
                    <a:pt x="32727" y="62769"/>
                  </a:lnTo>
                  <a:lnTo>
                    <a:pt x="106909" y="0"/>
                  </a:lnTo>
                  <a:lnTo>
                    <a:pt x="117818" y="18461"/>
                  </a:lnTo>
                  <a:lnTo>
                    <a:pt x="74181" y="73846"/>
                  </a:lnTo>
                  <a:lnTo>
                    <a:pt x="63272" y="108923"/>
                  </a:lnTo>
                  <a:lnTo>
                    <a:pt x="0" y="1181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27"/>
            <p:cNvSpPr/>
            <p:nvPr/>
          </p:nvSpPr>
          <p:spPr>
            <a:xfrm>
              <a:off x="2119584" y="2535630"/>
              <a:ext cx="11400" cy="13800"/>
            </a:xfrm>
            <a:custGeom>
              <a:rect b="b" l="l" r="r" t="t"/>
              <a:pathLst>
                <a:path extrusionOk="0" h="120000" w="120000">
                  <a:moveTo>
                    <a:pt x="15000" y="57600"/>
                  </a:moveTo>
                  <a:lnTo>
                    <a:pt x="0" y="117600"/>
                  </a:lnTo>
                  <a:lnTo>
                    <a:pt x="42000" y="105600"/>
                  </a:lnTo>
                  <a:lnTo>
                    <a:pt x="57000" y="57600"/>
                  </a:lnTo>
                  <a:lnTo>
                    <a:pt x="117000" y="0"/>
                  </a:lnTo>
                  <a:lnTo>
                    <a:pt x="117000" y="0"/>
                  </a:lnTo>
                  <a:lnTo>
                    <a:pt x="15000" y="576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27"/>
            <p:cNvSpPr/>
            <p:nvPr/>
          </p:nvSpPr>
          <p:spPr>
            <a:xfrm>
              <a:off x="1817416" y="2533113"/>
              <a:ext cx="33900" cy="18900"/>
            </a:xfrm>
            <a:custGeom>
              <a:rect b="b" l="l" r="r" t="t"/>
              <a:pathLst>
                <a:path extrusionOk="0" h="120000" w="120000">
                  <a:moveTo>
                    <a:pt x="84000" y="118153"/>
                  </a:moveTo>
                  <a:lnTo>
                    <a:pt x="30000" y="90461"/>
                  </a:lnTo>
                  <a:lnTo>
                    <a:pt x="0" y="27692"/>
                  </a:lnTo>
                  <a:lnTo>
                    <a:pt x="44000" y="27692"/>
                  </a:lnTo>
                  <a:lnTo>
                    <a:pt x="69000" y="0"/>
                  </a:lnTo>
                  <a:lnTo>
                    <a:pt x="114000" y="9230"/>
                  </a:lnTo>
                  <a:lnTo>
                    <a:pt x="119000" y="73846"/>
                  </a:lnTo>
                  <a:lnTo>
                    <a:pt x="99000" y="90461"/>
                  </a:lnTo>
                  <a:lnTo>
                    <a:pt x="84000" y="1181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27"/>
            <p:cNvSpPr/>
            <p:nvPr/>
          </p:nvSpPr>
          <p:spPr>
            <a:xfrm>
              <a:off x="1822452" y="2534372"/>
              <a:ext cx="29100" cy="15000"/>
            </a:xfrm>
            <a:custGeom>
              <a:rect b="b" l="l" r="r" t="t"/>
              <a:pathLst>
                <a:path extrusionOk="0" h="120000" w="120000">
                  <a:moveTo>
                    <a:pt x="22800" y="85090"/>
                  </a:moveTo>
                  <a:lnTo>
                    <a:pt x="82800" y="117818"/>
                  </a:lnTo>
                  <a:lnTo>
                    <a:pt x="100800" y="85090"/>
                  </a:lnTo>
                  <a:lnTo>
                    <a:pt x="118800" y="76363"/>
                  </a:lnTo>
                  <a:lnTo>
                    <a:pt x="112800" y="10909"/>
                  </a:lnTo>
                  <a:lnTo>
                    <a:pt x="64800" y="0"/>
                  </a:lnTo>
                  <a:lnTo>
                    <a:pt x="34800" y="32727"/>
                  </a:lnTo>
                  <a:lnTo>
                    <a:pt x="0" y="32727"/>
                  </a:lnTo>
                  <a:lnTo>
                    <a:pt x="22800" y="8509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27"/>
            <p:cNvSpPr/>
            <p:nvPr/>
          </p:nvSpPr>
          <p:spPr>
            <a:xfrm>
              <a:off x="2134692" y="2528079"/>
              <a:ext cx="11400" cy="8700"/>
            </a:xfrm>
            <a:custGeom>
              <a:rect b="b" l="l" r="r" t="t"/>
              <a:pathLst>
                <a:path extrusionOk="0" h="120000" w="120000">
                  <a:moveTo>
                    <a:pt x="14634" y="116129"/>
                  </a:moveTo>
                  <a:lnTo>
                    <a:pt x="0" y="0"/>
                  </a:lnTo>
                  <a:lnTo>
                    <a:pt x="117073" y="38709"/>
                  </a:lnTo>
                  <a:lnTo>
                    <a:pt x="14634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27"/>
            <p:cNvSpPr/>
            <p:nvPr/>
          </p:nvSpPr>
          <p:spPr>
            <a:xfrm>
              <a:off x="2135950" y="2531855"/>
              <a:ext cx="6300" cy="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8571" y="109090"/>
                  </a:lnTo>
                  <a:lnTo>
                    <a:pt x="114285" y="54545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27"/>
            <p:cNvSpPr/>
            <p:nvPr/>
          </p:nvSpPr>
          <p:spPr>
            <a:xfrm>
              <a:off x="1852668" y="2518009"/>
              <a:ext cx="17700" cy="17700"/>
            </a:xfrm>
            <a:custGeom>
              <a:rect b="b" l="l" r="r" t="t"/>
              <a:pathLst>
                <a:path extrusionOk="0" h="120000" w="120000">
                  <a:moveTo>
                    <a:pt x="60000" y="118032"/>
                  </a:moveTo>
                  <a:lnTo>
                    <a:pt x="50000" y="59016"/>
                  </a:lnTo>
                  <a:lnTo>
                    <a:pt x="0" y="39344"/>
                  </a:lnTo>
                  <a:lnTo>
                    <a:pt x="40000" y="0"/>
                  </a:lnTo>
                  <a:lnTo>
                    <a:pt x="108000" y="19672"/>
                  </a:lnTo>
                  <a:lnTo>
                    <a:pt x="118000" y="68852"/>
                  </a:lnTo>
                  <a:lnTo>
                    <a:pt x="60000" y="1180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27"/>
            <p:cNvSpPr/>
            <p:nvPr/>
          </p:nvSpPr>
          <p:spPr>
            <a:xfrm>
              <a:off x="1856445" y="2520527"/>
              <a:ext cx="12600" cy="12600"/>
            </a:xfrm>
            <a:custGeom>
              <a:rect b="b" l="l" r="r" t="t"/>
              <a:pathLst>
                <a:path extrusionOk="0" h="120000" w="120000">
                  <a:moveTo>
                    <a:pt x="0" y="39130"/>
                  </a:moveTo>
                  <a:lnTo>
                    <a:pt x="53333" y="65217"/>
                  </a:lnTo>
                  <a:lnTo>
                    <a:pt x="64000" y="117391"/>
                  </a:lnTo>
                  <a:lnTo>
                    <a:pt x="117333" y="65217"/>
                  </a:lnTo>
                  <a:lnTo>
                    <a:pt x="117333" y="26086"/>
                  </a:lnTo>
                  <a:lnTo>
                    <a:pt x="40000" y="0"/>
                  </a:lnTo>
                  <a:lnTo>
                    <a:pt x="0" y="391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27"/>
            <p:cNvSpPr/>
            <p:nvPr/>
          </p:nvSpPr>
          <p:spPr>
            <a:xfrm>
              <a:off x="1755723" y="2422353"/>
              <a:ext cx="50400" cy="27600"/>
            </a:xfrm>
            <a:custGeom>
              <a:rect b="b" l="l" r="r" t="t"/>
              <a:pathLst>
                <a:path extrusionOk="0" h="120000" w="120000">
                  <a:moveTo>
                    <a:pt x="75428" y="118736"/>
                  </a:moveTo>
                  <a:lnTo>
                    <a:pt x="72000" y="99789"/>
                  </a:lnTo>
                  <a:lnTo>
                    <a:pt x="41142" y="68210"/>
                  </a:lnTo>
                  <a:lnTo>
                    <a:pt x="17142" y="80842"/>
                  </a:lnTo>
                  <a:lnTo>
                    <a:pt x="0" y="49263"/>
                  </a:lnTo>
                  <a:lnTo>
                    <a:pt x="3428" y="0"/>
                  </a:lnTo>
                  <a:lnTo>
                    <a:pt x="30857" y="31578"/>
                  </a:lnTo>
                  <a:lnTo>
                    <a:pt x="51428" y="12631"/>
                  </a:lnTo>
                  <a:lnTo>
                    <a:pt x="88457" y="68210"/>
                  </a:lnTo>
                  <a:lnTo>
                    <a:pt x="105599" y="61894"/>
                  </a:lnTo>
                  <a:lnTo>
                    <a:pt x="119314" y="99789"/>
                  </a:lnTo>
                  <a:lnTo>
                    <a:pt x="102171" y="93473"/>
                  </a:lnTo>
                  <a:lnTo>
                    <a:pt x="88457" y="112421"/>
                  </a:lnTo>
                  <a:lnTo>
                    <a:pt x="75428" y="11873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27"/>
            <p:cNvSpPr/>
            <p:nvPr/>
          </p:nvSpPr>
          <p:spPr>
            <a:xfrm>
              <a:off x="1756982" y="2424870"/>
              <a:ext cx="44100" cy="22500"/>
            </a:xfrm>
            <a:custGeom>
              <a:rect b="b" l="l" r="r" t="t"/>
              <a:pathLst>
                <a:path extrusionOk="0" h="120000" w="120000">
                  <a:moveTo>
                    <a:pt x="42580" y="51000"/>
                  </a:moveTo>
                  <a:lnTo>
                    <a:pt x="81290" y="103500"/>
                  </a:lnTo>
                  <a:lnTo>
                    <a:pt x="85161" y="118500"/>
                  </a:lnTo>
                  <a:lnTo>
                    <a:pt x="92129" y="111000"/>
                  </a:lnTo>
                  <a:lnTo>
                    <a:pt x="107612" y="88500"/>
                  </a:lnTo>
                  <a:lnTo>
                    <a:pt x="119225" y="96000"/>
                  </a:lnTo>
                  <a:lnTo>
                    <a:pt x="111483" y="66000"/>
                  </a:lnTo>
                  <a:lnTo>
                    <a:pt x="96000" y="81000"/>
                  </a:lnTo>
                  <a:lnTo>
                    <a:pt x="54193" y="7500"/>
                  </a:lnTo>
                  <a:lnTo>
                    <a:pt x="30967" y="30000"/>
                  </a:lnTo>
                  <a:lnTo>
                    <a:pt x="3870" y="0"/>
                  </a:lnTo>
                  <a:lnTo>
                    <a:pt x="0" y="43500"/>
                  </a:lnTo>
                  <a:lnTo>
                    <a:pt x="15483" y="73500"/>
                  </a:lnTo>
                  <a:lnTo>
                    <a:pt x="42580" y="51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27"/>
            <p:cNvSpPr/>
            <p:nvPr/>
          </p:nvSpPr>
          <p:spPr>
            <a:xfrm>
              <a:off x="2586684" y="3168727"/>
              <a:ext cx="454500" cy="300600"/>
            </a:xfrm>
            <a:custGeom>
              <a:rect b="b" l="l" r="r" t="t"/>
              <a:pathLst>
                <a:path extrusionOk="0" h="120000" w="120000">
                  <a:moveTo>
                    <a:pt x="88155" y="110199"/>
                  </a:moveTo>
                  <a:lnTo>
                    <a:pt x="88155" y="110199"/>
                  </a:lnTo>
                  <a:lnTo>
                    <a:pt x="88155" y="110199"/>
                  </a:lnTo>
                  <a:cubicBezTo>
                    <a:pt x="94102" y="113048"/>
                    <a:pt x="94102" y="113048"/>
                    <a:pt x="94102" y="113048"/>
                  </a:cubicBezTo>
                  <a:cubicBezTo>
                    <a:pt x="98996" y="119886"/>
                    <a:pt x="98996" y="119886"/>
                    <a:pt x="98996" y="119886"/>
                  </a:cubicBezTo>
                  <a:cubicBezTo>
                    <a:pt x="101254" y="110769"/>
                    <a:pt x="101254" y="110769"/>
                    <a:pt x="101254" y="110769"/>
                  </a:cubicBezTo>
                  <a:cubicBezTo>
                    <a:pt x="105696" y="109629"/>
                    <a:pt x="105696" y="109629"/>
                    <a:pt x="105696" y="109629"/>
                  </a:cubicBezTo>
                  <a:cubicBezTo>
                    <a:pt x="101254" y="102336"/>
                    <a:pt x="101254" y="102336"/>
                    <a:pt x="101254" y="102336"/>
                  </a:cubicBezTo>
                  <a:cubicBezTo>
                    <a:pt x="103814" y="102336"/>
                    <a:pt x="103814" y="102336"/>
                    <a:pt x="103814" y="102336"/>
                  </a:cubicBezTo>
                  <a:cubicBezTo>
                    <a:pt x="103814" y="99487"/>
                    <a:pt x="103814" y="99487"/>
                    <a:pt x="103814" y="99487"/>
                  </a:cubicBezTo>
                  <a:cubicBezTo>
                    <a:pt x="110966" y="98917"/>
                    <a:pt x="110966" y="98917"/>
                    <a:pt x="110966" y="98917"/>
                  </a:cubicBezTo>
                  <a:cubicBezTo>
                    <a:pt x="112471" y="98347"/>
                    <a:pt x="112471" y="98347"/>
                    <a:pt x="112471" y="98347"/>
                  </a:cubicBezTo>
                  <a:cubicBezTo>
                    <a:pt x="114278" y="94358"/>
                    <a:pt x="114278" y="94358"/>
                    <a:pt x="114278" y="94358"/>
                  </a:cubicBezTo>
                  <a:cubicBezTo>
                    <a:pt x="114654" y="96068"/>
                    <a:pt x="114654" y="96068"/>
                    <a:pt x="114654" y="96068"/>
                  </a:cubicBezTo>
                  <a:cubicBezTo>
                    <a:pt x="115407" y="91509"/>
                    <a:pt x="115407" y="91509"/>
                    <a:pt x="115407" y="91509"/>
                  </a:cubicBezTo>
                  <a:cubicBezTo>
                    <a:pt x="115784" y="96638"/>
                    <a:pt x="115784" y="96638"/>
                    <a:pt x="115784" y="96638"/>
                  </a:cubicBezTo>
                  <a:cubicBezTo>
                    <a:pt x="117666" y="91054"/>
                    <a:pt x="117666" y="91054"/>
                    <a:pt x="117666" y="91054"/>
                  </a:cubicBezTo>
                  <a:cubicBezTo>
                    <a:pt x="116913" y="87635"/>
                    <a:pt x="116913" y="87635"/>
                    <a:pt x="116913" y="87635"/>
                  </a:cubicBezTo>
                  <a:cubicBezTo>
                    <a:pt x="118042" y="83076"/>
                    <a:pt x="118042" y="83076"/>
                    <a:pt x="118042" y="83076"/>
                  </a:cubicBezTo>
                  <a:cubicBezTo>
                    <a:pt x="119924" y="80227"/>
                    <a:pt x="119924" y="80227"/>
                    <a:pt x="119924" y="80227"/>
                  </a:cubicBezTo>
                  <a:cubicBezTo>
                    <a:pt x="119548" y="76353"/>
                    <a:pt x="119548" y="76353"/>
                    <a:pt x="119548" y="76353"/>
                  </a:cubicBezTo>
                  <a:cubicBezTo>
                    <a:pt x="114654" y="75213"/>
                    <a:pt x="114654" y="75213"/>
                    <a:pt x="114654" y="75213"/>
                  </a:cubicBezTo>
                  <a:cubicBezTo>
                    <a:pt x="112095" y="77378"/>
                    <a:pt x="112095" y="77378"/>
                    <a:pt x="112095" y="77378"/>
                  </a:cubicBezTo>
                  <a:cubicBezTo>
                    <a:pt x="107202" y="77378"/>
                    <a:pt x="107202" y="77378"/>
                    <a:pt x="107202" y="77378"/>
                  </a:cubicBezTo>
                  <a:cubicBezTo>
                    <a:pt x="106072" y="79658"/>
                    <a:pt x="106072" y="79658"/>
                    <a:pt x="106072" y="79658"/>
                  </a:cubicBezTo>
                  <a:cubicBezTo>
                    <a:pt x="104567" y="91509"/>
                    <a:pt x="104567" y="91509"/>
                    <a:pt x="104567" y="91509"/>
                  </a:cubicBezTo>
                  <a:cubicBezTo>
                    <a:pt x="102383" y="93219"/>
                    <a:pt x="102383" y="93219"/>
                    <a:pt x="102383" y="93219"/>
                  </a:cubicBezTo>
                  <a:cubicBezTo>
                    <a:pt x="102007" y="94928"/>
                    <a:pt x="102007" y="94928"/>
                    <a:pt x="102007" y="94928"/>
                  </a:cubicBezTo>
                  <a:cubicBezTo>
                    <a:pt x="100125" y="96638"/>
                    <a:pt x="100125" y="96638"/>
                    <a:pt x="100125" y="96638"/>
                  </a:cubicBezTo>
                  <a:cubicBezTo>
                    <a:pt x="98996" y="94358"/>
                    <a:pt x="98996" y="94358"/>
                    <a:pt x="98996" y="94358"/>
                  </a:cubicBezTo>
                  <a:cubicBezTo>
                    <a:pt x="89661" y="98347"/>
                    <a:pt x="89661" y="98347"/>
                    <a:pt x="89661" y="98347"/>
                  </a:cubicBezTo>
                  <a:cubicBezTo>
                    <a:pt x="87402" y="95498"/>
                    <a:pt x="87402" y="95498"/>
                    <a:pt x="87402" y="95498"/>
                  </a:cubicBezTo>
                  <a:cubicBezTo>
                    <a:pt x="84015" y="94358"/>
                    <a:pt x="84015" y="94358"/>
                    <a:pt x="84015" y="94358"/>
                  </a:cubicBezTo>
                  <a:cubicBezTo>
                    <a:pt x="81455" y="85356"/>
                    <a:pt x="81455" y="85356"/>
                    <a:pt x="81455" y="85356"/>
                  </a:cubicBezTo>
                  <a:cubicBezTo>
                    <a:pt x="78444" y="79088"/>
                    <a:pt x="78444" y="79088"/>
                    <a:pt x="78444" y="79088"/>
                  </a:cubicBezTo>
                  <a:cubicBezTo>
                    <a:pt x="79196" y="77948"/>
                    <a:pt x="79196" y="77948"/>
                    <a:pt x="79196" y="77948"/>
                  </a:cubicBezTo>
                  <a:cubicBezTo>
                    <a:pt x="76562" y="71794"/>
                    <a:pt x="76562" y="71794"/>
                    <a:pt x="76562" y="71794"/>
                  </a:cubicBezTo>
                  <a:cubicBezTo>
                    <a:pt x="77691" y="67806"/>
                    <a:pt x="77691" y="67806"/>
                    <a:pt x="77691" y="67806"/>
                  </a:cubicBezTo>
                  <a:cubicBezTo>
                    <a:pt x="77314" y="62108"/>
                    <a:pt x="77314" y="62108"/>
                    <a:pt x="77314" y="62108"/>
                  </a:cubicBezTo>
                  <a:cubicBezTo>
                    <a:pt x="76562" y="61082"/>
                    <a:pt x="76562" y="61082"/>
                    <a:pt x="76562" y="61082"/>
                  </a:cubicBezTo>
                  <a:cubicBezTo>
                    <a:pt x="76562" y="55384"/>
                    <a:pt x="76562" y="55384"/>
                    <a:pt x="76562" y="55384"/>
                  </a:cubicBezTo>
                  <a:cubicBezTo>
                    <a:pt x="78820" y="50256"/>
                    <a:pt x="78820" y="50256"/>
                    <a:pt x="78820" y="50256"/>
                  </a:cubicBezTo>
                  <a:cubicBezTo>
                    <a:pt x="78820" y="50826"/>
                    <a:pt x="78820" y="50826"/>
                    <a:pt x="78820" y="50826"/>
                  </a:cubicBezTo>
                  <a:cubicBezTo>
                    <a:pt x="78820" y="51396"/>
                    <a:pt x="78820" y="51965"/>
                    <a:pt x="78820" y="52535"/>
                  </a:cubicBezTo>
                  <a:cubicBezTo>
                    <a:pt x="79196" y="51396"/>
                    <a:pt x="79573" y="50256"/>
                    <a:pt x="79573" y="49116"/>
                  </a:cubicBezTo>
                  <a:cubicBezTo>
                    <a:pt x="79573" y="47977"/>
                    <a:pt x="79573" y="47977"/>
                    <a:pt x="79573" y="47977"/>
                  </a:cubicBezTo>
                  <a:cubicBezTo>
                    <a:pt x="71744" y="44672"/>
                    <a:pt x="71744" y="44672"/>
                    <a:pt x="71744" y="44672"/>
                  </a:cubicBezTo>
                  <a:cubicBezTo>
                    <a:pt x="70238" y="36125"/>
                    <a:pt x="70238" y="36125"/>
                    <a:pt x="70238" y="36125"/>
                  </a:cubicBezTo>
                  <a:cubicBezTo>
                    <a:pt x="67603" y="34415"/>
                    <a:pt x="67603" y="34415"/>
                    <a:pt x="67603" y="34415"/>
                  </a:cubicBezTo>
                  <a:cubicBezTo>
                    <a:pt x="62032" y="20854"/>
                    <a:pt x="62032" y="20854"/>
                    <a:pt x="62032" y="20854"/>
                  </a:cubicBezTo>
                  <a:cubicBezTo>
                    <a:pt x="57892" y="20854"/>
                    <a:pt x="57892" y="20854"/>
                    <a:pt x="57892" y="20854"/>
                  </a:cubicBezTo>
                  <a:cubicBezTo>
                    <a:pt x="55257" y="27122"/>
                    <a:pt x="55257" y="27122"/>
                    <a:pt x="55257" y="27122"/>
                  </a:cubicBezTo>
                  <a:cubicBezTo>
                    <a:pt x="48933" y="19715"/>
                    <a:pt x="48933" y="19715"/>
                    <a:pt x="48933" y="19715"/>
                  </a:cubicBezTo>
                  <a:cubicBezTo>
                    <a:pt x="47804" y="14131"/>
                    <a:pt x="47804" y="14131"/>
                    <a:pt x="47804" y="14131"/>
                  </a:cubicBezTo>
                  <a:cubicBezTo>
                    <a:pt x="41856" y="6723"/>
                    <a:pt x="41856" y="6723"/>
                    <a:pt x="41856" y="6723"/>
                  </a:cubicBezTo>
                  <a:cubicBezTo>
                    <a:pt x="35457" y="6723"/>
                    <a:pt x="35457" y="6723"/>
                    <a:pt x="35457" y="6723"/>
                  </a:cubicBezTo>
                  <a:cubicBezTo>
                    <a:pt x="35457" y="10142"/>
                    <a:pt x="35457" y="10142"/>
                    <a:pt x="35457" y="10142"/>
                  </a:cubicBezTo>
                  <a:cubicBezTo>
                    <a:pt x="23939" y="10142"/>
                    <a:pt x="23939" y="10142"/>
                    <a:pt x="23939" y="10142"/>
                  </a:cubicBezTo>
                  <a:cubicBezTo>
                    <a:pt x="8205" y="0"/>
                    <a:pt x="8205" y="0"/>
                    <a:pt x="8205" y="0"/>
                  </a:cubicBezTo>
                  <a:cubicBezTo>
                    <a:pt x="0" y="1709"/>
                    <a:pt x="0" y="1709"/>
                    <a:pt x="0" y="1709"/>
                  </a:cubicBezTo>
                  <a:lnTo>
                    <a:pt x="0" y="1709"/>
                  </a:lnTo>
                  <a:cubicBezTo>
                    <a:pt x="5194" y="16866"/>
                    <a:pt x="5194" y="16866"/>
                    <a:pt x="5194" y="16866"/>
                  </a:cubicBezTo>
                  <a:cubicBezTo>
                    <a:pt x="5947" y="20854"/>
                    <a:pt x="5947" y="20854"/>
                    <a:pt x="5947" y="20854"/>
                  </a:cubicBezTo>
                  <a:cubicBezTo>
                    <a:pt x="8958" y="23133"/>
                    <a:pt x="8958" y="23133"/>
                    <a:pt x="8958" y="23133"/>
                  </a:cubicBezTo>
                  <a:cubicBezTo>
                    <a:pt x="12722" y="30541"/>
                    <a:pt x="12722" y="30541"/>
                    <a:pt x="12722" y="30541"/>
                  </a:cubicBezTo>
                  <a:cubicBezTo>
                    <a:pt x="11593" y="34415"/>
                    <a:pt x="11593" y="34415"/>
                    <a:pt x="11593" y="34415"/>
                  </a:cubicBezTo>
                  <a:cubicBezTo>
                    <a:pt x="9335" y="34985"/>
                    <a:pt x="9335" y="34985"/>
                    <a:pt x="9335" y="34985"/>
                  </a:cubicBezTo>
                  <a:cubicBezTo>
                    <a:pt x="14981" y="41823"/>
                    <a:pt x="14981" y="41823"/>
                    <a:pt x="14981" y="41823"/>
                  </a:cubicBezTo>
                  <a:cubicBezTo>
                    <a:pt x="16035" y="40113"/>
                    <a:pt x="16035" y="40113"/>
                    <a:pt x="16035" y="40113"/>
                  </a:cubicBezTo>
                  <a:cubicBezTo>
                    <a:pt x="18293" y="45242"/>
                    <a:pt x="18293" y="45242"/>
                    <a:pt x="18293" y="45242"/>
                  </a:cubicBezTo>
                  <a:cubicBezTo>
                    <a:pt x="19422" y="45242"/>
                    <a:pt x="19422" y="45242"/>
                    <a:pt x="19422" y="45242"/>
                  </a:cubicBezTo>
                  <a:cubicBezTo>
                    <a:pt x="20552" y="50256"/>
                    <a:pt x="20552" y="50256"/>
                    <a:pt x="20552" y="50256"/>
                  </a:cubicBezTo>
                  <a:cubicBezTo>
                    <a:pt x="20175" y="54814"/>
                    <a:pt x="20175" y="54814"/>
                    <a:pt x="20175" y="54814"/>
                  </a:cubicBezTo>
                  <a:cubicBezTo>
                    <a:pt x="20928" y="55384"/>
                    <a:pt x="20928" y="55384"/>
                    <a:pt x="20928" y="55384"/>
                  </a:cubicBezTo>
                  <a:cubicBezTo>
                    <a:pt x="27252" y="63247"/>
                    <a:pt x="27252" y="63247"/>
                    <a:pt x="27252" y="63247"/>
                  </a:cubicBezTo>
                  <a:cubicBezTo>
                    <a:pt x="28757" y="67236"/>
                    <a:pt x="28757" y="67236"/>
                    <a:pt x="28757" y="67236"/>
                  </a:cubicBezTo>
                  <a:cubicBezTo>
                    <a:pt x="29887" y="66096"/>
                    <a:pt x="29887" y="66096"/>
                    <a:pt x="29887" y="66096"/>
                  </a:cubicBezTo>
                  <a:cubicBezTo>
                    <a:pt x="30263" y="63247"/>
                    <a:pt x="30263" y="63247"/>
                    <a:pt x="30263" y="63247"/>
                  </a:cubicBezTo>
                  <a:cubicBezTo>
                    <a:pt x="27628" y="59373"/>
                    <a:pt x="27628" y="59373"/>
                    <a:pt x="27628" y="59373"/>
                  </a:cubicBezTo>
                  <a:cubicBezTo>
                    <a:pt x="26499" y="59373"/>
                    <a:pt x="26499" y="59373"/>
                    <a:pt x="26499" y="59373"/>
                  </a:cubicBezTo>
                  <a:cubicBezTo>
                    <a:pt x="25069" y="57094"/>
                    <a:pt x="25069" y="57094"/>
                    <a:pt x="25069" y="57094"/>
                  </a:cubicBezTo>
                  <a:cubicBezTo>
                    <a:pt x="25746" y="54245"/>
                    <a:pt x="25746" y="54245"/>
                    <a:pt x="25746" y="54245"/>
                  </a:cubicBezTo>
                  <a:cubicBezTo>
                    <a:pt x="22810" y="46951"/>
                    <a:pt x="22810" y="46951"/>
                    <a:pt x="22810" y="46951"/>
                  </a:cubicBezTo>
                  <a:cubicBezTo>
                    <a:pt x="21681" y="41823"/>
                    <a:pt x="21681" y="41823"/>
                    <a:pt x="21681" y="41823"/>
                  </a:cubicBezTo>
                  <a:cubicBezTo>
                    <a:pt x="20928" y="41823"/>
                    <a:pt x="20928" y="41823"/>
                    <a:pt x="20928" y="41823"/>
                  </a:cubicBezTo>
                  <a:cubicBezTo>
                    <a:pt x="17540" y="34415"/>
                    <a:pt x="17540" y="34415"/>
                    <a:pt x="17540" y="34415"/>
                  </a:cubicBezTo>
                  <a:cubicBezTo>
                    <a:pt x="16787" y="30541"/>
                    <a:pt x="16787" y="30541"/>
                    <a:pt x="16787" y="30541"/>
                  </a:cubicBezTo>
                  <a:cubicBezTo>
                    <a:pt x="10840" y="20854"/>
                    <a:pt x="10840" y="20854"/>
                    <a:pt x="10840" y="20854"/>
                  </a:cubicBezTo>
                  <a:lnTo>
                    <a:pt x="10840" y="20854"/>
                  </a:lnTo>
                  <a:cubicBezTo>
                    <a:pt x="9711" y="12991"/>
                    <a:pt x="9711" y="12991"/>
                    <a:pt x="9711" y="12991"/>
                  </a:cubicBezTo>
                  <a:cubicBezTo>
                    <a:pt x="8958" y="11851"/>
                    <a:pt x="8958" y="11851"/>
                    <a:pt x="8958" y="11851"/>
                  </a:cubicBezTo>
                  <a:cubicBezTo>
                    <a:pt x="9335" y="6153"/>
                    <a:pt x="9335" y="6153"/>
                    <a:pt x="9335" y="6153"/>
                  </a:cubicBezTo>
                  <a:cubicBezTo>
                    <a:pt x="16035" y="10142"/>
                    <a:pt x="16035" y="10142"/>
                    <a:pt x="16035" y="10142"/>
                  </a:cubicBezTo>
                  <a:lnTo>
                    <a:pt x="16035" y="10142"/>
                  </a:lnTo>
                  <a:cubicBezTo>
                    <a:pt x="19422" y="24843"/>
                    <a:pt x="19422" y="24843"/>
                    <a:pt x="19422" y="24843"/>
                  </a:cubicBezTo>
                  <a:cubicBezTo>
                    <a:pt x="23939" y="32706"/>
                    <a:pt x="23939" y="32706"/>
                    <a:pt x="23939" y="32706"/>
                  </a:cubicBezTo>
                  <a:cubicBezTo>
                    <a:pt x="26499" y="33846"/>
                    <a:pt x="26499" y="33846"/>
                    <a:pt x="26499" y="33846"/>
                  </a:cubicBezTo>
                  <a:cubicBezTo>
                    <a:pt x="26499" y="37834"/>
                    <a:pt x="26499" y="37834"/>
                    <a:pt x="26499" y="37834"/>
                  </a:cubicBezTo>
                  <a:cubicBezTo>
                    <a:pt x="32521" y="45242"/>
                    <a:pt x="32521" y="45242"/>
                    <a:pt x="32521" y="45242"/>
                  </a:cubicBezTo>
                  <a:cubicBezTo>
                    <a:pt x="31769" y="48547"/>
                    <a:pt x="31769" y="48547"/>
                    <a:pt x="31769" y="48547"/>
                  </a:cubicBezTo>
                  <a:cubicBezTo>
                    <a:pt x="32898" y="48547"/>
                    <a:pt x="32898" y="48547"/>
                    <a:pt x="32898" y="48547"/>
                  </a:cubicBezTo>
                  <a:cubicBezTo>
                    <a:pt x="35081" y="51965"/>
                    <a:pt x="35081" y="51965"/>
                    <a:pt x="35081" y="51965"/>
                  </a:cubicBezTo>
                  <a:cubicBezTo>
                    <a:pt x="37340" y="54245"/>
                    <a:pt x="37340" y="54245"/>
                    <a:pt x="37340" y="54245"/>
                  </a:cubicBezTo>
                  <a:cubicBezTo>
                    <a:pt x="36963" y="55954"/>
                    <a:pt x="36963" y="55954"/>
                    <a:pt x="36963" y="55954"/>
                  </a:cubicBezTo>
                  <a:cubicBezTo>
                    <a:pt x="45922" y="68376"/>
                    <a:pt x="45922" y="68376"/>
                    <a:pt x="45922" y="68376"/>
                  </a:cubicBezTo>
                  <a:cubicBezTo>
                    <a:pt x="48180" y="79088"/>
                    <a:pt x="48180" y="79088"/>
                    <a:pt x="48180" y="79088"/>
                  </a:cubicBezTo>
                  <a:cubicBezTo>
                    <a:pt x="47427" y="81367"/>
                    <a:pt x="47427" y="81367"/>
                    <a:pt x="47427" y="81367"/>
                  </a:cubicBezTo>
                  <a:cubicBezTo>
                    <a:pt x="47804" y="82507"/>
                    <a:pt x="47804" y="82507"/>
                    <a:pt x="47804" y="82507"/>
                  </a:cubicBezTo>
                  <a:cubicBezTo>
                    <a:pt x="46675" y="84786"/>
                    <a:pt x="46675" y="84786"/>
                    <a:pt x="46675" y="84786"/>
                  </a:cubicBezTo>
                  <a:cubicBezTo>
                    <a:pt x="47051" y="88774"/>
                    <a:pt x="47051" y="88774"/>
                    <a:pt x="47051" y="88774"/>
                  </a:cubicBezTo>
                  <a:cubicBezTo>
                    <a:pt x="53826" y="93219"/>
                    <a:pt x="53826" y="93219"/>
                    <a:pt x="53826" y="93219"/>
                  </a:cubicBezTo>
                  <a:cubicBezTo>
                    <a:pt x="54504" y="97777"/>
                    <a:pt x="54504" y="97777"/>
                    <a:pt x="54504" y="97777"/>
                  </a:cubicBezTo>
                  <a:cubicBezTo>
                    <a:pt x="62032" y="100056"/>
                    <a:pt x="62032" y="100056"/>
                    <a:pt x="62032" y="100056"/>
                  </a:cubicBezTo>
                  <a:cubicBezTo>
                    <a:pt x="64291" y="104045"/>
                    <a:pt x="64291" y="104045"/>
                    <a:pt x="64291" y="104045"/>
                  </a:cubicBezTo>
                  <a:cubicBezTo>
                    <a:pt x="78444" y="113048"/>
                    <a:pt x="78444" y="113048"/>
                    <a:pt x="78444" y="113048"/>
                  </a:cubicBezTo>
                  <a:cubicBezTo>
                    <a:pt x="84015" y="113618"/>
                    <a:pt x="84015" y="113618"/>
                    <a:pt x="84015" y="113618"/>
                  </a:cubicBezTo>
                  <a:lnTo>
                    <a:pt x="88155" y="11019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27"/>
            <p:cNvSpPr/>
            <p:nvPr/>
          </p:nvSpPr>
          <p:spPr>
            <a:xfrm>
              <a:off x="3005943" y="3407869"/>
              <a:ext cx="15000" cy="41700"/>
            </a:xfrm>
            <a:custGeom>
              <a:rect b="b" l="l" r="r" t="t"/>
              <a:pathLst>
                <a:path extrusionOk="0" h="120000" w="120000">
                  <a:moveTo>
                    <a:pt x="10909" y="28965"/>
                  </a:moveTo>
                  <a:lnTo>
                    <a:pt x="0" y="119172"/>
                  </a:lnTo>
                  <a:lnTo>
                    <a:pt x="32727" y="115034"/>
                  </a:lnTo>
                  <a:lnTo>
                    <a:pt x="32727" y="115034"/>
                  </a:lnTo>
                  <a:lnTo>
                    <a:pt x="96000" y="90206"/>
                  </a:lnTo>
                  <a:lnTo>
                    <a:pt x="117818" y="12413"/>
                  </a:lnTo>
                  <a:lnTo>
                    <a:pt x="106909" y="0"/>
                  </a:lnTo>
                  <a:lnTo>
                    <a:pt x="63272" y="24827"/>
                  </a:lnTo>
                  <a:lnTo>
                    <a:pt x="10909" y="2896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27"/>
            <p:cNvSpPr/>
            <p:nvPr/>
          </p:nvSpPr>
          <p:spPr>
            <a:xfrm>
              <a:off x="2964394" y="3417938"/>
              <a:ext cx="56700" cy="64200"/>
            </a:xfrm>
            <a:custGeom>
              <a:rect b="b" l="l" r="r" t="t"/>
              <a:pathLst>
                <a:path extrusionOk="0" h="120000" w="120000">
                  <a:moveTo>
                    <a:pt x="24120" y="116785"/>
                  </a:moveTo>
                  <a:lnTo>
                    <a:pt x="62713" y="119464"/>
                  </a:lnTo>
                  <a:lnTo>
                    <a:pt x="62713" y="119464"/>
                  </a:lnTo>
                  <a:lnTo>
                    <a:pt x="83819" y="98571"/>
                  </a:lnTo>
                  <a:lnTo>
                    <a:pt x="86834" y="100714"/>
                  </a:lnTo>
                  <a:lnTo>
                    <a:pt x="89849" y="85178"/>
                  </a:lnTo>
                  <a:lnTo>
                    <a:pt x="119396" y="66428"/>
                  </a:lnTo>
                  <a:lnTo>
                    <a:pt x="107336" y="66428"/>
                  </a:lnTo>
                  <a:lnTo>
                    <a:pt x="101909" y="61071"/>
                  </a:lnTo>
                  <a:lnTo>
                    <a:pt x="86834" y="61071"/>
                  </a:lnTo>
                  <a:lnTo>
                    <a:pt x="89849" y="0"/>
                  </a:lnTo>
                  <a:lnTo>
                    <a:pt x="38592" y="2678"/>
                  </a:lnTo>
                  <a:lnTo>
                    <a:pt x="38592" y="16071"/>
                  </a:lnTo>
                  <a:lnTo>
                    <a:pt x="21105" y="16071"/>
                  </a:lnTo>
                  <a:lnTo>
                    <a:pt x="56683" y="50357"/>
                  </a:lnTo>
                  <a:lnTo>
                    <a:pt x="18090" y="55714"/>
                  </a:lnTo>
                  <a:lnTo>
                    <a:pt x="0" y="98571"/>
                  </a:lnTo>
                  <a:lnTo>
                    <a:pt x="24120" y="116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27"/>
            <p:cNvSpPr/>
            <p:nvPr/>
          </p:nvSpPr>
          <p:spPr>
            <a:xfrm>
              <a:off x="3005943" y="3449403"/>
              <a:ext cx="89400" cy="45300"/>
            </a:xfrm>
            <a:custGeom>
              <a:rect b="b" l="l" r="r" t="t"/>
              <a:pathLst>
                <a:path extrusionOk="0" h="120000" w="120000">
                  <a:moveTo>
                    <a:pt x="34121" y="104250"/>
                  </a:moveTo>
                  <a:lnTo>
                    <a:pt x="39872" y="119250"/>
                  </a:lnTo>
                  <a:lnTo>
                    <a:pt x="47539" y="119250"/>
                  </a:lnTo>
                  <a:lnTo>
                    <a:pt x="53290" y="81750"/>
                  </a:lnTo>
                  <a:lnTo>
                    <a:pt x="53290" y="81750"/>
                  </a:lnTo>
                  <a:lnTo>
                    <a:pt x="85495" y="70500"/>
                  </a:lnTo>
                  <a:lnTo>
                    <a:pt x="87412" y="48750"/>
                  </a:lnTo>
                  <a:lnTo>
                    <a:pt x="102747" y="52500"/>
                  </a:lnTo>
                  <a:lnTo>
                    <a:pt x="119616" y="37500"/>
                  </a:lnTo>
                  <a:lnTo>
                    <a:pt x="100830" y="7500"/>
                  </a:lnTo>
                  <a:lnTo>
                    <a:pt x="68242" y="0"/>
                  </a:lnTo>
                  <a:lnTo>
                    <a:pt x="45623" y="11250"/>
                  </a:lnTo>
                  <a:lnTo>
                    <a:pt x="32204" y="7500"/>
                  </a:lnTo>
                  <a:lnTo>
                    <a:pt x="22619" y="7500"/>
                  </a:lnTo>
                  <a:lnTo>
                    <a:pt x="1916" y="41250"/>
                  </a:lnTo>
                  <a:lnTo>
                    <a:pt x="0" y="63750"/>
                  </a:lnTo>
                  <a:lnTo>
                    <a:pt x="16869" y="81750"/>
                  </a:lnTo>
                  <a:lnTo>
                    <a:pt x="30287" y="81750"/>
                  </a:lnTo>
                  <a:lnTo>
                    <a:pt x="30287" y="108000"/>
                  </a:lnTo>
                  <a:lnTo>
                    <a:pt x="34121" y="10425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27"/>
            <p:cNvSpPr/>
            <p:nvPr/>
          </p:nvSpPr>
          <p:spPr>
            <a:xfrm>
              <a:off x="3033642" y="3464507"/>
              <a:ext cx="63000" cy="65400"/>
            </a:xfrm>
            <a:custGeom>
              <a:rect b="b" l="l" r="r" t="t"/>
              <a:pathLst>
                <a:path extrusionOk="0" h="120000" w="120000">
                  <a:moveTo>
                    <a:pt x="81643" y="108995"/>
                  </a:moveTo>
                  <a:lnTo>
                    <a:pt x="81643" y="108995"/>
                  </a:lnTo>
                  <a:lnTo>
                    <a:pt x="81643" y="108995"/>
                  </a:lnTo>
                  <a:cubicBezTo>
                    <a:pt x="87123" y="114235"/>
                    <a:pt x="92602" y="119475"/>
                    <a:pt x="95342" y="119475"/>
                  </a:cubicBezTo>
                  <a:cubicBezTo>
                    <a:pt x="98082" y="119475"/>
                    <a:pt x="103561" y="116855"/>
                    <a:pt x="106301" y="116855"/>
                  </a:cubicBezTo>
                  <a:cubicBezTo>
                    <a:pt x="109041" y="114235"/>
                    <a:pt x="109041" y="114235"/>
                    <a:pt x="109041" y="114235"/>
                  </a:cubicBezTo>
                  <a:cubicBezTo>
                    <a:pt x="103561" y="103755"/>
                    <a:pt x="103561" y="103755"/>
                    <a:pt x="103561" y="103755"/>
                  </a:cubicBezTo>
                  <a:cubicBezTo>
                    <a:pt x="109041" y="95895"/>
                    <a:pt x="109041" y="95895"/>
                    <a:pt x="109041" y="95895"/>
                  </a:cubicBezTo>
                  <a:cubicBezTo>
                    <a:pt x="111780" y="41397"/>
                    <a:pt x="111780" y="41397"/>
                    <a:pt x="111780" y="41397"/>
                  </a:cubicBezTo>
                  <a:cubicBezTo>
                    <a:pt x="119452" y="25676"/>
                    <a:pt x="119452" y="25676"/>
                    <a:pt x="119452" y="25676"/>
                  </a:cubicBezTo>
                  <a:cubicBezTo>
                    <a:pt x="119452" y="0"/>
                    <a:pt x="119452" y="0"/>
                    <a:pt x="119452" y="0"/>
                  </a:cubicBezTo>
                  <a:cubicBezTo>
                    <a:pt x="95342" y="10480"/>
                    <a:pt x="95342" y="10480"/>
                    <a:pt x="95342" y="10480"/>
                  </a:cubicBezTo>
                  <a:cubicBezTo>
                    <a:pt x="76164" y="7860"/>
                    <a:pt x="76164" y="7860"/>
                    <a:pt x="76164" y="7860"/>
                  </a:cubicBezTo>
                  <a:cubicBezTo>
                    <a:pt x="73424" y="23056"/>
                    <a:pt x="73424" y="23056"/>
                    <a:pt x="73424" y="23056"/>
                  </a:cubicBezTo>
                  <a:cubicBezTo>
                    <a:pt x="27397" y="30917"/>
                    <a:pt x="27397" y="30917"/>
                    <a:pt x="27397" y="30917"/>
                  </a:cubicBezTo>
                  <a:cubicBezTo>
                    <a:pt x="16438" y="57117"/>
                    <a:pt x="16438" y="57117"/>
                    <a:pt x="16438" y="57117"/>
                  </a:cubicBezTo>
                  <a:cubicBezTo>
                    <a:pt x="8219" y="57117"/>
                    <a:pt x="8219" y="57117"/>
                    <a:pt x="8219" y="57117"/>
                  </a:cubicBezTo>
                  <a:lnTo>
                    <a:pt x="8219" y="57117"/>
                  </a:lnTo>
                  <a:cubicBezTo>
                    <a:pt x="0" y="59737"/>
                    <a:pt x="0" y="59737"/>
                    <a:pt x="0" y="59737"/>
                  </a:cubicBezTo>
                  <a:cubicBezTo>
                    <a:pt x="51506" y="108995"/>
                    <a:pt x="51506" y="108995"/>
                    <a:pt x="51506" y="108995"/>
                  </a:cubicBezTo>
                  <a:cubicBezTo>
                    <a:pt x="56986" y="106375"/>
                    <a:pt x="56986" y="106375"/>
                    <a:pt x="56986" y="106375"/>
                  </a:cubicBezTo>
                  <a:cubicBezTo>
                    <a:pt x="73424" y="111615"/>
                    <a:pt x="73424" y="111615"/>
                    <a:pt x="73424" y="111615"/>
                  </a:cubicBezTo>
                  <a:lnTo>
                    <a:pt x="81643" y="10899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27"/>
            <p:cNvSpPr/>
            <p:nvPr/>
          </p:nvSpPr>
          <p:spPr>
            <a:xfrm>
              <a:off x="2994611" y="3473318"/>
              <a:ext cx="32700" cy="21300"/>
            </a:xfrm>
            <a:custGeom>
              <a:rect b="b" l="l" r="r" t="t"/>
              <a:pathLst>
                <a:path extrusionOk="0" h="120000" w="120000">
                  <a:moveTo>
                    <a:pt x="10434" y="70400"/>
                  </a:moveTo>
                  <a:lnTo>
                    <a:pt x="46956" y="70400"/>
                  </a:lnTo>
                  <a:lnTo>
                    <a:pt x="87652" y="118400"/>
                  </a:lnTo>
                  <a:lnTo>
                    <a:pt x="118956" y="94400"/>
                  </a:lnTo>
                  <a:lnTo>
                    <a:pt x="118956" y="46400"/>
                  </a:lnTo>
                  <a:lnTo>
                    <a:pt x="87652" y="46400"/>
                  </a:lnTo>
                  <a:lnTo>
                    <a:pt x="36521" y="0"/>
                  </a:lnTo>
                  <a:lnTo>
                    <a:pt x="0" y="54400"/>
                  </a:lnTo>
                  <a:lnTo>
                    <a:pt x="10434" y="704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27"/>
            <p:cNvSpPr/>
            <p:nvPr/>
          </p:nvSpPr>
          <p:spPr>
            <a:xfrm>
              <a:off x="3058822" y="3523664"/>
              <a:ext cx="48900" cy="42900"/>
            </a:xfrm>
            <a:custGeom>
              <a:rect b="b" l="l" r="r" t="t"/>
              <a:pathLst>
                <a:path extrusionOk="0" h="120000" w="120000">
                  <a:moveTo>
                    <a:pt x="84000" y="115200"/>
                  </a:moveTo>
                  <a:lnTo>
                    <a:pt x="84000" y="115200"/>
                  </a:lnTo>
                  <a:cubicBezTo>
                    <a:pt x="108705" y="119200"/>
                    <a:pt x="108705" y="119200"/>
                    <a:pt x="108705" y="119200"/>
                  </a:cubicBezTo>
                  <a:cubicBezTo>
                    <a:pt x="115764" y="99200"/>
                    <a:pt x="115764" y="99200"/>
                    <a:pt x="115764" y="99200"/>
                  </a:cubicBezTo>
                  <a:cubicBezTo>
                    <a:pt x="105176" y="79200"/>
                    <a:pt x="105176" y="79200"/>
                    <a:pt x="105176" y="79200"/>
                  </a:cubicBezTo>
                  <a:cubicBezTo>
                    <a:pt x="119294" y="67200"/>
                    <a:pt x="119294" y="67200"/>
                    <a:pt x="119294" y="67200"/>
                  </a:cubicBezTo>
                  <a:cubicBezTo>
                    <a:pt x="91058" y="44000"/>
                    <a:pt x="91058" y="44000"/>
                    <a:pt x="91058" y="44000"/>
                  </a:cubicBezTo>
                  <a:cubicBezTo>
                    <a:pt x="77647" y="12000"/>
                    <a:pt x="77647" y="12000"/>
                    <a:pt x="77647" y="12000"/>
                  </a:cubicBezTo>
                  <a:lnTo>
                    <a:pt x="77647" y="12000"/>
                  </a:lnTo>
                  <a:cubicBezTo>
                    <a:pt x="67058" y="20000"/>
                    <a:pt x="60000" y="20000"/>
                    <a:pt x="60000" y="24000"/>
                  </a:cubicBezTo>
                  <a:cubicBezTo>
                    <a:pt x="60000" y="24000"/>
                    <a:pt x="60000" y="24000"/>
                    <a:pt x="42352" y="4000"/>
                  </a:cubicBezTo>
                  <a:cubicBezTo>
                    <a:pt x="31764" y="12000"/>
                    <a:pt x="31764" y="12000"/>
                    <a:pt x="31764" y="12000"/>
                  </a:cubicBezTo>
                  <a:cubicBezTo>
                    <a:pt x="10588" y="0"/>
                    <a:pt x="10588" y="0"/>
                    <a:pt x="10588" y="0"/>
                  </a:cubicBezTo>
                  <a:cubicBezTo>
                    <a:pt x="3529" y="4000"/>
                    <a:pt x="3529" y="4000"/>
                    <a:pt x="3529" y="4000"/>
                  </a:cubicBezTo>
                  <a:cubicBezTo>
                    <a:pt x="0" y="44000"/>
                    <a:pt x="0" y="44000"/>
                    <a:pt x="0" y="44000"/>
                  </a:cubicBezTo>
                  <a:cubicBezTo>
                    <a:pt x="21176" y="59200"/>
                    <a:pt x="21176" y="59200"/>
                    <a:pt x="21176" y="59200"/>
                  </a:cubicBezTo>
                  <a:cubicBezTo>
                    <a:pt x="28235" y="44000"/>
                    <a:pt x="28235" y="44000"/>
                    <a:pt x="28235" y="44000"/>
                  </a:cubicBezTo>
                  <a:cubicBezTo>
                    <a:pt x="77647" y="87200"/>
                    <a:pt x="77647" y="87200"/>
                    <a:pt x="77647" y="87200"/>
                  </a:cubicBezTo>
                  <a:lnTo>
                    <a:pt x="84000" y="115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27"/>
            <p:cNvSpPr/>
            <p:nvPr/>
          </p:nvSpPr>
          <p:spPr>
            <a:xfrm>
              <a:off x="3104147" y="3548836"/>
              <a:ext cx="83100" cy="35100"/>
            </a:xfrm>
            <a:custGeom>
              <a:rect b="b" l="l" r="r" t="t"/>
              <a:pathLst>
                <a:path extrusionOk="0" h="120000" w="120000">
                  <a:moveTo>
                    <a:pt x="100899" y="81600"/>
                  </a:moveTo>
                  <a:lnTo>
                    <a:pt x="111280" y="119040"/>
                  </a:lnTo>
                  <a:lnTo>
                    <a:pt x="119584" y="91200"/>
                  </a:lnTo>
                  <a:lnTo>
                    <a:pt x="119584" y="62400"/>
                  </a:lnTo>
                  <a:lnTo>
                    <a:pt x="98823" y="9600"/>
                  </a:lnTo>
                  <a:lnTo>
                    <a:pt x="80553" y="9600"/>
                  </a:lnTo>
                  <a:lnTo>
                    <a:pt x="78477" y="0"/>
                  </a:lnTo>
                  <a:lnTo>
                    <a:pt x="70173" y="0"/>
                  </a:lnTo>
                  <a:lnTo>
                    <a:pt x="34878" y="43200"/>
                  </a:lnTo>
                  <a:lnTo>
                    <a:pt x="14532" y="28800"/>
                  </a:lnTo>
                  <a:lnTo>
                    <a:pt x="8304" y="4800"/>
                  </a:lnTo>
                  <a:lnTo>
                    <a:pt x="6228" y="0"/>
                  </a:lnTo>
                  <a:lnTo>
                    <a:pt x="0" y="9600"/>
                  </a:lnTo>
                  <a:lnTo>
                    <a:pt x="4152" y="33600"/>
                  </a:lnTo>
                  <a:lnTo>
                    <a:pt x="0" y="62400"/>
                  </a:lnTo>
                  <a:lnTo>
                    <a:pt x="22837" y="72000"/>
                  </a:lnTo>
                  <a:lnTo>
                    <a:pt x="33217" y="100800"/>
                  </a:lnTo>
                  <a:lnTo>
                    <a:pt x="37370" y="96000"/>
                  </a:lnTo>
                  <a:lnTo>
                    <a:pt x="45259" y="119040"/>
                  </a:lnTo>
                  <a:lnTo>
                    <a:pt x="55640" y="110400"/>
                  </a:lnTo>
                  <a:lnTo>
                    <a:pt x="47335" y="81600"/>
                  </a:lnTo>
                  <a:lnTo>
                    <a:pt x="74325" y="33600"/>
                  </a:lnTo>
                  <a:lnTo>
                    <a:pt x="74325" y="33600"/>
                  </a:lnTo>
                  <a:lnTo>
                    <a:pt x="109204" y="62400"/>
                  </a:lnTo>
                  <a:lnTo>
                    <a:pt x="100899" y="816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27"/>
            <p:cNvSpPr/>
            <p:nvPr/>
          </p:nvSpPr>
          <p:spPr>
            <a:xfrm>
              <a:off x="5287311" y="3091949"/>
              <a:ext cx="247800" cy="234000"/>
            </a:xfrm>
            <a:custGeom>
              <a:rect b="b" l="l" r="r" t="t"/>
              <a:pathLst>
                <a:path extrusionOk="0" h="120000" w="120000">
                  <a:moveTo>
                    <a:pt x="47310" y="118388"/>
                  </a:moveTo>
                  <a:lnTo>
                    <a:pt x="50758" y="119853"/>
                  </a:lnTo>
                  <a:lnTo>
                    <a:pt x="56827" y="113406"/>
                  </a:lnTo>
                  <a:lnTo>
                    <a:pt x="72689" y="113406"/>
                  </a:lnTo>
                  <a:lnTo>
                    <a:pt x="60965" y="91575"/>
                  </a:lnTo>
                  <a:lnTo>
                    <a:pt x="67862" y="80586"/>
                  </a:lnTo>
                  <a:lnTo>
                    <a:pt x="78068" y="82783"/>
                  </a:lnTo>
                  <a:lnTo>
                    <a:pt x="100689" y="53040"/>
                  </a:lnTo>
                  <a:lnTo>
                    <a:pt x="103448" y="43516"/>
                  </a:lnTo>
                  <a:lnTo>
                    <a:pt x="93793" y="35604"/>
                  </a:lnTo>
                  <a:lnTo>
                    <a:pt x="93793" y="19633"/>
                  </a:lnTo>
                  <a:lnTo>
                    <a:pt x="104137" y="22564"/>
                  </a:lnTo>
                  <a:lnTo>
                    <a:pt x="119862" y="13040"/>
                  </a:lnTo>
                  <a:lnTo>
                    <a:pt x="108827" y="9377"/>
                  </a:lnTo>
                  <a:lnTo>
                    <a:pt x="108827" y="1465"/>
                  </a:lnTo>
                  <a:lnTo>
                    <a:pt x="98620" y="0"/>
                  </a:lnTo>
                  <a:lnTo>
                    <a:pt x="98620" y="0"/>
                  </a:lnTo>
                  <a:lnTo>
                    <a:pt x="87034" y="0"/>
                  </a:lnTo>
                  <a:lnTo>
                    <a:pt x="75310" y="7179"/>
                  </a:lnTo>
                  <a:lnTo>
                    <a:pt x="77379" y="17435"/>
                  </a:lnTo>
                  <a:lnTo>
                    <a:pt x="60965" y="40000"/>
                  </a:lnTo>
                  <a:lnTo>
                    <a:pt x="58896" y="50109"/>
                  </a:lnTo>
                  <a:lnTo>
                    <a:pt x="58896" y="50109"/>
                  </a:lnTo>
                  <a:lnTo>
                    <a:pt x="41103" y="55238"/>
                  </a:lnTo>
                  <a:lnTo>
                    <a:pt x="39034" y="64615"/>
                  </a:lnTo>
                  <a:lnTo>
                    <a:pt x="8965" y="69743"/>
                  </a:lnTo>
                  <a:lnTo>
                    <a:pt x="8965" y="69743"/>
                  </a:lnTo>
                  <a:lnTo>
                    <a:pt x="0" y="65347"/>
                  </a:lnTo>
                  <a:lnTo>
                    <a:pt x="4137" y="76336"/>
                  </a:lnTo>
                  <a:lnTo>
                    <a:pt x="12413" y="80000"/>
                  </a:lnTo>
                  <a:lnTo>
                    <a:pt x="12413" y="87912"/>
                  </a:lnTo>
                  <a:lnTo>
                    <a:pt x="17931" y="90842"/>
                  </a:lnTo>
                  <a:lnTo>
                    <a:pt x="6206" y="98168"/>
                  </a:lnTo>
                  <a:lnTo>
                    <a:pt x="4137" y="107545"/>
                  </a:lnTo>
                  <a:lnTo>
                    <a:pt x="4827" y="107545"/>
                  </a:lnTo>
                  <a:lnTo>
                    <a:pt x="37103" y="104615"/>
                  </a:lnTo>
                  <a:lnTo>
                    <a:pt x="41103" y="106813"/>
                  </a:lnTo>
                  <a:lnTo>
                    <a:pt x="41793" y="109743"/>
                  </a:lnTo>
                  <a:lnTo>
                    <a:pt x="44551" y="111208"/>
                  </a:lnTo>
                  <a:lnTo>
                    <a:pt x="47310" y="1183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27"/>
            <p:cNvSpPr/>
            <p:nvPr/>
          </p:nvSpPr>
          <p:spPr>
            <a:xfrm>
              <a:off x="5279757" y="3061742"/>
              <a:ext cx="217800" cy="165000"/>
            </a:xfrm>
            <a:custGeom>
              <a:rect b="b" l="l" r="r" t="t"/>
              <a:pathLst>
                <a:path extrusionOk="0" h="120000" w="120000">
                  <a:moveTo>
                    <a:pt x="3764" y="113541"/>
                  </a:moveTo>
                  <a:lnTo>
                    <a:pt x="13960" y="119791"/>
                  </a:lnTo>
                  <a:lnTo>
                    <a:pt x="47372" y="112500"/>
                  </a:lnTo>
                  <a:lnTo>
                    <a:pt x="49725" y="99166"/>
                  </a:lnTo>
                  <a:lnTo>
                    <a:pt x="69960" y="91875"/>
                  </a:lnTo>
                  <a:lnTo>
                    <a:pt x="72313" y="77500"/>
                  </a:lnTo>
                  <a:lnTo>
                    <a:pt x="90980" y="45416"/>
                  </a:lnTo>
                  <a:lnTo>
                    <a:pt x="88627" y="31875"/>
                  </a:lnTo>
                  <a:lnTo>
                    <a:pt x="88627" y="30833"/>
                  </a:lnTo>
                  <a:lnTo>
                    <a:pt x="101960" y="20625"/>
                  </a:lnTo>
                  <a:lnTo>
                    <a:pt x="115921" y="20625"/>
                  </a:lnTo>
                  <a:lnTo>
                    <a:pt x="119843" y="15416"/>
                  </a:lnTo>
                  <a:lnTo>
                    <a:pt x="108078" y="15416"/>
                  </a:lnTo>
                  <a:lnTo>
                    <a:pt x="92549" y="24791"/>
                  </a:lnTo>
                  <a:lnTo>
                    <a:pt x="86431" y="0"/>
                  </a:lnTo>
                  <a:lnTo>
                    <a:pt x="80156" y="11250"/>
                  </a:lnTo>
                  <a:lnTo>
                    <a:pt x="80156" y="11250"/>
                  </a:lnTo>
                  <a:lnTo>
                    <a:pt x="63058" y="19583"/>
                  </a:lnTo>
                  <a:lnTo>
                    <a:pt x="63058" y="19583"/>
                  </a:lnTo>
                  <a:lnTo>
                    <a:pt x="42039" y="13333"/>
                  </a:lnTo>
                  <a:lnTo>
                    <a:pt x="36549" y="16458"/>
                  </a:lnTo>
                  <a:lnTo>
                    <a:pt x="33411" y="29791"/>
                  </a:lnTo>
                  <a:lnTo>
                    <a:pt x="22588" y="36041"/>
                  </a:lnTo>
                  <a:lnTo>
                    <a:pt x="19450" y="45416"/>
                  </a:lnTo>
                  <a:lnTo>
                    <a:pt x="3764" y="40208"/>
                  </a:lnTo>
                  <a:lnTo>
                    <a:pt x="0" y="58750"/>
                  </a:lnTo>
                  <a:lnTo>
                    <a:pt x="2352" y="89791"/>
                  </a:lnTo>
                  <a:lnTo>
                    <a:pt x="7686" y="92916"/>
                  </a:lnTo>
                  <a:lnTo>
                    <a:pt x="9254" y="101250"/>
                  </a:lnTo>
                  <a:lnTo>
                    <a:pt x="3137" y="112500"/>
                  </a:lnTo>
                  <a:lnTo>
                    <a:pt x="3764" y="11354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27"/>
            <p:cNvSpPr/>
            <p:nvPr/>
          </p:nvSpPr>
          <p:spPr>
            <a:xfrm>
              <a:off x="5032986" y="3036569"/>
              <a:ext cx="288300" cy="265500"/>
            </a:xfrm>
            <a:custGeom>
              <a:rect b="b" l="l" r="r" t="t"/>
              <a:pathLst>
                <a:path extrusionOk="0" h="120000" w="120000">
                  <a:moveTo>
                    <a:pt x="82061" y="115349"/>
                  </a:moveTo>
                  <a:lnTo>
                    <a:pt x="108582" y="119870"/>
                  </a:lnTo>
                  <a:lnTo>
                    <a:pt x="110366" y="110958"/>
                  </a:lnTo>
                  <a:lnTo>
                    <a:pt x="110366" y="110958"/>
                  </a:lnTo>
                  <a:lnTo>
                    <a:pt x="119881" y="105145"/>
                  </a:lnTo>
                  <a:lnTo>
                    <a:pt x="115718" y="102561"/>
                  </a:lnTo>
                  <a:lnTo>
                    <a:pt x="115123" y="95586"/>
                  </a:lnTo>
                  <a:lnTo>
                    <a:pt x="109177" y="92357"/>
                  </a:lnTo>
                  <a:lnTo>
                    <a:pt x="104539" y="80731"/>
                  </a:lnTo>
                  <a:lnTo>
                    <a:pt x="109177" y="74402"/>
                  </a:lnTo>
                  <a:lnTo>
                    <a:pt x="107988" y="69881"/>
                  </a:lnTo>
                  <a:lnTo>
                    <a:pt x="103944" y="67944"/>
                  </a:lnTo>
                  <a:lnTo>
                    <a:pt x="103944" y="67944"/>
                  </a:lnTo>
                  <a:lnTo>
                    <a:pt x="102160" y="48051"/>
                  </a:lnTo>
                  <a:lnTo>
                    <a:pt x="102160" y="48051"/>
                  </a:lnTo>
                  <a:lnTo>
                    <a:pt x="107393" y="27642"/>
                  </a:lnTo>
                  <a:lnTo>
                    <a:pt x="79682" y="12142"/>
                  </a:lnTo>
                  <a:lnTo>
                    <a:pt x="60773" y="19892"/>
                  </a:lnTo>
                  <a:lnTo>
                    <a:pt x="61962" y="25059"/>
                  </a:lnTo>
                  <a:lnTo>
                    <a:pt x="47215" y="28288"/>
                  </a:lnTo>
                  <a:lnTo>
                    <a:pt x="37819" y="23767"/>
                  </a:lnTo>
                  <a:lnTo>
                    <a:pt x="36630" y="21184"/>
                  </a:lnTo>
                  <a:lnTo>
                    <a:pt x="29018" y="19246"/>
                  </a:lnTo>
                  <a:lnTo>
                    <a:pt x="28424" y="11625"/>
                  </a:lnTo>
                  <a:lnTo>
                    <a:pt x="23666" y="7750"/>
                  </a:lnTo>
                  <a:lnTo>
                    <a:pt x="24261" y="1291"/>
                  </a:lnTo>
                  <a:lnTo>
                    <a:pt x="13557" y="7750"/>
                  </a:lnTo>
                  <a:lnTo>
                    <a:pt x="5351" y="6458"/>
                  </a:lnTo>
                  <a:lnTo>
                    <a:pt x="1783" y="0"/>
                  </a:lnTo>
                  <a:lnTo>
                    <a:pt x="0" y="4520"/>
                  </a:lnTo>
                  <a:lnTo>
                    <a:pt x="0" y="16663"/>
                  </a:lnTo>
                  <a:lnTo>
                    <a:pt x="2973" y="22475"/>
                  </a:lnTo>
                  <a:lnTo>
                    <a:pt x="3567" y="23121"/>
                  </a:lnTo>
                  <a:lnTo>
                    <a:pt x="3567" y="23121"/>
                  </a:lnTo>
                  <a:lnTo>
                    <a:pt x="6541" y="30096"/>
                  </a:lnTo>
                  <a:lnTo>
                    <a:pt x="12487" y="33326"/>
                  </a:lnTo>
                  <a:lnTo>
                    <a:pt x="12487" y="39784"/>
                  </a:lnTo>
                  <a:lnTo>
                    <a:pt x="7135" y="50635"/>
                  </a:lnTo>
                  <a:lnTo>
                    <a:pt x="14747" y="60322"/>
                  </a:lnTo>
                  <a:lnTo>
                    <a:pt x="18315" y="60968"/>
                  </a:lnTo>
                  <a:lnTo>
                    <a:pt x="21883" y="68589"/>
                  </a:lnTo>
                  <a:lnTo>
                    <a:pt x="21288" y="73110"/>
                  </a:lnTo>
                  <a:lnTo>
                    <a:pt x="26045" y="80731"/>
                  </a:lnTo>
                  <a:lnTo>
                    <a:pt x="29494" y="76986"/>
                  </a:lnTo>
                  <a:lnTo>
                    <a:pt x="32467" y="82023"/>
                  </a:lnTo>
                  <a:lnTo>
                    <a:pt x="35441" y="80086"/>
                  </a:lnTo>
                  <a:lnTo>
                    <a:pt x="35441" y="80731"/>
                  </a:lnTo>
                  <a:lnTo>
                    <a:pt x="44955" y="99332"/>
                  </a:lnTo>
                  <a:lnTo>
                    <a:pt x="51377" y="100624"/>
                  </a:lnTo>
                  <a:lnTo>
                    <a:pt x="53161" y="103853"/>
                  </a:lnTo>
                  <a:lnTo>
                    <a:pt x="65530" y="109020"/>
                  </a:lnTo>
                  <a:lnTo>
                    <a:pt x="75639" y="103853"/>
                  </a:lnTo>
                  <a:lnTo>
                    <a:pt x="79682" y="106437"/>
                  </a:lnTo>
                  <a:lnTo>
                    <a:pt x="82061" y="11534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27"/>
            <p:cNvSpPr/>
            <p:nvPr/>
          </p:nvSpPr>
          <p:spPr>
            <a:xfrm>
              <a:off x="5068239" y="3216555"/>
              <a:ext cx="25200" cy="26400"/>
            </a:xfrm>
            <a:custGeom>
              <a:rect b="b" l="l" r="r" t="t"/>
              <a:pathLst>
                <a:path extrusionOk="0" h="120000" w="120000">
                  <a:moveTo>
                    <a:pt x="83720" y="118681"/>
                  </a:moveTo>
                  <a:lnTo>
                    <a:pt x="118604" y="118681"/>
                  </a:lnTo>
                  <a:lnTo>
                    <a:pt x="97674" y="79120"/>
                  </a:lnTo>
                  <a:lnTo>
                    <a:pt x="76744" y="59340"/>
                  </a:lnTo>
                  <a:lnTo>
                    <a:pt x="104651" y="32967"/>
                  </a:lnTo>
                  <a:lnTo>
                    <a:pt x="90697" y="6593"/>
                  </a:lnTo>
                  <a:lnTo>
                    <a:pt x="90697" y="0"/>
                  </a:lnTo>
                  <a:lnTo>
                    <a:pt x="41860" y="6593"/>
                  </a:lnTo>
                  <a:lnTo>
                    <a:pt x="0" y="65934"/>
                  </a:lnTo>
                  <a:lnTo>
                    <a:pt x="0" y="65934"/>
                  </a:lnTo>
                  <a:lnTo>
                    <a:pt x="83720" y="11868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27"/>
            <p:cNvSpPr/>
            <p:nvPr/>
          </p:nvSpPr>
          <p:spPr>
            <a:xfrm>
              <a:off x="4951149" y="3080622"/>
              <a:ext cx="144900" cy="151200"/>
            </a:xfrm>
            <a:custGeom>
              <a:rect b="b" l="l" r="r" t="t"/>
              <a:pathLst>
                <a:path extrusionOk="0" h="120000" w="120000">
                  <a:moveTo>
                    <a:pt x="59881" y="114079"/>
                  </a:moveTo>
                  <a:lnTo>
                    <a:pt x="75029" y="119772"/>
                  </a:lnTo>
                  <a:lnTo>
                    <a:pt x="96094" y="119772"/>
                  </a:lnTo>
                  <a:lnTo>
                    <a:pt x="104378" y="108387"/>
                  </a:lnTo>
                  <a:lnTo>
                    <a:pt x="112662" y="107248"/>
                  </a:lnTo>
                  <a:lnTo>
                    <a:pt x="113846" y="107248"/>
                  </a:lnTo>
                  <a:lnTo>
                    <a:pt x="118579" y="109525"/>
                  </a:lnTo>
                  <a:lnTo>
                    <a:pt x="119763" y="108387"/>
                  </a:lnTo>
                  <a:lnTo>
                    <a:pt x="109112" y="93814"/>
                  </a:lnTo>
                  <a:lnTo>
                    <a:pt x="110295" y="85844"/>
                  </a:lnTo>
                  <a:lnTo>
                    <a:pt x="104378" y="73548"/>
                  </a:lnTo>
                  <a:lnTo>
                    <a:pt x="96094" y="72409"/>
                  </a:lnTo>
                  <a:lnTo>
                    <a:pt x="80946" y="54193"/>
                  </a:lnTo>
                  <a:lnTo>
                    <a:pt x="91597" y="35066"/>
                  </a:lnTo>
                  <a:lnTo>
                    <a:pt x="91597" y="24819"/>
                  </a:lnTo>
                  <a:lnTo>
                    <a:pt x="79763" y="19127"/>
                  </a:lnTo>
                  <a:lnTo>
                    <a:pt x="79763" y="19127"/>
                  </a:lnTo>
                  <a:lnTo>
                    <a:pt x="73846" y="5692"/>
                  </a:lnTo>
                  <a:lnTo>
                    <a:pt x="66745" y="2277"/>
                  </a:lnTo>
                  <a:lnTo>
                    <a:pt x="58698" y="3415"/>
                  </a:lnTo>
                  <a:lnTo>
                    <a:pt x="52781" y="0"/>
                  </a:lnTo>
                  <a:lnTo>
                    <a:pt x="44497" y="5692"/>
                  </a:lnTo>
                  <a:lnTo>
                    <a:pt x="42130" y="4554"/>
                  </a:lnTo>
                  <a:lnTo>
                    <a:pt x="38579" y="14800"/>
                  </a:lnTo>
                  <a:lnTo>
                    <a:pt x="30532" y="15939"/>
                  </a:lnTo>
                  <a:lnTo>
                    <a:pt x="28165" y="45085"/>
                  </a:lnTo>
                  <a:lnTo>
                    <a:pt x="0" y="61024"/>
                  </a:lnTo>
                  <a:lnTo>
                    <a:pt x="3313" y="76736"/>
                  </a:lnTo>
                  <a:lnTo>
                    <a:pt x="23431" y="81290"/>
                  </a:lnTo>
                  <a:lnTo>
                    <a:pt x="35029" y="92675"/>
                  </a:lnTo>
                  <a:lnTo>
                    <a:pt x="50414" y="98368"/>
                  </a:lnTo>
                  <a:lnTo>
                    <a:pt x="52781" y="105199"/>
                  </a:lnTo>
                  <a:lnTo>
                    <a:pt x="59881" y="102922"/>
                  </a:lnTo>
                  <a:lnTo>
                    <a:pt x="59881" y="11407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27"/>
            <p:cNvSpPr/>
            <p:nvPr/>
          </p:nvSpPr>
          <p:spPr>
            <a:xfrm>
              <a:off x="4900787" y="3084398"/>
              <a:ext cx="100500" cy="90600"/>
            </a:xfrm>
            <a:custGeom>
              <a:rect b="b" l="l" r="r" t="t"/>
              <a:pathLst>
                <a:path extrusionOk="0" h="120000" w="120000">
                  <a:moveTo>
                    <a:pt x="3399" y="110566"/>
                  </a:moveTo>
                  <a:lnTo>
                    <a:pt x="15297" y="119622"/>
                  </a:lnTo>
                  <a:lnTo>
                    <a:pt x="59150" y="93584"/>
                  </a:lnTo>
                  <a:lnTo>
                    <a:pt x="99603" y="67547"/>
                  </a:lnTo>
                  <a:lnTo>
                    <a:pt x="103002" y="18867"/>
                  </a:lnTo>
                  <a:lnTo>
                    <a:pt x="114560" y="16981"/>
                  </a:lnTo>
                  <a:lnTo>
                    <a:pt x="119660" y="0"/>
                  </a:lnTo>
                  <a:lnTo>
                    <a:pt x="94504" y="1886"/>
                  </a:lnTo>
                  <a:lnTo>
                    <a:pt x="69008" y="15094"/>
                  </a:lnTo>
                  <a:lnTo>
                    <a:pt x="50651" y="5660"/>
                  </a:lnTo>
                  <a:lnTo>
                    <a:pt x="35354" y="16981"/>
                  </a:lnTo>
                  <a:lnTo>
                    <a:pt x="20056" y="11320"/>
                  </a:lnTo>
                  <a:lnTo>
                    <a:pt x="23456" y="24150"/>
                  </a:lnTo>
                  <a:lnTo>
                    <a:pt x="11898" y="35471"/>
                  </a:lnTo>
                  <a:lnTo>
                    <a:pt x="5099" y="31698"/>
                  </a:lnTo>
                  <a:lnTo>
                    <a:pt x="6798" y="61886"/>
                  </a:lnTo>
                  <a:lnTo>
                    <a:pt x="15297" y="60000"/>
                  </a:lnTo>
                  <a:lnTo>
                    <a:pt x="21756" y="69056"/>
                  </a:lnTo>
                  <a:lnTo>
                    <a:pt x="21756" y="71320"/>
                  </a:lnTo>
                  <a:lnTo>
                    <a:pt x="10198" y="93584"/>
                  </a:lnTo>
                  <a:lnTo>
                    <a:pt x="0" y="99245"/>
                  </a:lnTo>
                  <a:lnTo>
                    <a:pt x="0" y="110566"/>
                  </a:lnTo>
                  <a:lnTo>
                    <a:pt x="3399" y="1105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27"/>
            <p:cNvSpPr/>
            <p:nvPr/>
          </p:nvSpPr>
          <p:spPr>
            <a:xfrm>
              <a:off x="4888197" y="3157399"/>
              <a:ext cx="65400" cy="75300"/>
            </a:xfrm>
            <a:custGeom>
              <a:rect b="b" l="l" r="r" t="t"/>
              <a:pathLst>
                <a:path extrusionOk="0" h="120000" w="120000">
                  <a:moveTo>
                    <a:pt x="0" y="115000"/>
                  </a:moveTo>
                  <a:lnTo>
                    <a:pt x="28695" y="119545"/>
                  </a:lnTo>
                  <a:lnTo>
                    <a:pt x="49565" y="96818"/>
                  </a:lnTo>
                  <a:lnTo>
                    <a:pt x="69913" y="96818"/>
                  </a:lnTo>
                  <a:lnTo>
                    <a:pt x="85565" y="79090"/>
                  </a:lnTo>
                  <a:lnTo>
                    <a:pt x="56869" y="51818"/>
                  </a:lnTo>
                  <a:lnTo>
                    <a:pt x="111652" y="42727"/>
                  </a:lnTo>
                  <a:lnTo>
                    <a:pt x="119478" y="31363"/>
                  </a:lnTo>
                  <a:lnTo>
                    <a:pt x="111652" y="0"/>
                  </a:lnTo>
                  <a:lnTo>
                    <a:pt x="44347" y="31363"/>
                  </a:lnTo>
                  <a:lnTo>
                    <a:pt x="26086" y="20454"/>
                  </a:lnTo>
                  <a:lnTo>
                    <a:pt x="18260" y="20454"/>
                  </a:lnTo>
                  <a:lnTo>
                    <a:pt x="13043" y="67727"/>
                  </a:lnTo>
                  <a:lnTo>
                    <a:pt x="10434" y="74545"/>
                  </a:lnTo>
                  <a:lnTo>
                    <a:pt x="7826" y="105909"/>
                  </a:lnTo>
                  <a:lnTo>
                    <a:pt x="0" y="115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27"/>
            <p:cNvSpPr/>
            <p:nvPr/>
          </p:nvSpPr>
          <p:spPr>
            <a:xfrm>
              <a:off x="4878125" y="3132226"/>
              <a:ext cx="40200" cy="96900"/>
            </a:xfrm>
            <a:custGeom>
              <a:rect b="b" l="l" r="r" t="t"/>
              <a:pathLst>
                <a:path extrusionOk="0" h="120000" w="120000">
                  <a:moveTo>
                    <a:pt x="0" y="77396"/>
                  </a:moveTo>
                  <a:lnTo>
                    <a:pt x="33669" y="119644"/>
                  </a:lnTo>
                  <a:lnTo>
                    <a:pt x="42302" y="112544"/>
                  </a:lnTo>
                  <a:lnTo>
                    <a:pt x="46618" y="89822"/>
                  </a:lnTo>
                  <a:lnTo>
                    <a:pt x="50935" y="84497"/>
                  </a:lnTo>
                  <a:lnTo>
                    <a:pt x="63884" y="33372"/>
                  </a:lnTo>
                  <a:lnTo>
                    <a:pt x="89784" y="28047"/>
                  </a:lnTo>
                  <a:lnTo>
                    <a:pt x="119136" y="6745"/>
                  </a:lnTo>
                  <a:lnTo>
                    <a:pt x="102733" y="0"/>
                  </a:lnTo>
                  <a:lnTo>
                    <a:pt x="85467" y="1775"/>
                  </a:lnTo>
                  <a:lnTo>
                    <a:pt x="85467" y="1775"/>
                  </a:lnTo>
                  <a:lnTo>
                    <a:pt x="85467" y="1775"/>
                  </a:lnTo>
                  <a:lnTo>
                    <a:pt x="37985" y="38698"/>
                  </a:lnTo>
                  <a:lnTo>
                    <a:pt x="12086" y="73846"/>
                  </a:lnTo>
                  <a:lnTo>
                    <a:pt x="0" y="7739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27"/>
            <p:cNvSpPr/>
            <p:nvPr/>
          </p:nvSpPr>
          <p:spPr>
            <a:xfrm>
              <a:off x="4885679" y="3178796"/>
              <a:ext cx="319800" cy="268200"/>
            </a:xfrm>
            <a:custGeom>
              <a:rect b="b" l="l" r="r" t="t"/>
              <a:pathLst>
                <a:path extrusionOk="0" h="120000" w="120000">
                  <a:moveTo>
                    <a:pt x="40465" y="108498"/>
                  </a:moveTo>
                  <a:lnTo>
                    <a:pt x="43685" y="111054"/>
                  </a:lnTo>
                  <a:lnTo>
                    <a:pt x="45831" y="119872"/>
                  </a:lnTo>
                  <a:lnTo>
                    <a:pt x="54311" y="111054"/>
                  </a:lnTo>
                  <a:lnTo>
                    <a:pt x="54847" y="111054"/>
                  </a:lnTo>
                  <a:lnTo>
                    <a:pt x="68157" y="112332"/>
                  </a:lnTo>
                  <a:lnTo>
                    <a:pt x="71914" y="114888"/>
                  </a:lnTo>
                  <a:lnTo>
                    <a:pt x="77817" y="104664"/>
                  </a:lnTo>
                  <a:lnTo>
                    <a:pt x="77817" y="104664"/>
                  </a:lnTo>
                  <a:lnTo>
                    <a:pt x="99069" y="99552"/>
                  </a:lnTo>
                  <a:lnTo>
                    <a:pt x="115599" y="92651"/>
                  </a:lnTo>
                  <a:lnTo>
                    <a:pt x="119892" y="78083"/>
                  </a:lnTo>
                  <a:lnTo>
                    <a:pt x="116672" y="73610"/>
                  </a:lnTo>
                  <a:lnTo>
                    <a:pt x="102289" y="71693"/>
                  </a:lnTo>
                  <a:lnTo>
                    <a:pt x="97459" y="62875"/>
                  </a:lnTo>
                  <a:lnTo>
                    <a:pt x="94883" y="60958"/>
                  </a:lnTo>
                  <a:lnTo>
                    <a:pt x="94883" y="59041"/>
                  </a:lnTo>
                  <a:lnTo>
                    <a:pt x="92737" y="59680"/>
                  </a:lnTo>
                  <a:lnTo>
                    <a:pt x="92737" y="59680"/>
                  </a:lnTo>
                  <a:lnTo>
                    <a:pt x="92737" y="60319"/>
                  </a:lnTo>
                  <a:lnTo>
                    <a:pt x="89516" y="52651"/>
                  </a:lnTo>
                  <a:lnTo>
                    <a:pt x="87906" y="51373"/>
                  </a:lnTo>
                  <a:lnTo>
                    <a:pt x="87906" y="50734"/>
                  </a:lnTo>
                  <a:lnTo>
                    <a:pt x="87370" y="43833"/>
                  </a:lnTo>
                  <a:lnTo>
                    <a:pt x="79427" y="32971"/>
                  </a:lnTo>
                  <a:lnTo>
                    <a:pt x="78354" y="29265"/>
                  </a:lnTo>
                  <a:lnTo>
                    <a:pt x="74597" y="29265"/>
                  </a:lnTo>
                  <a:lnTo>
                    <a:pt x="74597" y="29265"/>
                  </a:lnTo>
                  <a:lnTo>
                    <a:pt x="68694" y="24153"/>
                  </a:lnTo>
                  <a:lnTo>
                    <a:pt x="58604" y="24792"/>
                  </a:lnTo>
                  <a:lnTo>
                    <a:pt x="58604" y="24153"/>
                  </a:lnTo>
                  <a:lnTo>
                    <a:pt x="51198" y="20319"/>
                  </a:lnTo>
                  <a:lnTo>
                    <a:pt x="51198" y="14568"/>
                  </a:lnTo>
                  <a:lnTo>
                    <a:pt x="48515" y="15846"/>
                  </a:lnTo>
                  <a:lnTo>
                    <a:pt x="46905" y="12140"/>
                  </a:lnTo>
                  <a:lnTo>
                    <a:pt x="39928" y="8945"/>
                  </a:lnTo>
                  <a:lnTo>
                    <a:pt x="35205" y="2555"/>
                  </a:lnTo>
                  <a:lnTo>
                    <a:pt x="26082" y="0"/>
                  </a:lnTo>
                  <a:lnTo>
                    <a:pt x="24042" y="3194"/>
                  </a:lnTo>
                  <a:lnTo>
                    <a:pt x="13846" y="5750"/>
                  </a:lnTo>
                  <a:lnTo>
                    <a:pt x="19212" y="12779"/>
                  </a:lnTo>
                  <a:lnTo>
                    <a:pt x="15456" y="18402"/>
                  </a:lnTo>
                  <a:lnTo>
                    <a:pt x="11270" y="18402"/>
                  </a:lnTo>
                  <a:lnTo>
                    <a:pt x="6976" y="24792"/>
                  </a:lnTo>
                  <a:lnTo>
                    <a:pt x="1073" y="23514"/>
                  </a:lnTo>
                  <a:lnTo>
                    <a:pt x="1073" y="29265"/>
                  </a:lnTo>
                  <a:lnTo>
                    <a:pt x="0" y="32332"/>
                  </a:lnTo>
                  <a:lnTo>
                    <a:pt x="2683" y="32332"/>
                  </a:lnTo>
                  <a:lnTo>
                    <a:pt x="13309" y="52012"/>
                  </a:lnTo>
                  <a:lnTo>
                    <a:pt x="15992" y="61597"/>
                  </a:lnTo>
                  <a:lnTo>
                    <a:pt x="17066" y="61597"/>
                  </a:lnTo>
                  <a:lnTo>
                    <a:pt x="22432" y="65303"/>
                  </a:lnTo>
                  <a:lnTo>
                    <a:pt x="25652" y="76805"/>
                  </a:lnTo>
                  <a:lnTo>
                    <a:pt x="25652" y="86900"/>
                  </a:lnTo>
                  <a:lnTo>
                    <a:pt x="29302" y="90095"/>
                  </a:lnTo>
                  <a:lnTo>
                    <a:pt x="30912" y="90095"/>
                  </a:lnTo>
                  <a:lnTo>
                    <a:pt x="30912" y="90734"/>
                  </a:lnTo>
                  <a:lnTo>
                    <a:pt x="37352" y="99552"/>
                  </a:lnTo>
                  <a:lnTo>
                    <a:pt x="36815" y="102108"/>
                  </a:lnTo>
                  <a:lnTo>
                    <a:pt x="40465" y="10849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27"/>
            <p:cNvSpPr/>
            <p:nvPr/>
          </p:nvSpPr>
          <p:spPr>
            <a:xfrm>
              <a:off x="5131191" y="3284522"/>
              <a:ext cx="9900" cy="26400"/>
            </a:xfrm>
            <a:custGeom>
              <a:rect b="b" l="l" r="r" t="t"/>
              <a:pathLst>
                <a:path extrusionOk="0" h="120000" w="120000">
                  <a:moveTo>
                    <a:pt x="16666" y="105494"/>
                  </a:moveTo>
                  <a:lnTo>
                    <a:pt x="16666" y="118681"/>
                  </a:lnTo>
                  <a:lnTo>
                    <a:pt x="83333" y="112087"/>
                  </a:lnTo>
                  <a:lnTo>
                    <a:pt x="116666" y="13186"/>
                  </a:lnTo>
                  <a:lnTo>
                    <a:pt x="50000" y="0"/>
                  </a:lnTo>
                  <a:lnTo>
                    <a:pt x="0" y="52747"/>
                  </a:lnTo>
                  <a:lnTo>
                    <a:pt x="16666" y="10549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27"/>
            <p:cNvSpPr/>
            <p:nvPr/>
          </p:nvSpPr>
          <p:spPr>
            <a:xfrm>
              <a:off x="5147558" y="3283263"/>
              <a:ext cx="66600" cy="57900"/>
            </a:xfrm>
            <a:custGeom>
              <a:rect b="b" l="l" r="r" t="t"/>
              <a:pathLst>
                <a:path extrusionOk="0" h="120000" w="120000">
                  <a:moveTo>
                    <a:pt x="17872" y="110588"/>
                  </a:moveTo>
                  <a:lnTo>
                    <a:pt x="86297" y="119411"/>
                  </a:lnTo>
                  <a:lnTo>
                    <a:pt x="99063" y="81176"/>
                  </a:lnTo>
                  <a:lnTo>
                    <a:pt x="109276" y="70000"/>
                  </a:lnTo>
                  <a:lnTo>
                    <a:pt x="99063" y="46470"/>
                  </a:lnTo>
                  <a:lnTo>
                    <a:pt x="114382" y="43529"/>
                  </a:lnTo>
                  <a:lnTo>
                    <a:pt x="119489" y="0"/>
                  </a:lnTo>
                  <a:lnTo>
                    <a:pt x="65872" y="70000"/>
                  </a:lnTo>
                  <a:lnTo>
                    <a:pt x="15319" y="72941"/>
                  </a:lnTo>
                  <a:lnTo>
                    <a:pt x="5106" y="81176"/>
                  </a:lnTo>
                  <a:lnTo>
                    <a:pt x="0" y="75882"/>
                  </a:lnTo>
                  <a:lnTo>
                    <a:pt x="17872" y="110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27"/>
            <p:cNvSpPr/>
            <p:nvPr/>
          </p:nvSpPr>
          <p:spPr>
            <a:xfrm>
              <a:off x="5151335" y="3305918"/>
              <a:ext cx="114600" cy="134700"/>
            </a:xfrm>
            <a:custGeom>
              <a:rect b="b" l="l" r="r" t="t"/>
              <a:pathLst>
                <a:path extrusionOk="0" h="120000" w="120000">
                  <a:moveTo>
                    <a:pt x="0" y="85677"/>
                  </a:moveTo>
                  <a:lnTo>
                    <a:pt x="16377" y="119745"/>
                  </a:lnTo>
                  <a:lnTo>
                    <a:pt x="33945" y="113644"/>
                  </a:lnTo>
                  <a:lnTo>
                    <a:pt x="45856" y="114915"/>
                  </a:lnTo>
                  <a:lnTo>
                    <a:pt x="50322" y="103474"/>
                  </a:lnTo>
                  <a:lnTo>
                    <a:pt x="66699" y="100932"/>
                  </a:lnTo>
                  <a:lnTo>
                    <a:pt x="72357" y="88220"/>
                  </a:lnTo>
                  <a:lnTo>
                    <a:pt x="87245" y="84406"/>
                  </a:lnTo>
                  <a:lnTo>
                    <a:pt x="87245" y="71949"/>
                  </a:lnTo>
                  <a:lnTo>
                    <a:pt x="94689" y="64322"/>
                  </a:lnTo>
                  <a:lnTo>
                    <a:pt x="99156" y="64322"/>
                  </a:lnTo>
                  <a:lnTo>
                    <a:pt x="119702" y="36610"/>
                  </a:lnTo>
                  <a:lnTo>
                    <a:pt x="112258" y="32796"/>
                  </a:lnTo>
                  <a:lnTo>
                    <a:pt x="112258" y="32796"/>
                  </a:lnTo>
                  <a:lnTo>
                    <a:pt x="103622" y="18813"/>
                  </a:lnTo>
                  <a:lnTo>
                    <a:pt x="79801" y="15000"/>
                  </a:lnTo>
                  <a:lnTo>
                    <a:pt x="63722" y="0"/>
                  </a:lnTo>
                  <a:lnTo>
                    <a:pt x="57766" y="1271"/>
                  </a:lnTo>
                  <a:lnTo>
                    <a:pt x="62233" y="10169"/>
                  </a:lnTo>
                  <a:lnTo>
                    <a:pt x="56277" y="15000"/>
                  </a:lnTo>
                  <a:lnTo>
                    <a:pt x="48833" y="32796"/>
                  </a:lnTo>
                  <a:lnTo>
                    <a:pt x="57766" y="41694"/>
                  </a:lnTo>
                  <a:lnTo>
                    <a:pt x="57766" y="41694"/>
                  </a:lnTo>
                  <a:lnTo>
                    <a:pt x="45856" y="71949"/>
                  </a:lnTo>
                  <a:lnTo>
                    <a:pt x="44367" y="71949"/>
                  </a:lnTo>
                  <a:lnTo>
                    <a:pt x="0" y="8567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27"/>
            <p:cNvSpPr/>
            <p:nvPr/>
          </p:nvSpPr>
          <p:spPr>
            <a:xfrm>
              <a:off x="5006546" y="3401575"/>
              <a:ext cx="158700" cy="100500"/>
            </a:xfrm>
            <a:custGeom>
              <a:rect b="b" l="l" r="r" t="t"/>
              <a:pathLst>
                <a:path extrusionOk="0" h="120000" w="120000">
                  <a:moveTo>
                    <a:pt x="0" y="69152"/>
                  </a:moveTo>
                  <a:lnTo>
                    <a:pt x="10771" y="119661"/>
                  </a:lnTo>
                  <a:lnTo>
                    <a:pt x="26714" y="116271"/>
                  </a:lnTo>
                  <a:lnTo>
                    <a:pt x="35332" y="104406"/>
                  </a:lnTo>
                  <a:lnTo>
                    <a:pt x="49120" y="104406"/>
                  </a:lnTo>
                  <a:lnTo>
                    <a:pt x="59892" y="94237"/>
                  </a:lnTo>
                  <a:lnTo>
                    <a:pt x="66355" y="94237"/>
                  </a:lnTo>
                  <a:lnTo>
                    <a:pt x="74757" y="82372"/>
                  </a:lnTo>
                  <a:lnTo>
                    <a:pt x="110089" y="64067"/>
                  </a:lnTo>
                  <a:lnTo>
                    <a:pt x="109012" y="53898"/>
                  </a:lnTo>
                  <a:lnTo>
                    <a:pt x="119784" y="47118"/>
                  </a:lnTo>
                  <a:lnTo>
                    <a:pt x="107935" y="0"/>
                  </a:lnTo>
                  <a:lnTo>
                    <a:pt x="66355" y="13559"/>
                  </a:lnTo>
                  <a:lnTo>
                    <a:pt x="53429" y="42033"/>
                  </a:lnTo>
                  <a:lnTo>
                    <a:pt x="45888" y="33898"/>
                  </a:lnTo>
                  <a:lnTo>
                    <a:pt x="19174" y="30508"/>
                  </a:lnTo>
                  <a:lnTo>
                    <a:pt x="1077" y="53898"/>
                  </a:lnTo>
                  <a:lnTo>
                    <a:pt x="2154" y="60677"/>
                  </a:lnTo>
                  <a:lnTo>
                    <a:pt x="0" y="6915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27"/>
            <p:cNvSpPr/>
            <p:nvPr/>
          </p:nvSpPr>
          <p:spPr>
            <a:xfrm>
              <a:off x="4232241" y="3088174"/>
              <a:ext cx="306000" cy="312300"/>
            </a:xfrm>
            <a:custGeom>
              <a:rect b="b" l="l" r="r" t="t"/>
              <a:pathLst>
                <a:path extrusionOk="0" h="120000" w="120000">
                  <a:moveTo>
                    <a:pt x="57201" y="109460"/>
                  </a:moveTo>
                  <a:lnTo>
                    <a:pt x="61119" y="110009"/>
                  </a:lnTo>
                  <a:lnTo>
                    <a:pt x="69962" y="115498"/>
                  </a:lnTo>
                  <a:lnTo>
                    <a:pt x="69962" y="119890"/>
                  </a:lnTo>
                  <a:lnTo>
                    <a:pt x="74440" y="119231"/>
                  </a:lnTo>
                  <a:lnTo>
                    <a:pt x="74440" y="119231"/>
                  </a:lnTo>
                  <a:lnTo>
                    <a:pt x="84962" y="116596"/>
                  </a:lnTo>
                  <a:lnTo>
                    <a:pt x="119888" y="92003"/>
                  </a:lnTo>
                  <a:lnTo>
                    <a:pt x="108694" y="82781"/>
                  </a:lnTo>
                  <a:lnTo>
                    <a:pt x="108694" y="82781"/>
                  </a:lnTo>
                  <a:lnTo>
                    <a:pt x="108134" y="56102"/>
                  </a:lnTo>
                  <a:lnTo>
                    <a:pt x="103768" y="48417"/>
                  </a:lnTo>
                  <a:lnTo>
                    <a:pt x="106567" y="46880"/>
                  </a:lnTo>
                  <a:lnTo>
                    <a:pt x="103768" y="35352"/>
                  </a:lnTo>
                  <a:lnTo>
                    <a:pt x="98731" y="33266"/>
                  </a:lnTo>
                  <a:lnTo>
                    <a:pt x="97611" y="27227"/>
                  </a:lnTo>
                  <a:lnTo>
                    <a:pt x="94813" y="26678"/>
                  </a:lnTo>
                  <a:lnTo>
                    <a:pt x="94253" y="22287"/>
                  </a:lnTo>
                  <a:lnTo>
                    <a:pt x="101529" y="14711"/>
                  </a:lnTo>
                  <a:lnTo>
                    <a:pt x="100410" y="4391"/>
                  </a:lnTo>
                  <a:lnTo>
                    <a:pt x="101529" y="2195"/>
                  </a:lnTo>
                  <a:lnTo>
                    <a:pt x="100970" y="2195"/>
                  </a:lnTo>
                  <a:lnTo>
                    <a:pt x="100970" y="2195"/>
                  </a:lnTo>
                  <a:lnTo>
                    <a:pt x="88208" y="0"/>
                  </a:lnTo>
                  <a:lnTo>
                    <a:pt x="82164" y="3293"/>
                  </a:lnTo>
                  <a:lnTo>
                    <a:pt x="78917" y="1646"/>
                  </a:lnTo>
                  <a:lnTo>
                    <a:pt x="68283" y="2744"/>
                  </a:lnTo>
                  <a:lnTo>
                    <a:pt x="53843" y="7575"/>
                  </a:lnTo>
                  <a:lnTo>
                    <a:pt x="51044" y="9771"/>
                  </a:lnTo>
                  <a:lnTo>
                    <a:pt x="47238" y="9771"/>
                  </a:lnTo>
                  <a:lnTo>
                    <a:pt x="40522" y="14711"/>
                  </a:lnTo>
                  <a:lnTo>
                    <a:pt x="42201" y="17456"/>
                  </a:lnTo>
                  <a:lnTo>
                    <a:pt x="44440" y="34254"/>
                  </a:lnTo>
                  <a:lnTo>
                    <a:pt x="28880" y="38096"/>
                  </a:lnTo>
                  <a:lnTo>
                    <a:pt x="30000" y="43037"/>
                  </a:lnTo>
                  <a:lnTo>
                    <a:pt x="21604" y="45782"/>
                  </a:lnTo>
                  <a:lnTo>
                    <a:pt x="18358" y="50612"/>
                  </a:lnTo>
                  <a:lnTo>
                    <a:pt x="11641" y="50612"/>
                  </a:lnTo>
                  <a:lnTo>
                    <a:pt x="0" y="57749"/>
                  </a:lnTo>
                  <a:lnTo>
                    <a:pt x="0" y="65324"/>
                  </a:lnTo>
                  <a:lnTo>
                    <a:pt x="0" y="68069"/>
                  </a:lnTo>
                  <a:lnTo>
                    <a:pt x="21604" y="82232"/>
                  </a:lnTo>
                  <a:lnTo>
                    <a:pt x="57201" y="106715"/>
                  </a:lnTo>
                  <a:lnTo>
                    <a:pt x="57201" y="10946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27"/>
            <p:cNvSpPr/>
            <p:nvPr/>
          </p:nvSpPr>
          <p:spPr>
            <a:xfrm>
              <a:off x="4473975" y="3083139"/>
              <a:ext cx="60300" cy="126000"/>
            </a:xfrm>
            <a:custGeom>
              <a:rect b="b" l="l" r="r" t="t"/>
              <a:pathLst>
                <a:path extrusionOk="0" h="120000" w="120000">
                  <a:moveTo>
                    <a:pt x="22857" y="84785"/>
                  </a:moveTo>
                  <a:lnTo>
                    <a:pt x="48571" y="89932"/>
                  </a:lnTo>
                  <a:lnTo>
                    <a:pt x="62285" y="119729"/>
                  </a:lnTo>
                  <a:lnTo>
                    <a:pt x="79428" y="112957"/>
                  </a:lnTo>
                  <a:lnTo>
                    <a:pt x="82285" y="98058"/>
                  </a:lnTo>
                  <a:lnTo>
                    <a:pt x="82285" y="98058"/>
                  </a:lnTo>
                  <a:lnTo>
                    <a:pt x="116571" y="86139"/>
                  </a:lnTo>
                  <a:lnTo>
                    <a:pt x="119428" y="72595"/>
                  </a:lnTo>
                  <a:lnTo>
                    <a:pt x="96571" y="67178"/>
                  </a:lnTo>
                  <a:lnTo>
                    <a:pt x="70857" y="59051"/>
                  </a:lnTo>
                  <a:lnTo>
                    <a:pt x="113714" y="40361"/>
                  </a:lnTo>
                  <a:lnTo>
                    <a:pt x="108000" y="30880"/>
                  </a:lnTo>
                  <a:lnTo>
                    <a:pt x="90857" y="21399"/>
                  </a:lnTo>
                  <a:lnTo>
                    <a:pt x="110857" y="12189"/>
                  </a:lnTo>
                  <a:lnTo>
                    <a:pt x="110857" y="4063"/>
                  </a:lnTo>
                  <a:lnTo>
                    <a:pt x="82285" y="10835"/>
                  </a:lnTo>
                  <a:lnTo>
                    <a:pt x="82285" y="4063"/>
                  </a:lnTo>
                  <a:lnTo>
                    <a:pt x="54285" y="0"/>
                  </a:lnTo>
                  <a:lnTo>
                    <a:pt x="37142" y="6772"/>
                  </a:lnTo>
                  <a:lnTo>
                    <a:pt x="31428" y="14898"/>
                  </a:lnTo>
                  <a:lnTo>
                    <a:pt x="37142" y="40361"/>
                  </a:lnTo>
                  <a:lnTo>
                    <a:pt x="0" y="59051"/>
                  </a:lnTo>
                  <a:lnTo>
                    <a:pt x="2857" y="69887"/>
                  </a:lnTo>
                  <a:lnTo>
                    <a:pt x="17142" y="69887"/>
                  </a:lnTo>
                  <a:lnTo>
                    <a:pt x="22857" y="84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27"/>
            <p:cNvSpPr/>
            <p:nvPr/>
          </p:nvSpPr>
          <p:spPr>
            <a:xfrm>
              <a:off x="4166771" y="3112088"/>
              <a:ext cx="177600" cy="143400"/>
            </a:xfrm>
            <a:custGeom>
              <a:rect b="b" l="l" r="r" t="t"/>
              <a:pathLst>
                <a:path extrusionOk="0" h="120000" w="120000">
                  <a:moveTo>
                    <a:pt x="0" y="119760"/>
                  </a:moveTo>
                  <a:lnTo>
                    <a:pt x="43091" y="119760"/>
                  </a:lnTo>
                  <a:lnTo>
                    <a:pt x="43091" y="104462"/>
                  </a:lnTo>
                  <a:lnTo>
                    <a:pt x="64154" y="88924"/>
                  </a:lnTo>
                  <a:lnTo>
                    <a:pt x="74782" y="88924"/>
                  </a:lnTo>
                  <a:lnTo>
                    <a:pt x="80386" y="78406"/>
                  </a:lnTo>
                  <a:lnTo>
                    <a:pt x="81352" y="78406"/>
                  </a:lnTo>
                  <a:lnTo>
                    <a:pt x="94879" y="73625"/>
                  </a:lnTo>
                  <a:lnTo>
                    <a:pt x="92946" y="61673"/>
                  </a:lnTo>
                  <a:lnTo>
                    <a:pt x="119806" y="53306"/>
                  </a:lnTo>
                  <a:lnTo>
                    <a:pt x="115942" y="17928"/>
                  </a:lnTo>
                  <a:lnTo>
                    <a:pt x="113043" y="11952"/>
                  </a:lnTo>
                  <a:lnTo>
                    <a:pt x="101642" y="9561"/>
                  </a:lnTo>
                  <a:lnTo>
                    <a:pt x="84251" y="10756"/>
                  </a:lnTo>
                  <a:lnTo>
                    <a:pt x="75748" y="0"/>
                  </a:lnTo>
                  <a:lnTo>
                    <a:pt x="70917" y="1195"/>
                  </a:lnTo>
                  <a:lnTo>
                    <a:pt x="64154" y="28446"/>
                  </a:lnTo>
                  <a:lnTo>
                    <a:pt x="64154" y="29641"/>
                  </a:lnTo>
                  <a:lnTo>
                    <a:pt x="46956" y="40398"/>
                  </a:lnTo>
                  <a:lnTo>
                    <a:pt x="39227" y="52350"/>
                  </a:lnTo>
                  <a:lnTo>
                    <a:pt x="31497" y="72430"/>
                  </a:lnTo>
                  <a:lnTo>
                    <a:pt x="31497" y="80796"/>
                  </a:lnTo>
                  <a:lnTo>
                    <a:pt x="34396" y="86533"/>
                  </a:lnTo>
                  <a:lnTo>
                    <a:pt x="26859" y="102071"/>
                  </a:lnTo>
                  <a:lnTo>
                    <a:pt x="12367" y="114980"/>
                  </a:lnTo>
                  <a:lnTo>
                    <a:pt x="0" y="118565"/>
                  </a:lnTo>
                  <a:lnTo>
                    <a:pt x="0" y="11976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27"/>
            <p:cNvSpPr/>
            <p:nvPr/>
          </p:nvSpPr>
          <p:spPr>
            <a:xfrm>
              <a:off x="4107596" y="3255573"/>
              <a:ext cx="123600" cy="107100"/>
            </a:xfrm>
            <a:custGeom>
              <a:rect b="b" l="l" r="r" t="t"/>
              <a:pathLst>
                <a:path extrusionOk="0" h="120000" w="120000">
                  <a:moveTo>
                    <a:pt x="35750" y="28954"/>
                  </a:moveTo>
                  <a:lnTo>
                    <a:pt x="27436" y="57587"/>
                  </a:lnTo>
                  <a:lnTo>
                    <a:pt x="9699" y="87828"/>
                  </a:lnTo>
                  <a:lnTo>
                    <a:pt x="0" y="119678"/>
                  </a:lnTo>
                  <a:lnTo>
                    <a:pt x="1385" y="119678"/>
                  </a:lnTo>
                  <a:lnTo>
                    <a:pt x="2771" y="119678"/>
                  </a:lnTo>
                  <a:lnTo>
                    <a:pt x="55150" y="118069"/>
                  </a:lnTo>
                  <a:lnTo>
                    <a:pt x="52378" y="94262"/>
                  </a:lnTo>
                  <a:lnTo>
                    <a:pt x="57921" y="83002"/>
                  </a:lnTo>
                  <a:lnTo>
                    <a:pt x="72886" y="79785"/>
                  </a:lnTo>
                  <a:lnTo>
                    <a:pt x="71501" y="31849"/>
                  </a:lnTo>
                  <a:lnTo>
                    <a:pt x="119722" y="30563"/>
                  </a:lnTo>
                  <a:lnTo>
                    <a:pt x="119722" y="8042"/>
                  </a:lnTo>
                  <a:lnTo>
                    <a:pt x="119722" y="8042"/>
                  </a:lnTo>
                  <a:lnTo>
                    <a:pt x="119722" y="1608"/>
                  </a:lnTo>
                  <a:lnTo>
                    <a:pt x="56535" y="0"/>
                  </a:lnTo>
                  <a:lnTo>
                    <a:pt x="48221" y="20911"/>
                  </a:lnTo>
                  <a:lnTo>
                    <a:pt x="35750" y="2895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27"/>
            <p:cNvSpPr/>
            <p:nvPr/>
          </p:nvSpPr>
          <p:spPr>
            <a:xfrm>
              <a:off x="4176844" y="3303401"/>
              <a:ext cx="246600" cy="236700"/>
            </a:xfrm>
            <a:custGeom>
              <a:rect b="b" l="l" r="r" t="t"/>
              <a:pathLst>
                <a:path extrusionOk="0" h="120000" w="120000">
                  <a:moveTo>
                    <a:pt x="43421" y="114795"/>
                  </a:moveTo>
                  <a:lnTo>
                    <a:pt x="51052" y="119855"/>
                  </a:lnTo>
                  <a:lnTo>
                    <a:pt x="51052" y="108289"/>
                  </a:lnTo>
                  <a:lnTo>
                    <a:pt x="56462" y="104674"/>
                  </a:lnTo>
                  <a:lnTo>
                    <a:pt x="60624" y="96867"/>
                  </a:lnTo>
                  <a:lnTo>
                    <a:pt x="70890" y="93975"/>
                  </a:lnTo>
                  <a:lnTo>
                    <a:pt x="83375" y="82554"/>
                  </a:lnTo>
                  <a:lnTo>
                    <a:pt x="88924" y="82554"/>
                  </a:lnTo>
                  <a:lnTo>
                    <a:pt x="88924" y="81831"/>
                  </a:lnTo>
                  <a:lnTo>
                    <a:pt x="115005" y="78216"/>
                  </a:lnTo>
                  <a:lnTo>
                    <a:pt x="119861" y="73156"/>
                  </a:lnTo>
                  <a:lnTo>
                    <a:pt x="119167" y="48867"/>
                  </a:lnTo>
                  <a:lnTo>
                    <a:pt x="112924" y="50168"/>
                  </a:lnTo>
                  <a:lnTo>
                    <a:pt x="112924" y="43084"/>
                  </a:lnTo>
                  <a:lnTo>
                    <a:pt x="101965" y="36578"/>
                  </a:lnTo>
                  <a:lnTo>
                    <a:pt x="97109" y="35855"/>
                  </a:lnTo>
                  <a:lnTo>
                    <a:pt x="97109" y="31518"/>
                  </a:lnTo>
                  <a:lnTo>
                    <a:pt x="53687" y="0"/>
                  </a:lnTo>
                  <a:lnTo>
                    <a:pt x="41341" y="0"/>
                  </a:lnTo>
                  <a:lnTo>
                    <a:pt x="48277" y="70265"/>
                  </a:lnTo>
                  <a:lnTo>
                    <a:pt x="51052" y="70987"/>
                  </a:lnTo>
                  <a:lnTo>
                    <a:pt x="48971" y="78216"/>
                  </a:lnTo>
                  <a:lnTo>
                    <a:pt x="15815" y="78216"/>
                  </a:lnTo>
                  <a:lnTo>
                    <a:pt x="11791" y="82554"/>
                  </a:lnTo>
                  <a:lnTo>
                    <a:pt x="6242" y="75325"/>
                  </a:lnTo>
                  <a:lnTo>
                    <a:pt x="0" y="83277"/>
                  </a:lnTo>
                  <a:lnTo>
                    <a:pt x="693" y="84000"/>
                  </a:lnTo>
                  <a:lnTo>
                    <a:pt x="1387" y="93253"/>
                  </a:lnTo>
                  <a:lnTo>
                    <a:pt x="7630" y="99036"/>
                  </a:lnTo>
                  <a:lnTo>
                    <a:pt x="6936" y="103373"/>
                  </a:lnTo>
                  <a:lnTo>
                    <a:pt x="17202" y="104674"/>
                  </a:lnTo>
                  <a:lnTo>
                    <a:pt x="22751" y="101204"/>
                  </a:lnTo>
                  <a:lnTo>
                    <a:pt x="30381" y="118409"/>
                  </a:lnTo>
                  <a:lnTo>
                    <a:pt x="34404" y="119132"/>
                  </a:lnTo>
                  <a:lnTo>
                    <a:pt x="43421" y="11479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27"/>
            <p:cNvSpPr/>
            <p:nvPr/>
          </p:nvSpPr>
          <p:spPr>
            <a:xfrm>
              <a:off x="4105078" y="3265642"/>
              <a:ext cx="178800" cy="201300"/>
            </a:xfrm>
            <a:custGeom>
              <a:rect b="b" l="l" r="r" t="t"/>
              <a:pathLst>
                <a:path extrusionOk="0" h="120000" w="120000">
                  <a:moveTo>
                    <a:pt x="23769" y="101983"/>
                  </a:moveTo>
                  <a:lnTo>
                    <a:pt x="47539" y="119830"/>
                  </a:lnTo>
                  <a:lnTo>
                    <a:pt x="55207" y="108781"/>
                  </a:lnTo>
                  <a:lnTo>
                    <a:pt x="63833" y="117280"/>
                  </a:lnTo>
                  <a:lnTo>
                    <a:pt x="69392" y="112181"/>
                  </a:lnTo>
                  <a:lnTo>
                    <a:pt x="69392" y="112181"/>
                  </a:lnTo>
                  <a:lnTo>
                    <a:pt x="114249" y="113031"/>
                  </a:lnTo>
                  <a:lnTo>
                    <a:pt x="116166" y="106232"/>
                  </a:lnTo>
                  <a:lnTo>
                    <a:pt x="113290" y="105382"/>
                  </a:lnTo>
                  <a:lnTo>
                    <a:pt x="113290" y="105382"/>
                  </a:lnTo>
                  <a:lnTo>
                    <a:pt x="103706" y="21076"/>
                  </a:lnTo>
                  <a:lnTo>
                    <a:pt x="119808" y="21076"/>
                  </a:lnTo>
                  <a:lnTo>
                    <a:pt x="84728" y="0"/>
                  </a:lnTo>
                  <a:lnTo>
                    <a:pt x="84728" y="10878"/>
                  </a:lnTo>
                  <a:lnTo>
                    <a:pt x="52332" y="11898"/>
                  </a:lnTo>
                  <a:lnTo>
                    <a:pt x="52332" y="37053"/>
                  </a:lnTo>
                  <a:lnTo>
                    <a:pt x="41980" y="38753"/>
                  </a:lnTo>
                  <a:lnTo>
                    <a:pt x="38146" y="43852"/>
                  </a:lnTo>
                  <a:lnTo>
                    <a:pt x="40063" y="57280"/>
                  </a:lnTo>
                  <a:lnTo>
                    <a:pt x="2875" y="58130"/>
                  </a:lnTo>
                  <a:lnTo>
                    <a:pt x="0" y="58980"/>
                  </a:lnTo>
                  <a:lnTo>
                    <a:pt x="0" y="60679"/>
                  </a:lnTo>
                  <a:lnTo>
                    <a:pt x="7667" y="70028"/>
                  </a:lnTo>
                  <a:lnTo>
                    <a:pt x="4792" y="77677"/>
                  </a:lnTo>
                  <a:lnTo>
                    <a:pt x="8626" y="83456"/>
                  </a:lnTo>
                  <a:lnTo>
                    <a:pt x="4792" y="103682"/>
                  </a:lnTo>
                  <a:lnTo>
                    <a:pt x="23769" y="10198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27"/>
            <p:cNvSpPr/>
            <p:nvPr/>
          </p:nvSpPr>
          <p:spPr>
            <a:xfrm>
              <a:off x="4098784" y="3439334"/>
              <a:ext cx="91800" cy="68100"/>
            </a:xfrm>
            <a:custGeom>
              <a:rect b="b" l="l" r="r" t="t"/>
              <a:pathLst>
                <a:path extrusionOk="0" h="120000" w="120000">
                  <a:moveTo>
                    <a:pt x="73560" y="112000"/>
                  </a:moveTo>
                  <a:lnTo>
                    <a:pt x="117770" y="119500"/>
                  </a:lnTo>
                  <a:lnTo>
                    <a:pt x="119628" y="104500"/>
                  </a:lnTo>
                  <a:lnTo>
                    <a:pt x="102910" y="84500"/>
                  </a:lnTo>
                  <a:lnTo>
                    <a:pt x="101052" y="55000"/>
                  </a:lnTo>
                  <a:lnTo>
                    <a:pt x="54984" y="0"/>
                  </a:lnTo>
                  <a:lnTo>
                    <a:pt x="18204" y="5000"/>
                  </a:lnTo>
                  <a:lnTo>
                    <a:pt x="14489" y="27500"/>
                  </a:lnTo>
                  <a:lnTo>
                    <a:pt x="0" y="55000"/>
                  </a:lnTo>
                  <a:lnTo>
                    <a:pt x="14489" y="84500"/>
                  </a:lnTo>
                  <a:lnTo>
                    <a:pt x="8916" y="97000"/>
                  </a:lnTo>
                  <a:lnTo>
                    <a:pt x="10773" y="117000"/>
                  </a:lnTo>
                  <a:lnTo>
                    <a:pt x="33065" y="117000"/>
                  </a:lnTo>
                  <a:lnTo>
                    <a:pt x="40495" y="107000"/>
                  </a:lnTo>
                  <a:lnTo>
                    <a:pt x="69845" y="104500"/>
                  </a:lnTo>
                  <a:lnTo>
                    <a:pt x="73560" y="11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27"/>
            <p:cNvSpPr/>
            <p:nvPr/>
          </p:nvSpPr>
          <p:spPr>
            <a:xfrm>
              <a:off x="4107596" y="3499749"/>
              <a:ext cx="45300" cy="29100"/>
            </a:xfrm>
            <a:custGeom>
              <a:rect b="b" l="l" r="r" t="t"/>
              <a:pathLst>
                <a:path extrusionOk="0" h="120000" w="120000">
                  <a:moveTo>
                    <a:pt x="60000" y="112800"/>
                  </a:moveTo>
                  <a:lnTo>
                    <a:pt x="63750" y="118800"/>
                  </a:lnTo>
                  <a:lnTo>
                    <a:pt x="119250" y="64800"/>
                  </a:lnTo>
                  <a:lnTo>
                    <a:pt x="119250" y="6000"/>
                  </a:lnTo>
                  <a:lnTo>
                    <a:pt x="119250" y="6000"/>
                  </a:lnTo>
                  <a:lnTo>
                    <a:pt x="119250" y="0"/>
                  </a:lnTo>
                  <a:lnTo>
                    <a:pt x="60000" y="6000"/>
                  </a:lnTo>
                  <a:lnTo>
                    <a:pt x="48750" y="30000"/>
                  </a:lnTo>
                  <a:lnTo>
                    <a:pt x="0" y="30000"/>
                  </a:lnTo>
                  <a:lnTo>
                    <a:pt x="0" y="30000"/>
                  </a:lnTo>
                  <a:lnTo>
                    <a:pt x="52500" y="70800"/>
                  </a:lnTo>
                  <a:lnTo>
                    <a:pt x="60000" y="112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27"/>
            <p:cNvSpPr/>
            <p:nvPr/>
          </p:nvSpPr>
          <p:spPr>
            <a:xfrm>
              <a:off x="4132777" y="3504783"/>
              <a:ext cx="112200" cy="78000"/>
            </a:xfrm>
            <a:custGeom>
              <a:rect b="b" l="l" r="r" t="t"/>
              <a:pathLst>
                <a:path extrusionOk="0" h="120000" w="120000">
                  <a:moveTo>
                    <a:pt x="77448" y="93284"/>
                  </a:moveTo>
                  <a:lnTo>
                    <a:pt x="90918" y="95474"/>
                  </a:lnTo>
                  <a:lnTo>
                    <a:pt x="93979" y="119562"/>
                  </a:lnTo>
                  <a:lnTo>
                    <a:pt x="103163" y="110802"/>
                  </a:lnTo>
                  <a:lnTo>
                    <a:pt x="109285" y="119562"/>
                  </a:lnTo>
                  <a:lnTo>
                    <a:pt x="119693" y="91094"/>
                  </a:lnTo>
                  <a:lnTo>
                    <a:pt x="110816" y="58686"/>
                  </a:lnTo>
                  <a:lnTo>
                    <a:pt x="119693" y="54306"/>
                  </a:lnTo>
                  <a:lnTo>
                    <a:pt x="112346" y="52116"/>
                  </a:lnTo>
                  <a:lnTo>
                    <a:pt x="95510" y="0"/>
                  </a:lnTo>
                  <a:lnTo>
                    <a:pt x="84795" y="10510"/>
                  </a:lnTo>
                  <a:lnTo>
                    <a:pt x="84795" y="10510"/>
                  </a:lnTo>
                  <a:lnTo>
                    <a:pt x="22653" y="0"/>
                  </a:lnTo>
                  <a:lnTo>
                    <a:pt x="22653" y="17080"/>
                  </a:lnTo>
                  <a:lnTo>
                    <a:pt x="22653" y="19270"/>
                  </a:lnTo>
                  <a:lnTo>
                    <a:pt x="0" y="36788"/>
                  </a:lnTo>
                  <a:lnTo>
                    <a:pt x="8877" y="43357"/>
                  </a:lnTo>
                  <a:lnTo>
                    <a:pt x="8877" y="58686"/>
                  </a:lnTo>
                  <a:lnTo>
                    <a:pt x="22653" y="65255"/>
                  </a:lnTo>
                  <a:lnTo>
                    <a:pt x="25714" y="77956"/>
                  </a:lnTo>
                  <a:lnTo>
                    <a:pt x="33367" y="80145"/>
                  </a:lnTo>
                  <a:lnTo>
                    <a:pt x="43775" y="62627"/>
                  </a:lnTo>
                  <a:lnTo>
                    <a:pt x="43775" y="62627"/>
                  </a:lnTo>
                  <a:lnTo>
                    <a:pt x="63673" y="58686"/>
                  </a:lnTo>
                  <a:lnTo>
                    <a:pt x="75918" y="88905"/>
                  </a:lnTo>
                  <a:lnTo>
                    <a:pt x="71326" y="99854"/>
                  </a:lnTo>
                  <a:lnTo>
                    <a:pt x="74387" y="97664"/>
                  </a:lnTo>
                  <a:lnTo>
                    <a:pt x="77448" y="932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27"/>
            <p:cNvSpPr/>
            <p:nvPr/>
          </p:nvSpPr>
          <p:spPr>
            <a:xfrm>
              <a:off x="4156699" y="3543802"/>
              <a:ext cx="44100" cy="45300"/>
            </a:xfrm>
            <a:custGeom>
              <a:rect b="b" l="l" r="r" t="t"/>
              <a:pathLst>
                <a:path extrusionOk="0" h="120000" w="120000">
                  <a:moveTo>
                    <a:pt x="45677" y="104150"/>
                  </a:moveTo>
                  <a:lnTo>
                    <a:pt x="68903" y="111698"/>
                  </a:lnTo>
                  <a:lnTo>
                    <a:pt x="76645" y="119245"/>
                  </a:lnTo>
                  <a:lnTo>
                    <a:pt x="119225" y="70943"/>
                  </a:lnTo>
                  <a:lnTo>
                    <a:pt x="103741" y="74716"/>
                  </a:lnTo>
                  <a:lnTo>
                    <a:pt x="119225" y="48301"/>
                  </a:lnTo>
                  <a:lnTo>
                    <a:pt x="96000" y="0"/>
                  </a:lnTo>
                  <a:lnTo>
                    <a:pt x="49548" y="7547"/>
                  </a:lnTo>
                  <a:lnTo>
                    <a:pt x="19354" y="36981"/>
                  </a:lnTo>
                  <a:lnTo>
                    <a:pt x="0" y="33207"/>
                  </a:lnTo>
                  <a:lnTo>
                    <a:pt x="11612" y="70943"/>
                  </a:lnTo>
                  <a:lnTo>
                    <a:pt x="23225" y="86037"/>
                  </a:lnTo>
                  <a:lnTo>
                    <a:pt x="42580" y="97358"/>
                  </a:lnTo>
                  <a:lnTo>
                    <a:pt x="45677" y="10415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27"/>
            <p:cNvSpPr/>
            <p:nvPr/>
          </p:nvSpPr>
          <p:spPr>
            <a:xfrm>
              <a:off x="4186916" y="3566457"/>
              <a:ext cx="60300" cy="63000"/>
            </a:xfrm>
            <a:custGeom>
              <a:rect b="b" l="l" r="r" t="t"/>
              <a:pathLst>
                <a:path extrusionOk="0" h="120000" w="120000">
                  <a:moveTo>
                    <a:pt x="105142" y="116712"/>
                  </a:moveTo>
                  <a:lnTo>
                    <a:pt x="113714" y="119452"/>
                  </a:lnTo>
                  <a:lnTo>
                    <a:pt x="119428" y="78904"/>
                  </a:lnTo>
                  <a:lnTo>
                    <a:pt x="82285" y="54246"/>
                  </a:lnTo>
                  <a:lnTo>
                    <a:pt x="96571" y="32328"/>
                  </a:lnTo>
                  <a:lnTo>
                    <a:pt x="85142" y="21917"/>
                  </a:lnTo>
                  <a:lnTo>
                    <a:pt x="65142" y="35068"/>
                  </a:lnTo>
                  <a:lnTo>
                    <a:pt x="59428" y="2739"/>
                  </a:lnTo>
                  <a:lnTo>
                    <a:pt x="40000" y="0"/>
                  </a:lnTo>
                  <a:lnTo>
                    <a:pt x="0" y="43287"/>
                  </a:lnTo>
                  <a:lnTo>
                    <a:pt x="2857" y="46027"/>
                  </a:lnTo>
                  <a:lnTo>
                    <a:pt x="8571" y="48767"/>
                  </a:lnTo>
                  <a:lnTo>
                    <a:pt x="8571" y="54246"/>
                  </a:lnTo>
                  <a:lnTo>
                    <a:pt x="14285" y="56986"/>
                  </a:lnTo>
                  <a:lnTo>
                    <a:pt x="20000" y="62465"/>
                  </a:lnTo>
                  <a:lnTo>
                    <a:pt x="31428" y="65205"/>
                  </a:lnTo>
                  <a:lnTo>
                    <a:pt x="65142" y="98082"/>
                  </a:lnTo>
                  <a:lnTo>
                    <a:pt x="73714" y="98082"/>
                  </a:lnTo>
                  <a:lnTo>
                    <a:pt x="82285" y="108493"/>
                  </a:lnTo>
                  <a:lnTo>
                    <a:pt x="96571" y="113972"/>
                  </a:lnTo>
                  <a:lnTo>
                    <a:pt x="102285" y="111232"/>
                  </a:lnTo>
                  <a:lnTo>
                    <a:pt x="105142" y="1167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27"/>
            <p:cNvSpPr/>
            <p:nvPr/>
          </p:nvSpPr>
          <p:spPr>
            <a:xfrm>
              <a:off x="4282602" y="3467024"/>
              <a:ext cx="117000" cy="79200"/>
            </a:xfrm>
            <a:custGeom>
              <a:rect b="b" l="l" r="r" t="t"/>
              <a:pathLst>
                <a:path extrusionOk="0" h="120000" w="120000">
                  <a:moveTo>
                    <a:pt x="29411" y="110967"/>
                  </a:moveTo>
                  <a:lnTo>
                    <a:pt x="36470" y="119569"/>
                  </a:lnTo>
                  <a:lnTo>
                    <a:pt x="33823" y="87311"/>
                  </a:lnTo>
                  <a:lnTo>
                    <a:pt x="70294" y="87311"/>
                  </a:lnTo>
                  <a:lnTo>
                    <a:pt x="70294" y="87311"/>
                  </a:lnTo>
                  <a:lnTo>
                    <a:pt x="95000" y="89462"/>
                  </a:lnTo>
                  <a:lnTo>
                    <a:pt x="99411" y="78709"/>
                  </a:lnTo>
                  <a:lnTo>
                    <a:pt x="112647" y="78709"/>
                  </a:lnTo>
                  <a:lnTo>
                    <a:pt x="119705" y="57634"/>
                  </a:lnTo>
                  <a:lnTo>
                    <a:pt x="111176" y="51182"/>
                  </a:lnTo>
                  <a:lnTo>
                    <a:pt x="102352" y="53333"/>
                  </a:lnTo>
                  <a:lnTo>
                    <a:pt x="80294" y="0"/>
                  </a:lnTo>
                  <a:lnTo>
                    <a:pt x="67352" y="0"/>
                  </a:lnTo>
                  <a:lnTo>
                    <a:pt x="42352" y="33978"/>
                  </a:lnTo>
                  <a:lnTo>
                    <a:pt x="20588" y="42580"/>
                  </a:lnTo>
                  <a:lnTo>
                    <a:pt x="11764" y="65806"/>
                  </a:lnTo>
                  <a:lnTo>
                    <a:pt x="0" y="76559"/>
                  </a:lnTo>
                  <a:lnTo>
                    <a:pt x="1470" y="108817"/>
                  </a:lnTo>
                  <a:lnTo>
                    <a:pt x="11764" y="119569"/>
                  </a:lnTo>
                  <a:lnTo>
                    <a:pt x="29411" y="11096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27"/>
            <p:cNvSpPr/>
            <p:nvPr/>
          </p:nvSpPr>
          <p:spPr>
            <a:xfrm>
              <a:off x="4230982" y="3531215"/>
              <a:ext cx="91800" cy="99600"/>
            </a:xfrm>
            <a:custGeom>
              <a:rect b="b" l="l" r="r" t="t"/>
              <a:pathLst>
                <a:path extrusionOk="0" h="120000" w="120000">
                  <a:moveTo>
                    <a:pt x="23777" y="119655"/>
                  </a:moveTo>
                  <a:lnTo>
                    <a:pt x="27492" y="119655"/>
                  </a:lnTo>
                  <a:lnTo>
                    <a:pt x="36780" y="112758"/>
                  </a:lnTo>
                  <a:lnTo>
                    <a:pt x="57213" y="107931"/>
                  </a:lnTo>
                  <a:lnTo>
                    <a:pt x="64643" y="107931"/>
                  </a:lnTo>
                  <a:lnTo>
                    <a:pt x="90278" y="102758"/>
                  </a:lnTo>
                  <a:lnTo>
                    <a:pt x="103281" y="107931"/>
                  </a:lnTo>
                  <a:lnTo>
                    <a:pt x="108854" y="105862"/>
                  </a:lnTo>
                  <a:lnTo>
                    <a:pt x="116284" y="107931"/>
                  </a:lnTo>
                  <a:lnTo>
                    <a:pt x="116284" y="94137"/>
                  </a:lnTo>
                  <a:lnTo>
                    <a:pt x="105139" y="78620"/>
                  </a:lnTo>
                  <a:lnTo>
                    <a:pt x="119628" y="46206"/>
                  </a:lnTo>
                  <a:lnTo>
                    <a:pt x="116284" y="22068"/>
                  </a:lnTo>
                  <a:lnTo>
                    <a:pt x="105139" y="15517"/>
                  </a:lnTo>
                  <a:lnTo>
                    <a:pt x="82848" y="20344"/>
                  </a:lnTo>
                  <a:lnTo>
                    <a:pt x="46068" y="0"/>
                  </a:lnTo>
                  <a:lnTo>
                    <a:pt x="11145" y="15517"/>
                  </a:lnTo>
                  <a:lnTo>
                    <a:pt x="20433" y="41034"/>
                  </a:lnTo>
                  <a:lnTo>
                    <a:pt x="0" y="76896"/>
                  </a:lnTo>
                  <a:lnTo>
                    <a:pt x="21919" y="90689"/>
                  </a:lnTo>
                  <a:lnTo>
                    <a:pt x="18204" y="117931"/>
                  </a:lnTo>
                  <a:lnTo>
                    <a:pt x="20433" y="117931"/>
                  </a:lnTo>
                  <a:lnTo>
                    <a:pt x="23777" y="11965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27"/>
            <p:cNvSpPr/>
            <p:nvPr/>
          </p:nvSpPr>
          <p:spPr>
            <a:xfrm>
              <a:off x="4355626" y="3526181"/>
              <a:ext cx="33900" cy="78000"/>
            </a:xfrm>
            <a:custGeom>
              <a:rect b="b" l="l" r="r" t="t"/>
              <a:pathLst>
                <a:path extrusionOk="0" h="120000" w="120000">
                  <a:moveTo>
                    <a:pt x="54000" y="97664"/>
                  </a:moveTo>
                  <a:lnTo>
                    <a:pt x="84000" y="119562"/>
                  </a:lnTo>
                  <a:lnTo>
                    <a:pt x="89000" y="115182"/>
                  </a:lnTo>
                  <a:lnTo>
                    <a:pt x="119000" y="115182"/>
                  </a:lnTo>
                  <a:lnTo>
                    <a:pt x="104000" y="104233"/>
                  </a:lnTo>
                  <a:lnTo>
                    <a:pt x="109000" y="52116"/>
                  </a:lnTo>
                  <a:lnTo>
                    <a:pt x="79000" y="19708"/>
                  </a:lnTo>
                  <a:lnTo>
                    <a:pt x="54000" y="15328"/>
                  </a:lnTo>
                  <a:lnTo>
                    <a:pt x="69000" y="2189"/>
                  </a:lnTo>
                  <a:lnTo>
                    <a:pt x="0" y="0"/>
                  </a:lnTo>
                  <a:lnTo>
                    <a:pt x="54000" y="26277"/>
                  </a:lnTo>
                  <a:lnTo>
                    <a:pt x="54000" y="26277"/>
                  </a:lnTo>
                  <a:lnTo>
                    <a:pt x="54000" y="976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27"/>
            <p:cNvSpPr/>
            <p:nvPr/>
          </p:nvSpPr>
          <p:spPr>
            <a:xfrm>
              <a:off x="4371993" y="3506043"/>
              <a:ext cx="45300" cy="96900"/>
            </a:xfrm>
            <a:custGeom>
              <a:rect b="b" l="l" r="r" t="t"/>
              <a:pathLst>
                <a:path extrusionOk="0" h="120000" w="120000">
                  <a:moveTo>
                    <a:pt x="41250" y="110769"/>
                  </a:moveTo>
                  <a:lnTo>
                    <a:pt x="48750" y="119644"/>
                  </a:lnTo>
                  <a:lnTo>
                    <a:pt x="70500" y="117869"/>
                  </a:lnTo>
                  <a:lnTo>
                    <a:pt x="78000" y="68520"/>
                  </a:lnTo>
                  <a:lnTo>
                    <a:pt x="119250" y="31597"/>
                  </a:lnTo>
                  <a:lnTo>
                    <a:pt x="96750" y="8520"/>
                  </a:lnTo>
                  <a:lnTo>
                    <a:pt x="96750" y="6745"/>
                  </a:lnTo>
                  <a:lnTo>
                    <a:pt x="74250" y="0"/>
                  </a:lnTo>
                  <a:lnTo>
                    <a:pt x="56250" y="19171"/>
                  </a:lnTo>
                  <a:lnTo>
                    <a:pt x="22500" y="19171"/>
                  </a:lnTo>
                  <a:lnTo>
                    <a:pt x="0" y="36923"/>
                  </a:lnTo>
                  <a:lnTo>
                    <a:pt x="15000" y="42248"/>
                  </a:lnTo>
                  <a:lnTo>
                    <a:pt x="41250" y="68520"/>
                  </a:lnTo>
                  <a:lnTo>
                    <a:pt x="41250" y="11076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27"/>
            <p:cNvSpPr/>
            <p:nvPr/>
          </p:nvSpPr>
          <p:spPr>
            <a:xfrm>
              <a:off x="4361921" y="3327316"/>
              <a:ext cx="239100" cy="182400"/>
            </a:xfrm>
            <a:custGeom>
              <a:rect b="b" l="l" r="r" t="t"/>
              <a:pathLst>
                <a:path extrusionOk="0" h="120000" w="120000">
                  <a:moveTo>
                    <a:pt x="14302" y="112511"/>
                  </a:moveTo>
                  <a:lnTo>
                    <a:pt x="14302" y="113447"/>
                  </a:lnTo>
                  <a:lnTo>
                    <a:pt x="24171" y="119812"/>
                  </a:lnTo>
                  <a:lnTo>
                    <a:pt x="32753" y="103151"/>
                  </a:lnTo>
                  <a:lnTo>
                    <a:pt x="46054" y="103151"/>
                  </a:lnTo>
                  <a:lnTo>
                    <a:pt x="52491" y="111575"/>
                  </a:lnTo>
                  <a:lnTo>
                    <a:pt x="58069" y="105023"/>
                  </a:lnTo>
                  <a:lnTo>
                    <a:pt x="58069" y="105959"/>
                  </a:lnTo>
                  <a:lnTo>
                    <a:pt x="69511" y="112511"/>
                  </a:lnTo>
                  <a:lnTo>
                    <a:pt x="76519" y="106895"/>
                  </a:lnTo>
                  <a:lnTo>
                    <a:pt x="76519" y="106895"/>
                  </a:lnTo>
                  <a:lnTo>
                    <a:pt x="99261" y="105959"/>
                  </a:lnTo>
                  <a:lnTo>
                    <a:pt x="97115" y="98471"/>
                  </a:lnTo>
                  <a:lnTo>
                    <a:pt x="99261" y="96599"/>
                  </a:lnTo>
                  <a:lnTo>
                    <a:pt x="99976" y="97535"/>
                  </a:lnTo>
                  <a:lnTo>
                    <a:pt x="102836" y="86489"/>
                  </a:lnTo>
                  <a:lnTo>
                    <a:pt x="115566" y="69828"/>
                  </a:lnTo>
                  <a:lnTo>
                    <a:pt x="117711" y="37254"/>
                  </a:lnTo>
                  <a:lnTo>
                    <a:pt x="119856" y="32574"/>
                  </a:lnTo>
                  <a:lnTo>
                    <a:pt x="114135" y="26957"/>
                  </a:lnTo>
                  <a:lnTo>
                    <a:pt x="114135" y="26957"/>
                  </a:lnTo>
                  <a:lnTo>
                    <a:pt x="112705" y="7488"/>
                  </a:lnTo>
                  <a:lnTo>
                    <a:pt x="104266" y="936"/>
                  </a:lnTo>
                  <a:lnTo>
                    <a:pt x="88676" y="0"/>
                  </a:lnTo>
                  <a:lnTo>
                    <a:pt x="43337" y="42870"/>
                  </a:lnTo>
                  <a:lnTo>
                    <a:pt x="31323" y="46427"/>
                  </a:lnTo>
                  <a:lnTo>
                    <a:pt x="31323" y="79001"/>
                  </a:lnTo>
                  <a:lnTo>
                    <a:pt x="26317" y="86489"/>
                  </a:lnTo>
                  <a:lnTo>
                    <a:pt x="26317" y="86489"/>
                  </a:lnTo>
                  <a:lnTo>
                    <a:pt x="0" y="91170"/>
                  </a:lnTo>
                  <a:lnTo>
                    <a:pt x="10011" y="114383"/>
                  </a:lnTo>
                  <a:lnTo>
                    <a:pt x="14302" y="1125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27"/>
            <p:cNvSpPr/>
            <p:nvPr/>
          </p:nvSpPr>
          <p:spPr>
            <a:xfrm>
              <a:off x="4399692" y="3485904"/>
              <a:ext cx="177600" cy="146100"/>
            </a:xfrm>
            <a:custGeom>
              <a:rect b="b" l="l" r="r" t="t"/>
              <a:pathLst>
                <a:path extrusionOk="0" h="120000" w="120000">
                  <a:moveTo>
                    <a:pt x="34589" y="116250"/>
                  </a:moveTo>
                  <a:lnTo>
                    <a:pt x="36328" y="119765"/>
                  </a:lnTo>
                  <a:lnTo>
                    <a:pt x="39227" y="117421"/>
                  </a:lnTo>
                  <a:lnTo>
                    <a:pt x="43091" y="117421"/>
                  </a:lnTo>
                  <a:lnTo>
                    <a:pt x="45024" y="115078"/>
                  </a:lnTo>
                  <a:lnTo>
                    <a:pt x="48695" y="116250"/>
                  </a:lnTo>
                  <a:lnTo>
                    <a:pt x="55458" y="116250"/>
                  </a:lnTo>
                  <a:lnTo>
                    <a:pt x="57391" y="110625"/>
                  </a:lnTo>
                  <a:lnTo>
                    <a:pt x="58357" y="110625"/>
                  </a:lnTo>
                  <a:lnTo>
                    <a:pt x="65120" y="93046"/>
                  </a:lnTo>
                  <a:lnTo>
                    <a:pt x="65120" y="93046"/>
                  </a:lnTo>
                  <a:lnTo>
                    <a:pt x="81352" y="84843"/>
                  </a:lnTo>
                  <a:lnTo>
                    <a:pt x="87149" y="91875"/>
                  </a:lnTo>
                  <a:lnTo>
                    <a:pt x="97584" y="65156"/>
                  </a:lnTo>
                  <a:lnTo>
                    <a:pt x="102415" y="61640"/>
                  </a:lnTo>
                  <a:lnTo>
                    <a:pt x="109178" y="31406"/>
                  </a:lnTo>
                  <a:lnTo>
                    <a:pt x="119806" y="23203"/>
                  </a:lnTo>
                  <a:lnTo>
                    <a:pt x="117874" y="16406"/>
                  </a:lnTo>
                  <a:lnTo>
                    <a:pt x="116908" y="18750"/>
                  </a:lnTo>
                  <a:lnTo>
                    <a:pt x="114009" y="8203"/>
                  </a:lnTo>
                  <a:lnTo>
                    <a:pt x="110144" y="7031"/>
                  </a:lnTo>
                  <a:lnTo>
                    <a:pt x="109178" y="3515"/>
                  </a:lnTo>
                  <a:lnTo>
                    <a:pt x="77487" y="4687"/>
                  </a:lnTo>
                  <a:lnTo>
                    <a:pt x="68019" y="11718"/>
                  </a:lnTo>
                  <a:lnTo>
                    <a:pt x="52560" y="3515"/>
                  </a:lnTo>
                  <a:lnTo>
                    <a:pt x="45024" y="10546"/>
                  </a:lnTo>
                  <a:lnTo>
                    <a:pt x="35362" y="0"/>
                  </a:lnTo>
                  <a:lnTo>
                    <a:pt x="19323" y="0"/>
                  </a:lnTo>
                  <a:lnTo>
                    <a:pt x="6763" y="22031"/>
                  </a:lnTo>
                  <a:lnTo>
                    <a:pt x="12560" y="37265"/>
                  </a:lnTo>
                  <a:lnTo>
                    <a:pt x="1932" y="61640"/>
                  </a:lnTo>
                  <a:lnTo>
                    <a:pt x="0" y="94218"/>
                  </a:lnTo>
                  <a:lnTo>
                    <a:pt x="18357" y="93046"/>
                  </a:lnTo>
                  <a:lnTo>
                    <a:pt x="27826" y="105937"/>
                  </a:lnTo>
                  <a:lnTo>
                    <a:pt x="28792" y="111562"/>
                  </a:lnTo>
                  <a:lnTo>
                    <a:pt x="33623" y="118593"/>
                  </a:lnTo>
                  <a:lnTo>
                    <a:pt x="34589" y="11625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27"/>
            <p:cNvSpPr/>
            <p:nvPr/>
          </p:nvSpPr>
          <p:spPr>
            <a:xfrm>
              <a:off x="4499156" y="3161175"/>
              <a:ext cx="240600" cy="231600"/>
            </a:xfrm>
            <a:custGeom>
              <a:rect b="b" l="l" r="r" t="t"/>
              <a:pathLst>
                <a:path extrusionOk="0" h="120000" w="120000">
                  <a:moveTo>
                    <a:pt x="51469" y="86666"/>
                  </a:moveTo>
                  <a:lnTo>
                    <a:pt x="52180" y="86666"/>
                  </a:lnTo>
                  <a:lnTo>
                    <a:pt x="112180" y="119851"/>
                  </a:lnTo>
                  <a:lnTo>
                    <a:pt x="112180" y="114666"/>
                  </a:lnTo>
                  <a:lnTo>
                    <a:pt x="119146" y="114666"/>
                  </a:lnTo>
                  <a:lnTo>
                    <a:pt x="119857" y="99259"/>
                  </a:lnTo>
                  <a:lnTo>
                    <a:pt x="119857" y="37481"/>
                  </a:lnTo>
                  <a:lnTo>
                    <a:pt x="114312" y="27851"/>
                  </a:lnTo>
                  <a:lnTo>
                    <a:pt x="117725" y="25037"/>
                  </a:lnTo>
                  <a:lnTo>
                    <a:pt x="117014" y="16888"/>
                  </a:lnTo>
                  <a:lnTo>
                    <a:pt x="119146" y="13925"/>
                  </a:lnTo>
                  <a:lnTo>
                    <a:pt x="118436" y="11703"/>
                  </a:lnTo>
                  <a:lnTo>
                    <a:pt x="105071" y="9481"/>
                  </a:lnTo>
                  <a:lnTo>
                    <a:pt x="103649" y="5925"/>
                  </a:lnTo>
                  <a:lnTo>
                    <a:pt x="91706" y="2222"/>
                  </a:lnTo>
                  <a:lnTo>
                    <a:pt x="80331" y="11703"/>
                  </a:lnTo>
                  <a:lnTo>
                    <a:pt x="83175" y="19111"/>
                  </a:lnTo>
                  <a:lnTo>
                    <a:pt x="74786" y="27851"/>
                  </a:lnTo>
                  <a:lnTo>
                    <a:pt x="66966" y="22074"/>
                  </a:lnTo>
                  <a:lnTo>
                    <a:pt x="50047" y="17629"/>
                  </a:lnTo>
                  <a:lnTo>
                    <a:pt x="50047" y="17629"/>
                  </a:lnTo>
                  <a:lnTo>
                    <a:pt x="45071" y="8000"/>
                  </a:lnTo>
                  <a:lnTo>
                    <a:pt x="29573" y="2222"/>
                  </a:lnTo>
                  <a:lnTo>
                    <a:pt x="22464" y="2962"/>
                  </a:lnTo>
                  <a:lnTo>
                    <a:pt x="17630" y="0"/>
                  </a:lnTo>
                  <a:lnTo>
                    <a:pt x="16919" y="6666"/>
                  </a:lnTo>
                  <a:lnTo>
                    <a:pt x="16919" y="6666"/>
                  </a:lnTo>
                  <a:lnTo>
                    <a:pt x="8388" y="13925"/>
                  </a:lnTo>
                  <a:lnTo>
                    <a:pt x="7677" y="22074"/>
                  </a:lnTo>
                  <a:lnTo>
                    <a:pt x="0" y="27111"/>
                  </a:lnTo>
                  <a:lnTo>
                    <a:pt x="4834" y="36740"/>
                  </a:lnTo>
                  <a:lnTo>
                    <a:pt x="4834" y="36740"/>
                  </a:lnTo>
                  <a:lnTo>
                    <a:pt x="5545" y="73481"/>
                  </a:lnTo>
                  <a:lnTo>
                    <a:pt x="19763" y="85185"/>
                  </a:lnTo>
                  <a:lnTo>
                    <a:pt x="35971" y="85925"/>
                  </a:lnTo>
                  <a:lnTo>
                    <a:pt x="43649" y="91111"/>
                  </a:lnTo>
                  <a:lnTo>
                    <a:pt x="43649" y="91111"/>
                  </a:lnTo>
                  <a:lnTo>
                    <a:pt x="51469" y="8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27"/>
            <p:cNvSpPr/>
            <p:nvPr/>
          </p:nvSpPr>
          <p:spPr>
            <a:xfrm>
              <a:off x="4563366" y="3329833"/>
              <a:ext cx="162600" cy="252900"/>
            </a:xfrm>
            <a:custGeom>
              <a:rect b="b" l="l" r="r" t="t"/>
              <a:pathLst>
                <a:path extrusionOk="0" h="120000" w="120000">
                  <a:moveTo>
                    <a:pt x="8465" y="104949"/>
                  </a:moveTo>
                  <a:lnTo>
                    <a:pt x="18835" y="109694"/>
                  </a:lnTo>
                  <a:lnTo>
                    <a:pt x="20952" y="119864"/>
                  </a:lnTo>
                  <a:lnTo>
                    <a:pt x="34708" y="117152"/>
                  </a:lnTo>
                  <a:lnTo>
                    <a:pt x="38941" y="119186"/>
                  </a:lnTo>
                  <a:lnTo>
                    <a:pt x="62010" y="115118"/>
                  </a:lnTo>
                  <a:lnTo>
                    <a:pt x="63068" y="107661"/>
                  </a:lnTo>
                  <a:lnTo>
                    <a:pt x="77671" y="107661"/>
                  </a:lnTo>
                  <a:lnTo>
                    <a:pt x="93544" y="94237"/>
                  </a:lnTo>
                  <a:lnTo>
                    <a:pt x="102857" y="92881"/>
                  </a:lnTo>
                  <a:lnTo>
                    <a:pt x="104973" y="89491"/>
                  </a:lnTo>
                  <a:lnTo>
                    <a:pt x="95449" y="80135"/>
                  </a:lnTo>
                  <a:lnTo>
                    <a:pt x="95449" y="80135"/>
                  </a:lnTo>
                  <a:lnTo>
                    <a:pt x="108148" y="58576"/>
                  </a:lnTo>
                  <a:lnTo>
                    <a:pt x="119788" y="58576"/>
                  </a:lnTo>
                  <a:lnTo>
                    <a:pt x="119788" y="31050"/>
                  </a:lnTo>
                  <a:lnTo>
                    <a:pt x="29417" y="0"/>
                  </a:lnTo>
                  <a:lnTo>
                    <a:pt x="18835" y="3389"/>
                  </a:lnTo>
                  <a:lnTo>
                    <a:pt x="20952" y="18169"/>
                  </a:lnTo>
                  <a:lnTo>
                    <a:pt x="30476" y="22237"/>
                  </a:lnTo>
                  <a:lnTo>
                    <a:pt x="26243" y="26305"/>
                  </a:lnTo>
                  <a:lnTo>
                    <a:pt x="23068" y="49898"/>
                  </a:lnTo>
                  <a:lnTo>
                    <a:pt x="4232" y="61966"/>
                  </a:lnTo>
                  <a:lnTo>
                    <a:pt x="0" y="69288"/>
                  </a:lnTo>
                  <a:lnTo>
                    <a:pt x="6349" y="69966"/>
                  </a:lnTo>
                  <a:lnTo>
                    <a:pt x="7407" y="74711"/>
                  </a:lnTo>
                  <a:lnTo>
                    <a:pt x="18835" y="75389"/>
                  </a:lnTo>
                  <a:lnTo>
                    <a:pt x="19894" y="80135"/>
                  </a:lnTo>
                  <a:lnTo>
                    <a:pt x="13756" y="80813"/>
                  </a:lnTo>
                  <a:lnTo>
                    <a:pt x="15661" y="82847"/>
                  </a:lnTo>
                  <a:lnTo>
                    <a:pt x="16719" y="94237"/>
                  </a:lnTo>
                  <a:lnTo>
                    <a:pt x="22010" y="101694"/>
                  </a:lnTo>
                  <a:lnTo>
                    <a:pt x="9523" y="101694"/>
                  </a:lnTo>
                  <a:lnTo>
                    <a:pt x="8465" y="10494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27"/>
            <p:cNvSpPr/>
            <p:nvPr/>
          </p:nvSpPr>
          <p:spPr>
            <a:xfrm>
              <a:off x="4732077" y="3187606"/>
              <a:ext cx="168600" cy="168600"/>
            </a:xfrm>
            <a:custGeom>
              <a:rect b="b" l="l" r="r" t="t"/>
              <a:pathLst>
                <a:path extrusionOk="0" h="120000" w="120000">
                  <a:moveTo>
                    <a:pt x="75608" y="115743"/>
                  </a:moveTo>
                  <a:lnTo>
                    <a:pt x="93648" y="115743"/>
                  </a:lnTo>
                  <a:lnTo>
                    <a:pt x="103783" y="119797"/>
                  </a:lnTo>
                  <a:lnTo>
                    <a:pt x="118783" y="106621"/>
                  </a:lnTo>
                  <a:lnTo>
                    <a:pt x="117770" y="105608"/>
                  </a:lnTo>
                  <a:lnTo>
                    <a:pt x="117770" y="94662"/>
                  </a:lnTo>
                  <a:lnTo>
                    <a:pt x="119797" y="94662"/>
                  </a:lnTo>
                  <a:lnTo>
                    <a:pt x="113716" y="88581"/>
                  </a:lnTo>
                  <a:lnTo>
                    <a:pt x="100743" y="62432"/>
                  </a:lnTo>
                  <a:lnTo>
                    <a:pt x="100743" y="56351"/>
                  </a:lnTo>
                  <a:lnTo>
                    <a:pt x="96689" y="51283"/>
                  </a:lnTo>
                  <a:lnTo>
                    <a:pt x="96689" y="47229"/>
                  </a:lnTo>
                  <a:lnTo>
                    <a:pt x="86554" y="36283"/>
                  </a:lnTo>
                  <a:lnTo>
                    <a:pt x="87567" y="30202"/>
                  </a:lnTo>
                  <a:lnTo>
                    <a:pt x="83513" y="27162"/>
                  </a:lnTo>
                  <a:lnTo>
                    <a:pt x="88581" y="17229"/>
                  </a:lnTo>
                  <a:lnTo>
                    <a:pt x="88581" y="26148"/>
                  </a:lnTo>
                  <a:lnTo>
                    <a:pt x="94662" y="34256"/>
                  </a:lnTo>
                  <a:lnTo>
                    <a:pt x="94662" y="37297"/>
                  </a:lnTo>
                  <a:lnTo>
                    <a:pt x="102770" y="47229"/>
                  </a:lnTo>
                  <a:lnTo>
                    <a:pt x="105810" y="46216"/>
                  </a:lnTo>
                  <a:lnTo>
                    <a:pt x="105810" y="42364"/>
                  </a:lnTo>
                  <a:lnTo>
                    <a:pt x="110675" y="29189"/>
                  </a:lnTo>
                  <a:lnTo>
                    <a:pt x="102770" y="5067"/>
                  </a:lnTo>
                  <a:lnTo>
                    <a:pt x="93648" y="9121"/>
                  </a:lnTo>
                  <a:lnTo>
                    <a:pt x="93648" y="9121"/>
                  </a:lnTo>
                  <a:lnTo>
                    <a:pt x="80472" y="3040"/>
                  </a:lnTo>
                  <a:lnTo>
                    <a:pt x="60405" y="3040"/>
                  </a:lnTo>
                  <a:lnTo>
                    <a:pt x="50472" y="11148"/>
                  </a:lnTo>
                  <a:lnTo>
                    <a:pt x="50472" y="11148"/>
                  </a:lnTo>
                  <a:lnTo>
                    <a:pt x="12162" y="0"/>
                  </a:lnTo>
                  <a:lnTo>
                    <a:pt x="6081" y="3040"/>
                  </a:lnTo>
                  <a:lnTo>
                    <a:pt x="6081" y="1013"/>
                  </a:lnTo>
                  <a:lnTo>
                    <a:pt x="3040" y="4054"/>
                  </a:lnTo>
                  <a:lnTo>
                    <a:pt x="4054" y="16013"/>
                  </a:lnTo>
                  <a:lnTo>
                    <a:pt x="0" y="20067"/>
                  </a:lnTo>
                  <a:lnTo>
                    <a:pt x="7094" y="32229"/>
                  </a:lnTo>
                  <a:lnTo>
                    <a:pt x="7094" y="115743"/>
                  </a:lnTo>
                  <a:lnTo>
                    <a:pt x="72567" y="115743"/>
                  </a:lnTo>
                  <a:lnTo>
                    <a:pt x="75608" y="110675"/>
                  </a:lnTo>
                  <a:lnTo>
                    <a:pt x="82500" y="104594"/>
                  </a:lnTo>
                  <a:lnTo>
                    <a:pt x="86554" y="104594"/>
                  </a:lnTo>
                  <a:lnTo>
                    <a:pt x="88581" y="100540"/>
                  </a:lnTo>
                  <a:lnTo>
                    <a:pt x="85540" y="100540"/>
                  </a:lnTo>
                  <a:lnTo>
                    <a:pt x="88581" y="96486"/>
                  </a:lnTo>
                  <a:lnTo>
                    <a:pt x="90608" y="88581"/>
                  </a:lnTo>
                  <a:lnTo>
                    <a:pt x="92635" y="102567"/>
                  </a:lnTo>
                  <a:lnTo>
                    <a:pt x="92635" y="106621"/>
                  </a:lnTo>
                  <a:lnTo>
                    <a:pt x="88581" y="105608"/>
                  </a:lnTo>
                  <a:lnTo>
                    <a:pt x="84527" y="109662"/>
                  </a:lnTo>
                  <a:lnTo>
                    <a:pt x="82500" y="108648"/>
                  </a:lnTo>
                  <a:lnTo>
                    <a:pt x="75608" y="114729"/>
                  </a:lnTo>
                  <a:lnTo>
                    <a:pt x="75608" y="11574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27"/>
            <p:cNvSpPr/>
            <p:nvPr/>
          </p:nvSpPr>
          <p:spPr>
            <a:xfrm>
              <a:off x="4913378" y="3421713"/>
              <a:ext cx="103200" cy="108300"/>
            </a:xfrm>
            <a:custGeom>
              <a:rect b="b" l="l" r="r" t="t"/>
              <a:pathLst>
                <a:path extrusionOk="0" h="120000" w="120000">
                  <a:moveTo>
                    <a:pt x="96528" y="118095"/>
                  </a:moveTo>
                  <a:lnTo>
                    <a:pt x="113057" y="119682"/>
                  </a:lnTo>
                  <a:lnTo>
                    <a:pt x="118016" y="111746"/>
                  </a:lnTo>
                  <a:lnTo>
                    <a:pt x="118016" y="111746"/>
                  </a:lnTo>
                  <a:lnTo>
                    <a:pt x="106446" y="110158"/>
                  </a:lnTo>
                  <a:lnTo>
                    <a:pt x="119669" y="99047"/>
                  </a:lnTo>
                  <a:lnTo>
                    <a:pt x="99834" y="73968"/>
                  </a:lnTo>
                  <a:lnTo>
                    <a:pt x="81983" y="56825"/>
                  </a:lnTo>
                  <a:lnTo>
                    <a:pt x="70413" y="50476"/>
                  </a:lnTo>
                  <a:lnTo>
                    <a:pt x="55537" y="47301"/>
                  </a:lnTo>
                  <a:lnTo>
                    <a:pt x="53884" y="45714"/>
                  </a:lnTo>
                  <a:lnTo>
                    <a:pt x="42644" y="7936"/>
                  </a:lnTo>
                  <a:lnTo>
                    <a:pt x="32727" y="0"/>
                  </a:lnTo>
                  <a:lnTo>
                    <a:pt x="31074" y="4761"/>
                  </a:lnTo>
                  <a:lnTo>
                    <a:pt x="31074" y="4761"/>
                  </a:lnTo>
                  <a:lnTo>
                    <a:pt x="9586" y="12698"/>
                  </a:lnTo>
                  <a:lnTo>
                    <a:pt x="0" y="53650"/>
                  </a:lnTo>
                  <a:lnTo>
                    <a:pt x="3305" y="58095"/>
                  </a:lnTo>
                  <a:lnTo>
                    <a:pt x="63801" y="54920"/>
                  </a:lnTo>
                  <a:lnTo>
                    <a:pt x="63801" y="56825"/>
                  </a:lnTo>
                  <a:lnTo>
                    <a:pt x="104793" y="96190"/>
                  </a:lnTo>
                  <a:lnTo>
                    <a:pt x="96528" y="11809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27"/>
            <p:cNvSpPr/>
            <p:nvPr/>
          </p:nvSpPr>
          <p:spPr>
            <a:xfrm>
              <a:off x="4693047" y="3338643"/>
              <a:ext cx="246600" cy="303300"/>
            </a:xfrm>
            <a:custGeom>
              <a:rect b="b" l="l" r="r" t="t"/>
              <a:pathLst>
                <a:path extrusionOk="0" h="120000" w="120000">
                  <a:moveTo>
                    <a:pt x="65416" y="118758"/>
                  </a:moveTo>
                  <a:lnTo>
                    <a:pt x="75694" y="119887"/>
                  </a:lnTo>
                  <a:lnTo>
                    <a:pt x="87500" y="116500"/>
                  </a:lnTo>
                  <a:lnTo>
                    <a:pt x="90138" y="113678"/>
                  </a:lnTo>
                  <a:lnTo>
                    <a:pt x="103333" y="113678"/>
                  </a:lnTo>
                  <a:lnTo>
                    <a:pt x="81250" y="94148"/>
                  </a:lnTo>
                  <a:lnTo>
                    <a:pt x="81944" y="89068"/>
                  </a:lnTo>
                  <a:lnTo>
                    <a:pt x="91527" y="90197"/>
                  </a:lnTo>
                  <a:lnTo>
                    <a:pt x="92222" y="76763"/>
                  </a:lnTo>
                  <a:lnTo>
                    <a:pt x="107500" y="54299"/>
                  </a:lnTo>
                  <a:lnTo>
                    <a:pt x="106111" y="52605"/>
                  </a:lnTo>
                  <a:lnTo>
                    <a:pt x="106111" y="52154"/>
                  </a:lnTo>
                  <a:lnTo>
                    <a:pt x="110138" y="37027"/>
                  </a:lnTo>
                  <a:lnTo>
                    <a:pt x="119861" y="34205"/>
                  </a:lnTo>
                  <a:lnTo>
                    <a:pt x="119861" y="32511"/>
                  </a:lnTo>
                  <a:lnTo>
                    <a:pt x="113611" y="26867"/>
                  </a:lnTo>
                  <a:lnTo>
                    <a:pt x="113611" y="26867"/>
                  </a:lnTo>
                  <a:lnTo>
                    <a:pt x="112222" y="12304"/>
                  </a:lnTo>
                  <a:lnTo>
                    <a:pt x="110833" y="11175"/>
                  </a:lnTo>
                  <a:lnTo>
                    <a:pt x="108750" y="9482"/>
                  </a:lnTo>
                  <a:lnTo>
                    <a:pt x="108750" y="7337"/>
                  </a:lnTo>
                  <a:lnTo>
                    <a:pt x="107500" y="5079"/>
                  </a:lnTo>
                  <a:lnTo>
                    <a:pt x="100555" y="0"/>
                  </a:lnTo>
                  <a:lnTo>
                    <a:pt x="89583" y="8466"/>
                  </a:lnTo>
                  <a:lnTo>
                    <a:pt x="81944" y="5644"/>
                  </a:lnTo>
                  <a:lnTo>
                    <a:pt x="70277" y="5644"/>
                  </a:lnTo>
                  <a:lnTo>
                    <a:pt x="70277" y="6208"/>
                  </a:lnTo>
                  <a:lnTo>
                    <a:pt x="64722" y="9482"/>
                  </a:lnTo>
                  <a:lnTo>
                    <a:pt x="67500" y="5644"/>
                  </a:lnTo>
                  <a:lnTo>
                    <a:pt x="23333" y="5644"/>
                  </a:lnTo>
                  <a:lnTo>
                    <a:pt x="22638" y="17949"/>
                  </a:lnTo>
                  <a:lnTo>
                    <a:pt x="15833" y="17949"/>
                  </a:lnTo>
                  <a:lnTo>
                    <a:pt x="15833" y="45945"/>
                  </a:lnTo>
                  <a:lnTo>
                    <a:pt x="8194" y="45945"/>
                  </a:lnTo>
                  <a:lnTo>
                    <a:pt x="0" y="63330"/>
                  </a:lnTo>
                  <a:lnTo>
                    <a:pt x="6111" y="71119"/>
                  </a:lnTo>
                  <a:lnTo>
                    <a:pt x="4722" y="73941"/>
                  </a:lnTo>
                  <a:lnTo>
                    <a:pt x="11666" y="81279"/>
                  </a:lnTo>
                  <a:lnTo>
                    <a:pt x="10972" y="87375"/>
                  </a:lnTo>
                  <a:lnTo>
                    <a:pt x="22638" y="91890"/>
                  </a:lnTo>
                  <a:lnTo>
                    <a:pt x="23333" y="94713"/>
                  </a:lnTo>
                  <a:lnTo>
                    <a:pt x="39166" y="106453"/>
                  </a:lnTo>
                  <a:lnTo>
                    <a:pt x="40555" y="109840"/>
                  </a:lnTo>
                  <a:lnTo>
                    <a:pt x="47500" y="114242"/>
                  </a:lnTo>
                  <a:lnTo>
                    <a:pt x="57777" y="113113"/>
                  </a:lnTo>
                  <a:lnTo>
                    <a:pt x="65416" y="11875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27"/>
            <p:cNvSpPr/>
            <p:nvPr/>
          </p:nvSpPr>
          <p:spPr>
            <a:xfrm>
              <a:off x="4578475" y="3526181"/>
              <a:ext cx="197700" cy="123300"/>
            </a:xfrm>
            <a:custGeom>
              <a:rect b="b" l="l" r="r" t="t"/>
              <a:pathLst>
                <a:path extrusionOk="0" h="120000" w="120000">
                  <a:moveTo>
                    <a:pt x="0" y="89237"/>
                  </a:moveTo>
                  <a:lnTo>
                    <a:pt x="14761" y="119722"/>
                  </a:lnTo>
                  <a:lnTo>
                    <a:pt x="14761" y="119722"/>
                  </a:lnTo>
                  <a:lnTo>
                    <a:pt x="14761" y="119722"/>
                  </a:lnTo>
                  <a:lnTo>
                    <a:pt x="24138" y="107251"/>
                  </a:lnTo>
                  <a:lnTo>
                    <a:pt x="33690" y="116951"/>
                  </a:lnTo>
                  <a:lnTo>
                    <a:pt x="40636" y="108637"/>
                  </a:lnTo>
                  <a:lnTo>
                    <a:pt x="44109" y="88129"/>
                  </a:lnTo>
                  <a:lnTo>
                    <a:pt x="44978" y="88129"/>
                  </a:lnTo>
                  <a:lnTo>
                    <a:pt x="75890" y="100323"/>
                  </a:lnTo>
                  <a:lnTo>
                    <a:pt x="119826" y="86743"/>
                  </a:lnTo>
                  <a:lnTo>
                    <a:pt x="118089" y="79815"/>
                  </a:lnTo>
                  <a:lnTo>
                    <a:pt x="98292" y="50993"/>
                  </a:lnTo>
                  <a:lnTo>
                    <a:pt x="97424" y="44064"/>
                  </a:lnTo>
                  <a:lnTo>
                    <a:pt x="81968" y="31593"/>
                  </a:lnTo>
                  <a:lnTo>
                    <a:pt x="83704" y="17736"/>
                  </a:lnTo>
                  <a:lnTo>
                    <a:pt x="75021" y="0"/>
                  </a:lnTo>
                  <a:lnTo>
                    <a:pt x="67380" y="1385"/>
                  </a:lnTo>
                  <a:lnTo>
                    <a:pt x="55224" y="30207"/>
                  </a:lnTo>
                  <a:lnTo>
                    <a:pt x="43241" y="30207"/>
                  </a:lnTo>
                  <a:lnTo>
                    <a:pt x="42373" y="45450"/>
                  </a:lnTo>
                  <a:lnTo>
                    <a:pt x="21707" y="54872"/>
                  </a:lnTo>
                  <a:lnTo>
                    <a:pt x="19102" y="49607"/>
                  </a:lnTo>
                  <a:lnTo>
                    <a:pt x="7814" y="54872"/>
                  </a:lnTo>
                  <a:lnTo>
                    <a:pt x="7814" y="56258"/>
                  </a:lnTo>
                  <a:lnTo>
                    <a:pt x="7814" y="56258"/>
                  </a:lnTo>
                  <a:lnTo>
                    <a:pt x="0" y="892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27"/>
            <p:cNvSpPr/>
            <p:nvPr/>
          </p:nvSpPr>
          <p:spPr>
            <a:xfrm>
              <a:off x="4861758" y="3473318"/>
              <a:ext cx="225300" cy="169800"/>
            </a:xfrm>
            <a:custGeom>
              <a:rect b="b" l="l" r="r" t="t"/>
              <a:pathLst>
                <a:path extrusionOk="0" h="120000" w="120000">
                  <a:moveTo>
                    <a:pt x="24151" y="107718"/>
                  </a:moveTo>
                  <a:lnTo>
                    <a:pt x="29316" y="108724"/>
                  </a:lnTo>
                  <a:lnTo>
                    <a:pt x="29316" y="108724"/>
                  </a:lnTo>
                  <a:lnTo>
                    <a:pt x="42227" y="119798"/>
                  </a:lnTo>
                  <a:lnTo>
                    <a:pt x="52708" y="118791"/>
                  </a:lnTo>
                  <a:lnTo>
                    <a:pt x="60303" y="110738"/>
                  </a:lnTo>
                  <a:lnTo>
                    <a:pt x="60303" y="110738"/>
                  </a:lnTo>
                  <a:lnTo>
                    <a:pt x="71544" y="115771"/>
                  </a:lnTo>
                  <a:lnTo>
                    <a:pt x="88253" y="102684"/>
                  </a:lnTo>
                  <a:lnTo>
                    <a:pt x="96455" y="102684"/>
                  </a:lnTo>
                  <a:lnTo>
                    <a:pt x="119848" y="70872"/>
                  </a:lnTo>
                  <a:lnTo>
                    <a:pt x="112253" y="72885"/>
                  </a:lnTo>
                  <a:lnTo>
                    <a:pt x="112253" y="72885"/>
                  </a:lnTo>
                  <a:lnTo>
                    <a:pt x="85974" y="59798"/>
                  </a:lnTo>
                  <a:lnTo>
                    <a:pt x="78379" y="40872"/>
                  </a:lnTo>
                  <a:lnTo>
                    <a:pt x="78379" y="40872"/>
                  </a:lnTo>
                  <a:lnTo>
                    <a:pt x="70025" y="39865"/>
                  </a:lnTo>
                  <a:lnTo>
                    <a:pt x="74582" y="24966"/>
                  </a:lnTo>
                  <a:lnTo>
                    <a:pt x="55746" y="0"/>
                  </a:lnTo>
                  <a:lnTo>
                    <a:pt x="28708" y="2818"/>
                  </a:lnTo>
                  <a:lnTo>
                    <a:pt x="12000" y="41879"/>
                  </a:lnTo>
                  <a:lnTo>
                    <a:pt x="11240" y="66845"/>
                  </a:lnTo>
                  <a:lnTo>
                    <a:pt x="759" y="64832"/>
                  </a:lnTo>
                  <a:lnTo>
                    <a:pt x="0" y="71879"/>
                  </a:lnTo>
                  <a:lnTo>
                    <a:pt x="24151" y="10771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27"/>
            <p:cNvSpPr/>
            <p:nvPr/>
          </p:nvSpPr>
          <p:spPr>
            <a:xfrm>
              <a:off x="4982625" y="3514853"/>
              <a:ext cx="153600" cy="202800"/>
            </a:xfrm>
            <a:custGeom>
              <a:rect b="b" l="l" r="r" t="t"/>
              <a:pathLst>
                <a:path extrusionOk="0" h="120000" w="120000">
                  <a:moveTo>
                    <a:pt x="1117" y="115611"/>
                  </a:moveTo>
                  <a:lnTo>
                    <a:pt x="6480" y="119831"/>
                  </a:lnTo>
                  <a:lnTo>
                    <a:pt x="16536" y="111392"/>
                  </a:lnTo>
                  <a:lnTo>
                    <a:pt x="16536" y="109704"/>
                  </a:lnTo>
                  <a:lnTo>
                    <a:pt x="21005" y="108860"/>
                  </a:lnTo>
                  <a:lnTo>
                    <a:pt x="40893" y="92995"/>
                  </a:lnTo>
                  <a:lnTo>
                    <a:pt x="55418" y="87932"/>
                  </a:lnTo>
                  <a:lnTo>
                    <a:pt x="63240" y="80506"/>
                  </a:lnTo>
                  <a:lnTo>
                    <a:pt x="78659" y="70379"/>
                  </a:lnTo>
                  <a:lnTo>
                    <a:pt x="84245" y="61097"/>
                  </a:lnTo>
                  <a:lnTo>
                    <a:pt x="93184" y="54514"/>
                  </a:lnTo>
                  <a:lnTo>
                    <a:pt x="94301" y="50295"/>
                  </a:lnTo>
                  <a:lnTo>
                    <a:pt x="103016" y="39493"/>
                  </a:lnTo>
                  <a:lnTo>
                    <a:pt x="103016" y="36118"/>
                  </a:lnTo>
                  <a:lnTo>
                    <a:pt x="107486" y="31898"/>
                  </a:lnTo>
                  <a:lnTo>
                    <a:pt x="114189" y="24303"/>
                  </a:lnTo>
                  <a:lnTo>
                    <a:pt x="116424" y="14345"/>
                  </a:lnTo>
                  <a:lnTo>
                    <a:pt x="118659" y="11814"/>
                  </a:lnTo>
                  <a:lnTo>
                    <a:pt x="117541" y="4219"/>
                  </a:lnTo>
                  <a:lnTo>
                    <a:pt x="119776" y="1687"/>
                  </a:lnTo>
                  <a:lnTo>
                    <a:pt x="113072" y="0"/>
                  </a:lnTo>
                  <a:lnTo>
                    <a:pt x="110837" y="2531"/>
                  </a:lnTo>
                  <a:lnTo>
                    <a:pt x="110837" y="2531"/>
                  </a:lnTo>
                  <a:lnTo>
                    <a:pt x="87597" y="6751"/>
                  </a:lnTo>
                  <a:lnTo>
                    <a:pt x="87597" y="6751"/>
                  </a:lnTo>
                  <a:lnTo>
                    <a:pt x="75307" y="5907"/>
                  </a:lnTo>
                  <a:lnTo>
                    <a:pt x="66368" y="11814"/>
                  </a:lnTo>
                  <a:lnTo>
                    <a:pt x="54301" y="8438"/>
                  </a:lnTo>
                  <a:lnTo>
                    <a:pt x="45363" y="14345"/>
                  </a:lnTo>
                  <a:lnTo>
                    <a:pt x="37541" y="14345"/>
                  </a:lnTo>
                  <a:lnTo>
                    <a:pt x="26592" y="5063"/>
                  </a:lnTo>
                  <a:lnTo>
                    <a:pt x="22122" y="9282"/>
                  </a:lnTo>
                  <a:lnTo>
                    <a:pt x="33296" y="24303"/>
                  </a:lnTo>
                  <a:lnTo>
                    <a:pt x="70837" y="35274"/>
                  </a:lnTo>
                  <a:lnTo>
                    <a:pt x="86480" y="32742"/>
                  </a:lnTo>
                  <a:lnTo>
                    <a:pt x="47597" y="62109"/>
                  </a:lnTo>
                  <a:lnTo>
                    <a:pt x="35530" y="62109"/>
                  </a:lnTo>
                  <a:lnTo>
                    <a:pt x="10949" y="72911"/>
                  </a:lnTo>
                  <a:lnTo>
                    <a:pt x="10949" y="72911"/>
                  </a:lnTo>
                  <a:lnTo>
                    <a:pt x="0" y="83037"/>
                  </a:lnTo>
                  <a:lnTo>
                    <a:pt x="1117" y="1156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27"/>
            <p:cNvSpPr/>
            <p:nvPr/>
          </p:nvSpPr>
          <p:spPr>
            <a:xfrm>
              <a:off x="4486566" y="3499749"/>
              <a:ext cx="114600" cy="180000"/>
            </a:xfrm>
            <a:custGeom>
              <a:rect b="b" l="l" r="r" t="t"/>
              <a:pathLst>
                <a:path extrusionOk="0" h="120000" w="120000">
                  <a:moveTo>
                    <a:pt x="14888" y="117908"/>
                  </a:moveTo>
                  <a:lnTo>
                    <a:pt x="17866" y="119809"/>
                  </a:lnTo>
                  <a:lnTo>
                    <a:pt x="44367" y="119809"/>
                  </a:lnTo>
                  <a:lnTo>
                    <a:pt x="42878" y="107448"/>
                  </a:lnTo>
                  <a:lnTo>
                    <a:pt x="72357" y="108399"/>
                  </a:lnTo>
                  <a:lnTo>
                    <a:pt x="73846" y="108399"/>
                  </a:lnTo>
                  <a:lnTo>
                    <a:pt x="119702" y="113153"/>
                  </a:lnTo>
                  <a:lnTo>
                    <a:pt x="119702" y="101933"/>
                  </a:lnTo>
                  <a:lnTo>
                    <a:pt x="94689" y="79112"/>
                  </a:lnTo>
                  <a:lnTo>
                    <a:pt x="94689" y="79112"/>
                  </a:lnTo>
                  <a:lnTo>
                    <a:pt x="107791" y="56481"/>
                  </a:lnTo>
                  <a:lnTo>
                    <a:pt x="104813" y="40507"/>
                  </a:lnTo>
                  <a:lnTo>
                    <a:pt x="90223" y="34801"/>
                  </a:lnTo>
                  <a:lnTo>
                    <a:pt x="91712" y="27385"/>
                  </a:lnTo>
                  <a:lnTo>
                    <a:pt x="109280" y="28335"/>
                  </a:lnTo>
                  <a:lnTo>
                    <a:pt x="101836" y="18827"/>
                  </a:lnTo>
                  <a:lnTo>
                    <a:pt x="100347" y="2852"/>
                  </a:lnTo>
                  <a:lnTo>
                    <a:pt x="97667" y="0"/>
                  </a:lnTo>
                  <a:lnTo>
                    <a:pt x="95880" y="0"/>
                  </a:lnTo>
                  <a:lnTo>
                    <a:pt x="93200" y="2852"/>
                  </a:lnTo>
                  <a:lnTo>
                    <a:pt x="95880" y="9318"/>
                  </a:lnTo>
                  <a:lnTo>
                    <a:pt x="79801" y="16925"/>
                  </a:lnTo>
                  <a:lnTo>
                    <a:pt x="69379" y="40507"/>
                  </a:lnTo>
                  <a:lnTo>
                    <a:pt x="61935" y="44310"/>
                  </a:lnTo>
                  <a:lnTo>
                    <a:pt x="44367" y="66941"/>
                  </a:lnTo>
                  <a:lnTo>
                    <a:pt x="33945" y="60285"/>
                  </a:lnTo>
                  <a:lnTo>
                    <a:pt x="11910" y="66941"/>
                  </a:lnTo>
                  <a:lnTo>
                    <a:pt x="0" y="81014"/>
                  </a:lnTo>
                  <a:lnTo>
                    <a:pt x="2977" y="84817"/>
                  </a:lnTo>
                  <a:lnTo>
                    <a:pt x="7444" y="84817"/>
                  </a:lnTo>
                  <a:lnTo>
                    <a:pt x="8933" y="88621"/>
                  </a:lnTo>
                  <a:lnTo>
                    <a:pt x="16377" y="90522"/>
                  </a:lnTo>
                  <a:lnTo>
                    <a:pt x="22034" y="89572"/>
                  </a:lnTo>
                  <a:lnTo>
                    <a:pt x="19057" y="94326"/>
                  </a:lnTo>
                  <a:lnTo>
                    <a:pt x="25012" y="98129"/>
                  </a:lnTo>
                  <a:lnTo>
                    <a:pt x="20843" y="111251"/>
                  </a:lnTo>
                  <a:lnTo>
                    <a:pt x="14888" y="11790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27"/>
            <p:cNvSpPr/>
            <p:nvPr/>
          </p:nvSpPr>
          <p:spPr>
            <a:xfrm>
              <a:off x="4802583" y="3634424"/>
              <a:ext cx="87900" cy="87900"/>
            </a:xfrm>
            <a:custGeom>
              <a:rect b="b" l="l" r="r" t="t"/>
              <a:pathLst>
                <a:path extrusionOk="0" h="120000" w="120000">
                  <a:moveTo>
                    <a:pt x="5454" y="96310"/>
                  </a:moveTo>
                  <a:lnTo>
                    <a:pt x="0" y="119611"/>
                  </a:lnTo>
                  <a:lnTo>
                    <a:pt x="13246" y="106019"/>
                  </a:lnTo>
                  <a:lnTo>
                    <a:pt x="32727" y="109902"/>
                  </a:lnTo>
                  <a:lnTo>
                    <a:pt x="54155" y="102135"/>
                  </a:lnTo>
                  <a:lnTo>
                    <a:pt x="55714" y="86601"/>
                  </a:lnTo>
                  <a:lnTo>
                    <a:pt x="77142" y="82718"/>
                  </a:lnTo>
                  <a:lnTo>
                    <a:pt x="84935" y="77281"/>
                  </a:lnTo>
                  <a:lnTo>
                    <a:pt x="98571" y="78834"/>
                  </a:lnTo>
                  <a:lnTo>
                    <a:pt x="119610" y="44271"/>
                  </a:lnTo>
                  <a:lnTo>
                    <a:pt x="98571" y="0"/>
                  </a:lnTo>
                  <a:lnTo>
                    <a:pt x="63506" y="11650"/>
                  </a:lnTo>
                  <a:lnTo>
                    <a:pt x="36623" y="7766"/>
                  </a:lnTo>
                  <a:lnTo>
                    <a:pt x="42467" y="36504"/>
                  </a:lnTo>
                  <a:lnTo>
                    <a:pt x="46363" y="32621"/>
                  </a:lnTo>
                  <a:lnTo>
                    <a:pt x="44415" y="50097"/>
                  </a:lnTo>
                  <a:lnTo>
                    <a:pt x="36623" y="53980"/>
                  </a:lnTo>
                  <a:lnTo>
                    <a:pt x="30779" y="63689"/>
                  </a:lnTo>
                  <a:lnTo>
                    <a:pt x="21038" y="65631"/>
                  </a:lnTo>
                  <a:lnTo>
                    <a:pt x="21038" y="63689"/>
                  </a:lnTo>
                  <a:lnTo>
                    <a:pt x="5454" y="77281"/>
                  </a:lnTo>
                  <a:lnTo>
                    <a:pt x="7402" y="84660"/>
                  </a:lnTo>
                  <a:lnTo>
                    <a:pt x="9350" y="81165"/>
                  </a:lnTo>
                  <a:lnTo>
                    <a:pt x="11298" y="96310"/>
                  </a:lnTo>
                  <a:lnTo>
                    <a:pt x="5454" y="9631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27"/>
            <p:cNvSpPr/>
            <p:nvPr/>
          </p:nvSpPr>
          <p:spPr>
            <a:xfrm>
              <a:off x="4801324" y="3713718"/>
              <a:ext cx="27600" cy="24000"/>
            </a:xfrm>
            <a:custGeom>
              <a:rect b="b" l="l" r="r" t="t"/>
              <a:pathLst>
                <a:path extrusionOk="0" h="120000" w="120000">
                  <a:moveTo>
                    <a:pt x="17684" y="90352"/>
                  </a:moveTo>
                  <a:lnTo>
                    <a:pt x="49263" y="118588"/>
                  </a:lnTo>
                  <a:lnTo>
                    <a:pt x="93473" y="83294"/>
                  </a:lnTo>
                  <a:lnTo>
                    <a:pt x="106105" y="90352"/>
                  </a:lnTo>
                  <a:lnTo>
                    <a:pt x="118736" y="70588"/>
                  </a:lnTo>
                  <a:lnTo>
                    <a:pt x="99789" y="14117"/>
                  </a:lnTo>
                  <a:lnTo>
                    <a:pt x="99789" y="14117"/>
                  </a:lnTo>
                  <a:lnTo>
                    <a:pt x="49263" y="0"/>
                  </a:lnTo>
                  <a:lnTo>
                    <a:pt x="6315" y="56470"/>
                  </a:lnTo>
                  <a:lnTo>
                    <a:pt x="11368" y="77647"/>
                  </a:lnTo>
                  <a:lnTo>
                    <a:pt x="0" y="83294"/>
                  </a:lnTo>
                  <a:lnTo>
                    <a:pt x="6315" y="97411"/>
                  </a:lnTo>
                  <a:lnTo>
                    <a:pt x="17684" y="9035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27"/>
            <p:cNvSpPr/>
            <p:nvPr/>
          </p:nvSpPr>
          <p:spPr>
            <a:xfrm>
              <a:off x="4802583" y="3731339"/>
              <a:ext cx="24000" cy="31500"/>
            </a:xfrm>
            <a:custGeom>
              <a:rect b="b" l="l" r="r" t="t"/>
              <a:pathLst>
                <a:path extrusionOk="0" h="120000" w="120000">
                  <a:moveTo>
                    <a:pt x="26823" y="113513"/>
                  </a:moveTo>
                  <a:lnTo>
                    <a:pt x="40941" y="118918"/>
                  </a:lnTo>
                  <a:lnTo>
                    <a:pt x="69176" y="113513"/>
                  </a:lnTo>
                  <a:lnTo>
                    <a:pt x="118588" y="37837"/>
                  </a:lnTo>
                  <a:lnTo>
                    <a:pt x="90352" y="16216"/>
                  </a:lnTo>
                  <a:lnTo>
                    <a:pt x="104470" y="5405"/>
                  </a:lnTo>
                  <a:lnTo>
                    <a:pt x="97411" y="0"/>
                  </a:lnTo>
                  <a:lnTo>
                    <a:pt x="48000" y="32432"/>
                  </a:lnTo>
                  <a:lnTo>
                    <a:pt x="12705" y="5405"/>
                  </a:lnTo>
                  <a:lnTo>
                    <a:pt x="0" y="10810"/>
                  </a:lnTo>
                  <a:lnTo>
                    <a:pt x="5647" y="48648"/>
                  </a:lnTo>
                  <a:lnTo>
                    <a:pt x="26823" y="11351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27"/>
            <p:cNvSpPr/>
            <p:nvPr/>
          </p:nvSpPr>
          <p:spPr>
            <a:xfrm>
              <a:off x="4491602" y="3662114"/>
              <a:ext cx="85800" cy="89400"/>
            </a:xfrm>
            <a:custGeom>
              <a:rect b="b" l="l" r="r" t="t"/>
              <a:pathLst>
                <a:path extrusionOk="0" h="120000" w="120000">
                  <a:moveTo>
                    <a:pt x="0" y="60764"/>
                  </a:moveTo>
                  <a:lnTo>
                    <a:pt x="12040" y="83694"/>
                  </a:lnTo>
                  <a:lnTo>
                    <a:pt x="25685" y="102420"/>
                  </a:lnTo>
                  <a:lnTo>
                    <a:pt x="45752" y="117707"/>
                  </a:lnTo>
                  <a:lnTo>
                    <a:pt x="45752" y="119617"/>
                  </a:lnTo>
                  <a:lnTo>
                    <a:pt x="59799" y="113885"/>
                  </a:lnTo>
                  <a:lnTo>
                    <a:pt x="55785" y="94777"/>
                  </a:lnTo>
                  <a:lnTo>
                    <a:pt x="85484" y="81783"/>
                  </a:lnTo>
                  <a:lnTo>
                    <a:pt x="85484" y="81783"/>
                  </a:lnTo>
                  <a:lnTo>
                    <a:pt x="109565" y="92866"/>
                  </a:lnTo>
                  <a:lnTo>
                    <a:pt x="119598" y="22929"/>
                  </a:lnTo>
                  <a:lnTo>
                    <a:pt x="103545" y="11464"/>
                  </a:lnTo>
                  <a:lnTo>
                    <a:pt x="93511" y="26751"/>
                  </a:lnTo>
                  <a:lnTo>
                    <a:pt x="89498" y="1910"/>
                  </a:lnTo>
                  <a:lnTo>
                    <a:pt x="53779" y="0"/>
                  </a:lnTo>
                  <a:lnTo>
                    <a:pt x="53779" y="24840"/>
                  </a:lnTo>
                  <a:lnTo>
                    <a:pt x="17658" y="24840"/>
                  </a:lnTo>
                  <a:lnTo>
                    <a:pt x="17658" y="26751"/>
                  </a:lnTo>
                  <a:lnTo>
                    <a:pt x="16053" y="38216"/>
                  </a:lnTo>
                  <a:lnTo>
                    <a:pt x="10033" y="39745"/>
                  </a:lnTo>
                  <a:lnTo>
                    <a:pt x="10033" y="53121"/>
                  </a:lnTo>
                  <a:lnTo>
                    <a:pt x="0" y="607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27"/>
            <p:cNvSpPr/>
            <p:nvPr/>
          </p:nvSpPr>
          <p:spPr>
            <a:xfrm>
              <a:off x="4525595" y="3638199"/>
              <a:ext cx="119700" cy="132000"/>
            </a:xfrm>
            <a:custGeom>
              <a:rect b="b" l="l" r="r" t="t"/>
              <a:pathLst>
                <a:path extrusionOk="0" h="120000" w="120000">
                  <a:moveTo>
                    <a:pt x="0" y="107012"/>
                  </a:moveTo>
                  <a:lnTo>
                    <a:pt x="12918" y="117402"/>
                  </a:lnTo>
                  <a:lnTo>
                    <a:pt x="12918" y="119740"/>
                  </a:lnTo>
                  <a:lnTo>
                    <a:pt x="26985" y="110909"/>
                  </a:lnTo>
                  <a:lnTo>
                    <a:pt x="35598" y="119740"/>
                  </a:lnTo>
                  <a:lnTo>
                    <a:pt x="48516" y="112207"/>
                  </a:lnTo>
                  <a:lnTo>
                    <a:pt x="56842" y="118701"/>
                  </a:lnTo>
                  <a:lnTo>
                    <a:pt x="78373" y="99220"/>
                  </a:lnTo>
                  <a:lnTo>
                    <a:pt x="85550" y="70909"/>
                  </a:lnTo>
                  <a:lnTo>
                    <a:pt x="101052" y="61818"/>
                  </a:lnTo>
                  <a:lnTo>
                    <a:pt x="119712" y="2597"/>
                  </a:lnTo>
                  <a:lnTo>
                    <a:pt x="108229" y="9090"/>
                  </a:lnTo>
                  <a:lnTo>
                    <a:pt x="92440" y="0"/>
                  </a:lnTo>
                  <a:lnTo>
                    <a:pt x="78373" y="11688"/>
                  </a:lnTo>
                  <a:lnTo>
                    <a:pt x="76937" y="30909"/>
                  </a:lnTo>
                  <a:lnTo>
                    <a:pt x="31291" y="23116"/>
                  </a:lnTo>
                  <a:lnTo>
                    <a:pt x="34162" y="36103"/>
                  </a:lnTo>
                  <a:lnTo>
                    <a:pt x="39904" y="28311"/>
                  </a:lnTo>
                  <a:lnTo>
                    <a:pt x="52535" y="36103"/>
                  </a:lnTo>
                  <a:lnTo>
                    <a:pt x="52535" y="36103"/>
                  </a:lnTo>
                  <a:lnTo>
                    <a:pt x="45645" y="87532"/>
                  </a:lnTo>
                  <a:lnTo>
                    <a:pt x="26985" y="78701"/>
                  </a:lnTo>
                  <a:lnTo>
                    <a:pt x="7177" y="87532"/>
                  </a:lnTo>
                  <a:lnTo>
                    <a:pt x="11483" y="99220"/>
                  </a:lnTo>
                  <a:lnTo>
                    <a:pt x="0" y="104415"/>
                  </a:lnTo>
                  <a:lnTo>
                    <a:pt x="0" y="1070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27"/>
            <p:cNvSpPr/>
            <p:nvPr/>
          </p:nvSpPr>
          <p:spPr>
            <a:xfrm>
              <a:off x="4811396" y="3709942"/>
              <a:ext cx="162600" cy="166200"/>
            </a:xfrm>
            <a:custGeom>
              <a:rect b="b" l="l" r="r" t="t"/>
              <a:pathLst>
                <a:path extrusionOk="0" h="120000" w="120000">
                  <a:moveTo>
                    <a:pt x="54603" y="112577"/>
                  </a:moveTo>
                  <a:lnTo>
                    <a:pt x="58835" y="118762"/>
                  </a:lnTo>
                  <a:lnTo>
                    <a:pt x="58835" y="119793"/>
                  </a:lnTo>
                  <a:lnTo>
                    <a:pt x="98835" y="117731"/>
                  </a:lnTo>
                  <a:lnTo>
                    <a:pt x="119788" y="107422"/>
                  </a:lnTo>
                  <a:lnTo>
                    <a:pt x="113439" y="102268"/>
                  </a:lnTo>
                  <a:lnTo>
                    <a:pt x="113439" y="101237"/>
                  </a:lnTo>
                  <a:lnTo>
                    <a:pt x="106243" y="81855"/>
                  </a:lnTo>
                  <a:lnTo>
                    <a:pt x="108148" y="79793"/>
                  </a:lnTo>
                  <a:lnTo>
                    <a:pt x="109206" y="68659"/>
                  </a:lnTo>
                  <a:lnTo>
                    <a:pt x="100952" y="60412"/>
                  </a:lnTo>
                  <a:lnTo>
                    <a:pt x="106243" y="47010"/>
                  </a:lnTo>
                  <a:lnTo>
                    <a:pt x="106243" y="40824"/>
                  </a:lnTo>
                  <a:lnTo>
                    <a:pt x="107089" y="40824"/>
                  </a:lnTo>
                  <a:lnTo>
                    <a:pt x="90370" y="33814"/>
                  </a:lnTo>
                  <a:lnTo>
                    <a:pt x="89312" y="23505"/>
                  </a:lnTo>
                  <a:lnTo>
                    <a:pt x="48465" y="0"/>
                  </a:lnTo>
                  <a:lnTo>
                    <a:pt x="41058" y="12371"/>
                  </a:lnTo>
                  <a:lnTo>
                    <a:pt x="45291" y="14432"/>
                  </a:lnTo>
                  <a:lnTo>
                    <a:pt x="34708" y="23505"/>
                  </a:lnTo>
                  <a:lnTo>
                    <a:pt x="34708" y="19381"/>
                  </a:lnTo>
                  <a:lnTo>
                    <a:pt x="28359" y="16288"/>
                  </a:lnTo>
                  <a:lnTo>
                    <a:pt x="22222" y="22474"/>
                  </a:lnTo>
                  <a:lnTo>
                    <a:pt x="20952" y="12371"/>
                  </a:lnTo>
                  <a:lnTo>
                    <a:pt x="20952" y="12371"/>
                  </a:lnTo>
                  <a:lnTo>
                    <a:pt x="22222" y="2061"/>
                  </a:lnTo>
                  <a:lnTo>
                    <a:pt x="10582" y="5154"/>
                  </a:lnTo>
                  <a:lnTo>
                    <a:pt x="14814" y="13402"/>
                  </a:lnTo>
                  <a:lnTo>
                    <a:pt x="8465" y="19381"/>
                  </a:lnTo>
                  <a:lnTo>
                    <a:pt x="12698" y="23505"/>
                  </a:lnTo>
                  <a:lnTo>
                    <a:pt x="5291" y="38969"/>
                  </a:lnTo>
                  <a:lnTo>
                    <a:pt x="0" y="40000"/>
                  </a:lnTo>
                  <a:lnTo>
                    <a:pt x="2116" y="56288"/>
                  </a:lnTo>
                  <a:lnTo>
                    <a:pt x="0" y="59381"/>
                  </a:lnTo>
                  <a:lnTo>
                    <a:pt x="10582" y="67628"/>
                  </a:lnTo>
                  <a:lnTo>
                    <a:pt x="8465" y="72577"/>
                  </a:lnTo>
                  <a:lnTo>
                    <a:pt x="13756" y="81855"/>
                  </a:lnTo>
                  <a:lnTo>
                    <a:pt x="34708" y="95257"/>
                  </a:lnTo>
                  <a:lnTo>
                    <a:pt x="45291" y="96288"/>
                  </a:lnTo>
                  <a:lnTo>
                    <a:pt x="45291" y="94226"/>
                  </a:lnTo>
                  <a:lnTo>
                    <a:pt x="52486" y="100206"/>
                  </a:lnTo>
                  <a:lnTo>
                    <a:pt x="54603" y="11257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27"/>
            <p:cNvSpPr/>
            <p:nvPr/>
          </p:nvSpPr>
          <p:spPr>
            <a:xfrm>
              <a:off x="4854203" y="3842099"/>
              <a:ext cx="48900" cy="115800"/>
            </a:xfrm>
            <a:custGeom>
              <a:rect b="b" l="l" r="r" t="t"/>
              <a:pathLst>
                <a:path extrusionOk="0" h="120000" w="120000">
                  <a:moveTo>
                    <a:pt x="59294" y="103783"/>
                  </a:moveTo>
                  <a:lnTo>
                    <a:pt x="101647" y="119705"/>
                  </a:lnTo>
                  <a:lnTo>
                    <a:pt x="119294" y="103783"/>
                  </a:lnTo>
                  <a:lnTo>
                    <a:pt x="115764" y="81670"/>
                  </a:lnTo>
                  <a:lnTo>
                    <a:pt x="87529" y="71646"/>
                  </a:lnTo>
                  <a:lnTo>
                    <a:pt x="91058" y="73120"/>
                  </a:lnTo>
                  <a:lnTo>
                    <a:pt x="94588" y="80196"/>
                  </a:lnTo>
                  <a:lnTo>
                    <a:pt x="80470" y="76068"/>
                  </a:lnTo>
                  <a:lnTo>
                    <a:pt x="66352" y="77248"/>
                  </a:lnTo>
                  <a:lnTo>
                    <a:pt x="52941" y="48058"/>
                  </a:lnTo>
                  <a:lnTo>
                    <a:pt x="38823" y="43636"/>
                  </a:lnTo>
                  <a:lnTo>
                    <a:pt x="52941" y="33611"/>
                  </a:lnTo>
                  <a:lnTo>
                    <a:pt x="52941" y="12972"/>
                  </a:lnTo>
                  <a:lnTo>
                    <a:pt x="52941" y="11498"/>
                  </a:lnTo>
                  <a:lnTo>
                    <a:pt x="42352" y="5601"/>
                  </a:lnTo>
                  <a:lnTo>
                    <a:pt x="42352" y="1179"/>
                  </a:lnTo>
                  <a:lnTo>
                    <a:pt x="14117" y="0"/>
                  </a:lnTo>
                  <a:lnTo>
                    <a:pt x="21176" y="2653"/>
                  </a:lnTo>
                  <a:lnTo>
                    <a:pt x="21176" y="2653"/>
                  </a:lnTo>
                  <a:lnTo>
                    <a:pt x="38823" y="18869"/>
                  </a:lnTo>
                  <a:lnTo>
                    <a:pt x="38823" y="18869"/>
                  </a:lnTo>
                  <a:lnTo>
                    <a:pt x="0" y="65749"/>
                  </a:lnTo>
                  <a:lnTo>
                    <a:pt x="7058" y="71646"/>
                  </a:lnTo>
                  <a:lnTo>
                    <a:pt x="17647" y="70171"/>
                  </a:lnTo>
                  <a:lnTo>
                    <a:pt x="35294" y="81670"/>
                  </a:lnTo>
                  <a:lnTo>
                    <a:pt x="63529" y="77248"/>
                  </a:lnTo>
                  <a:lnTo>
                    <a:pt x="73411" y="90515"/>
                  </a:lnTo>
                  <a:lnTo>
                    <a:pt x="59294" y="10378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27"/>
            <p:cNvSpPr/>
            <p:nvPr/>
          </p:nvSpPr>
          <p:spPr>
            <a:xfrm>
              <a:off x="4540704" y="3618061"/>
              <a:ext cx="292200" cy="283200"/>
            </a:xfrm>
            <a:custGeom>
              <a:rect b="b" l="l" r="r" t="t"/>
              <a:pathLst>
                <a:path extrusionOk="0" h="120000" w="120000">
                  <a:moveTo>
                    <a:pt x="91378" y="110815"/>
                  </a:moveTo>
                  <a:lnTo>
                    <a:pt x="101818" y="113232"/>
                  </a:lnTo>
                  <a:lnTo>
                    <a:pt x="111671" y="119879"/>
                  </a:lnTo>
                  <a:lnTo>
                    <a:pt x="109912" y="112628"/>
                  </a:lnTo>
                  <a:lnTo>
                    <a:pt x="102991" y="111540"/>
                  </a:lnTo>
                  <a:lnTo>
                    <a:pt x="104750" y="93534"/>
                  </a:lnTo>
                  <a:lnTo>
                    <a:pt x="103577" y="94138"/>
                  </a:lnTo>
                  <a:lnTo>
                    <a:pt x="104750" y="91117"/>
                  </a:lnTo>
                  <a:lnTo>
                    <a:pt x="104750" y="89305"/>
                  </a:lnTo>
                  <a:lnTo>
                    <a:pt x="105337" y="89305"/>
                  </a:lnTo>
                  <a:lnTo>
                    <a:pt x="105923" y="88096"/>
                  </a:lnTo>
                  <a:lnTo>
                    <a:pt x="106510" y="88700"/>
                  </a:lnTo>
                  <a:lnTo>
                    <a:pt x="115190" y="86283"/>
                  </a:lnTo>
                  <a:lnTo>
                    <a:pt x="114017" y="81450"/>
                  </a:lnTo>
                  <a:lnTo>
                    <a:pt x="109912" y="79637"/>
                  </a:lnTo>
                  <a:lnTo>
                    <a:pt x="107683" y="73111"/>
                  </a:lnTo>
                  <a:lnTo>
                    <a:pt x="108152" y="70090"/>
                  </a:lnTo>
                  <a:lnTo>
                    <a:pt x="106510" y="66465"/>
                  </a:lnTo>
                  <a:lnTo>
                    <a:pt x="107096" y="63564"/>
                  </a:lnTo>
                  <a:lnTo>
                    <a:pt x="107683" y="61752"/>
                  </a:lnTo>
                  <a:lnTo>
                    <a:pt x="106510" y="60543"/>
                  </a:lnTo>
                  <a:lnTo>
                    <a:pt x="107096" y="52688"/>
                  </a:lnTo>
                  <a:lnTo>
                    <a:pt x="107096" y="48459"/>
                  </a:lnTo>
                  <a:lnTo>
                    <a:pt x="105337" y="50876"/>
                  </a:lnTo>
                  <a:lnTo>
                    <a:pt x="105337" y="46163"/>
                  </a:lnTo>
                  <a:lnTo>
                    <a:pt x="107096" y="41933"/>
                  </a:lnTo>
                  <a:lnTo>
                    <a:pt x="107096" y="43141"/>
                  </a:lnTo>
                  <a:lnTo>
                    <a:pt x="108739" y="37703"/>
                  </a:lnTo>
                  <a:lnTo>
                    <a:pt x="107096" y="37703"/>
                  </a:lnTo>
                  <a:lnTo>
                    <a:pt x="109325" y="34078"/>
                  </a:lnTo>
                  <a:lnTo>
                    <a:pt x="108739" y="30574"/>
                  </a:lnTo>
                  <a:lnTo>
                    <a:pt x="114604" y="25740"/>
                  </a:lnTo>
                  <a:lnTo>
                    <a:pt x="115190" y="23323"/>
                  </a:lnTo>
                  <a:lnTo>
                    <a:pt x="119882" y="19093"/>
                  </a:lnTo>
                  <a:lnTo>
                    <a:pt x="118123" y="8942"/>
                  </a:lnTo>
                  <a:lnTo>
                    <a:pt x="111671" y="3504"/>
                  </a:lnTo>
                  <a:lnTo>
                    <a:pt x="102404" y="4712"/>
                  </a:lnTo>
                  <a:lnTo>
                    <a:pt x="96539" y="0"/>
                  </a:lnTo>
                  <a:lnTo>
                    <a:pt x="66862" y="5921"/>
                  </a:lnTo>
                  <a:lnTo>
                    <a:pt x="45982" y="483"/>
                  </a:lnTo>
                  <a:lnTo>
                    <a:pt x="36011" y="38308"/>
                  </a:lnTo>
                  <a:lnTo>
                    <a:pt x="36011" y="38308"/>
                  </a:lnTo>
                  <a:lnTo>
                    <a:pt x="29677" y="41933"/>
                  </a:lnTo>
                  <a:lnTo>
                    <a:pt x="26744" y="55105"/>
                  </a:lnTo>
                  <a:lnTo>
                    <a:pt x="26744" y="55105"/>
                  </a:lnTo>
                  <a:lnTo>
                    <a:pt x="17360" y="64652"/>
                  </a:lnTo>
                  <a:lnTo>
                    <a:pt x="13958" y="61752"/>
                  </a:lnTo>
                  <a:lnTo>
                    <a:pt x="8680" y="65861"/>
                  </a:lnTo>
                  <a:lnTo>
                    <a:pt x="5161" y="61148"/>
                  </a:lnTo>
                  <a:lnTo>
                    <a:pt x="0" y="65861"/>
                  </a:lnTo>
                  <a:lnTo>
                    <a:pt x="586" y="66465"/>
                  </a:lnTo>
                  <a:lnTo>
                    <a:pt x="1055" y="70090"/>
                  </a:lnTo>
                  <a:lnTo>
                    <a:pt x="2815" y="70694"/>
                  </a:lnTo>
                  <a:lnTo>
                    <a:pt x="2228" y="73716"/>
                  </a:lnTo>
                  <a:lnTo>
                    <a:pt x="9853" y="70090"/>
                  </a:lnTo>
                  <a:lnTo>
                    <a:pt x="9853" y="70090"/>
                  </a:lnTo>
                  <a:lnTo>
                    <a:pt x="28504" y="71299"/>
                  </a:lnTo>
                  <a:lnTo>
                    <a:pt x="28504" y="71299"/>
                  </a:lnTo>
                  <a:lnTo>
                    <a:pt x="35425" y="86283"/>
                  </a:lnTo>
                  <a:lnTo>
                    <a:pt x="44809" y="85075"/>
                  </a:lnTo>
                  <a:lnTo>
                    <a:pt x="47155" y="78549"/>
                  </a:lnTo>
                  <a:lnTo>
                    <a:pt x="47155" y="78549"/>
                  </a:lnTo>
                  <a:lnTo>
                    <a:pt x="61114" y="80362"/>
                  </a:lnTo>
                  <a:lnTo>
                    <a:pt x="63929" y="105498"/>
                  </a:lnTo>
                  <a:lnTo>
                    <a:pt x="76246" y="103685"/>
                  </a:lnTo>
                  <a:lnTo>
                    <a:pt x="76246" y="101873"/>
                  </a:lnTo>
                  <a:lnTo>
                    <a:pt x="91378" y="11081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27"/>
            <p:cNvSpPr/>
            <p:nvPr/>
          </p:nvSpPr>
          <p:spPr>
            <a:xfrm>
              <a:off x="4535668" y="3784202"/>
              <a:ext cx="190200" cy="190200"/>
            </a:xfrm>
            <a:custGeom>
              <a:rect b="b" l="l" r="r" t="t"/>
              <a:pathLst>
                <a:path extrusionOk="0" h="120000" w="120000">
                  <a:moveTo>
                    <a:pt x="67027" y="117117"/>
                  </a:moveTo>
                  <a:lnTo>
                    <a:pt x="94774" y="119819"/>
                  </a:lnTo>
                  <a:lnTo>
                    <a:pt x="109009" y="115315"/>
                  </a:lnTo>
                  <a:lnTo>
                    <a:pt x="97477" y="105585"/>
                  </a:lnTo>
                  <a:lnTo>
                    <a:pt x="98198" y="68828"/>
                  </a:lnTo>
                  <a:lnTo>
                    <a:pt x="117117" y="69729"/>
                  </a:lnTo>
                  <a:lnTo>
                    <a:pt x="119819" y="50090"/>
                  </a:lnTo>
                  <a:lnTo>
                    <a:pt x="100000" y="52792"/>
                  </a:lnTo>
                  <a:lnTo>
                    <a:pt x="95675" y="15135"/>
                  </a:lnTo>
                  <a:lnTo>
                    <a:pt x="75855" y="12612"/>
                  </a:lnTo>
                  <a:lnTo>
                    <a:pt x="72432" y="22342"/>
                  </a:lnTo>
                  <a:lnTo>
                    <a:pt x="71531" y="22342"/>
                  </a:lnTo>
                  <a:lnTo>
                    <a:pt x="56216" y="24144"/>
                  </a:lnTo>
                  <a:lnTo>
                    <a:pt x="56216" y="24144"/>
                  </a:lnTo>
                  <a:lnTo>
                    <a:pt x="45585" y="1801"/>
                  </a:lnTo>
                  <a:lnTo>
                    <a:pt x="17837" y="0"/>
                  </a:lnTo>
                  <a:lnTo>
                    <a:pt x="6126" y="5405"/>
                  </a:lnTo>
                  <a:lnTo>
                    <a:pt x="10630" y="12612"/>
                  </a:lnTo>
                  <a:lnTo>
                    <a:pt x="15135" y="26846"/>
                  </a:lnTo>
                  <a:lnTo>
                    <a:pt x="13333" y="32252"/>
                  </a:lnTo>
                  <a:lnTo>
                    <a:pt x="15135" y="41081"/>
                  </a:lnTo>
                  <a:lnTo>
                    <a:pt x="17837" y="44684"/>
                  </a:lnTo>
                  <a:lnTo>
                    <a:pt x="19639" y="45585"/>
                  </a:lnTo>
                  <a:lnTo>
                    <a:pt x="20540" y="50090"/>
                  </a:lnTo>
                  <a:lnTo>
                    <a:pt x="19639" y="50990"/>
                  </a:lnTo>
                  <a:lnTo>
                    <a:pt x="18738" y="59819"/>
                  </a:lnTo>
                  <a:lnTo>
                    <a:pt x="14234" y="67027"/>
                  </a:lnTo>
                  <a:lnTo>
                    <a:pt x="11531" y="68828"/>
                  </a:lnTo>
                  <a:lnTo>
                    <a:pt x="11531" y="71531"/>
                  </a:lnTo>
                  <a:lnTo>
                    <a:pt x="7927" y="74234"/>
                  </a:lnTo>
                  <a:lnTo>
                    <a:pt x="1801" y="97477"/>
                  </a:lnTo>
                  <a:lnTo>
                    <a:pt x="0" y="100180"/>
                  </a:lnTo>
                  <a:lnTo>
                    <a:pt x="0" y="111711"/>
                  </a:lnTo>
                  <a:lnTo>
                    <a:pt x="1801" y="109909"/>
                  </a:lnTo>
                  <a:lnTo>
                    <a:pt x="3603" y="110810"/>
                  </a:lnTo>
                  <a:lnTo>
                    <a:pt x="11531" y="106306"/>
                  </a:lnTo>
                  <a:lnTo>
                    <a:pt x="19639" y="112612"/>
                  </a:lnTo>
                  <a:lnTo>
                    <a:pt x="62522" y="112612"/>
                  </a:lnTo>
                  <a:lnTo>
                    <a:pt x="67027" y="11711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27"/>
            <p:cNvSpPr/>
            <p:nvPr/>
          </p:nvSpPr>
          <p:spPr>
            <a:xfrm>
              <a:off x="4693047" y="3823220"/>
              <a:ext cx="176400" cy="153600"/>
            </a:xfrm>
            <a:custGeom>
              <a:rect b="b" l="l" r="r" t="t"/>
              <a:pathLst>
                <a:path extrusionOk="0" h="120000" w="120000">
                  <a:moveTo>
                    <a:pt x="32727" y="116424"/>
                  </a:moveTo>
                  <a:lnTo>
                    <a:pt x="48311" y="119776"/>
                  </a:lnTo>
                  <a:lnTo>
                    <a:pt x="49090" y="118659"/>
                  </a:lnTo>
                  <a:lnTo>
                    <a:pt x="56883" y="103240"/>
                  </a:lnTo>
                  <a:lnTo>
                    <a:pt x="59805" y="103240"/>
                  </a:lnTo>
                  <a:lnTo>
                    <a:pt x="62727" y="99888"/>
                  </a:lnTo>
                  <a:lnTo>
                    <a:pt x="66623" y="101899"/>
                  </a:lnTo>
                  <a:lnTo>
                    <a:pt x="67597" y="94301"/>
                  </a:lnTo>
                  <a:lnTo>
                    <a:pt x="83961" y="89832"/>
                  </a:lnTo>
                  <a:lnTo>
                    <a:pt x="81038" y="82011"/>
                  </a:lnTo>
                  <a:lnTo>
                    <a:pt x="82012" y="80893"/>
                  </a:lnTo>
                  <a:lnTo>
                    <a:pt x="111038" y="69944"/>
                  </a:lnTo>
                  <a:lnTo>
                    <a:pt x="109090" y="65474"/>
                  </a:lnTo>
                  <a:lnTo>
                    <a:pt x="109090" y="65474"/>
                  </a:lnTo>
                  <a:lnTo>
                    <a:pt x="119805" y="29944"/>
                  </a:lnTo>
                  <a:lnTo>
                    <a:pt x="114935" y="17653"/>
                  </a:lnTo>
                  <a:lnTo>
                    <a:pt x="93701" y="2234"/>
                  </a:lnTo>
                  <a:lnTo>
                    <a:pt x="94675" y="4469"/>
                  </a:lnTo>
                  <a:lnTo>
                    <a:pt x="92727" y="6703"/>
                  </a:lnTo>
                  <a:lnTo>
                    <a:pt x="87857" y="4469"/>
                  </a:lnTo>
                  <a:lnTo>
                    <a:pt x="86883" y="0"/>
                  </a:lnTo>
                  <a:lnTo>
                    <a:pt x="73441" y="4469"/>
                  </a:lnTo>
                  <a:lnTo>
                    <a:pt x="75194" y="6703"/>
                  </a:lnTo>
                  <a:lnTo>
                    <a:pt x="72467" y="11173"/>
                  </a:lnTo>
                  <a:lnTo>
                    <a:pt x="70519" y="12290"/>
                  </a:lnTo>
                  <a:lnTo>
                    <a:pt x="67597" y="44245"/>
                  </a:lnTo>
                  <a:lnTo>
                    <a:pt x="79090" y="46480"/>
                  </a:lnTo>
                  <a:lnTo>
                    <a:pt x="82012" y="64357"/>
                  </a:lnTo>
                  <a:lnTo>
                    <a:pt x="64675" y="49832"/>
                  </a:lnTo>
                  <a:lnTo>
                    <a:pt x="47337" y="45586"/>
                  </a:lnTo>
                  <a:lnTo>
                    <a:pt x="23181" y="29944"/>
                  </a:lnTo>
                  <a:lnTo>
                    <a:pt x="20259" y="57653"/>
                  </a:lnTo>
                  <a:lnTo>
                    <a:pt x="0" y="56536"/>
                  </a:lnTo>
                  <a:lnTo>
                    <a:pt x="0" y="101005"/>
                  </a:lnTo>
                  <a:lnTo>
                    <a:pt x="11493" y="113072"/>
                  </a:lnTo>
                  <a:lnTo>
                    <a:pt x="20259" y="109720"/>
                  </a:lnTo>
                  <a:lnTo>
                    <a:pt x="32727" y="115307"/>
                  </a:lnTo>
                  <a:lnTo>
                    <a:pt x="32727" y="115307"/>
                  </a:lnTo>
                  <a:lnTo>
                    <a:pt x="32727" y="11642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27"/>
            <p:cNvSpPr/>
            <p:nvPr/>
          </p:nvSpPr>
          <p:spPr>
            <a:xfrm>
              <a:off x="4743408" y="3939015"/>
              <a:ext cx="117000" cy="111000"/>
            </a:xfrm>
            <a:custGeom>
              <a:rect b="b" l="l" r="r" t="t"/>
              <a:pathLst>
                <a:path extrusionOk="0" h="120000" w="120000">
                  <a:moveTo>
                    <a:pt x="87647" y="113505"/>
                  </a:moveTo>
                  <a:lnTo>
                    <a:pt x="96470" y="119690"/>
                  </a:lnTo>
                  <a:lnTo>
                    <a:pt x="97941" y="105773"/>
                  </a:lnTo>
                  <a:lnTo>
                    <a:pt x="102352" y="105773"/>
                  </a:lnTo>
                  <a:lnTo>
                    <a:pt x="119705" y="73608"/>
                  </a:lnTo>
                  <a:lnTo>
                    <a:pt x="113823" y="59690"/>
                  </a:lnTo>
                  <a:lnTo>
                    <a:pt x="113823" y="59690"/>
                  </a:lnTo>
                  <a:lnTo>
                    <a:pt x="115294" y="13917"/>
                  </a:lnTo>
                  <a:lnTo>
                    <a:pt x="78823" y="6185"/>
                  </a:lnTo>
                  <a:lnTo>
                    <a:pt x="77352" y="0"/>
                  </a:lnTo>
                  <a:lnTo>
                    <a:pt x="52647" y="4639"/>
                  </a:lnTo>
                  <a:lnTo>
                    <a:pt x="51176" y="15154"/>
                  </a:lnTo>
                  <a:lnTo>
                    <a:pt x="58529" y="18247"/>
                  </a:lnTo>
                  <a:lnTo>
                    <a:pt x="43823" y="19793"/>
                  </a:lnTo>
                  <a:lnTo>
                    <a:pt x="40882" y="24432"/>
                  </a:lnTo>
                  <a:lnTo>
                    <a:pt x="37941" y="24432"/>
                  </a:lnTo>
                  <a:lnTo>
                    <a:pt x="27647" y="38350"/>
                  </a:lnTo>
                  <a:lnTo>
                    <a:pt x="25000" y="39896"/>
                  </a:lnTo>
                  <a:lnTo>
                    <a:pt x="22058" y="41443"/>
                  </a:lnTo>
                  <a:lnTo>
                    <a:pt x="0" y="36804"/>
                  </a:lnTo>
                  <a:lnTo>
                    <a:pt x="8823" y="58144"/>
                  </a:lnTo>
                  <a:lnTo>
                    <a:pt x="36470" y="82886"/>
                  </a:lnTo>
                  <a:lnTo>
                    <a:pt x="36470" y="82886"/>
                  </a:lnTo>
                  <a:lnTo>
                    <a:pt x="40882" y="104226"/>
                  </a:lnTo>
                  <a:lnTo>
                    <a:pt x="61470" y="111958"/>
                  </a:lnTo>
                  <a:lnTo>
                    <a:pt x="65588" y="110412"/>
                  </a:lnTo>
                  <a:lnTo>
                    <a:pt x="77352" y="116597"/>
                  </a:lnTo>
                  <a:lnTo>
                    <a:pt x="87647" y="11350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27"/>
            <p:cNvSpPr/>
            <p:nvPr/>
          </p:nvSpPr>
          <p:spPr>
            <a:xfrm>
              <a:off x="4607433" y="4042223"/>
              <a:ext cx="247800" cy="220200"/>
            </a:xfrm>
            <a:custGeom>
              <a:rect b="b" l="l" r="r" t="t"/>
              <a:pathLst>
                <a:path extrusionOk="0" h="120000" w="120000">
                  <a:moveTo>
                    <a:pt x="21265" y="119064"/>
                  </a:moveTo>
                  <a:lnTo>
                    <a:pt x="26651" y="119844"/>
                  </a:lnTo>
                  <a:lnTo>
                    <a:pt x="28722" y="116727"/>
                  </a:lnTo>
                  <a:lnTo>
                    <a:pt x="32174" y="115948"/>
                  </a:lnTo>
                  <a:lnTo>
                    <a:pt x="34936" y="116727"/>
                  </a:lnTo>
                  <a:lnTo>
                    <a:pt x="35627" y="115948"/>
                  </a:lnTo>
                  <a:lnTo>
                    <a:pt x="39079" y="116727"/>
                  </a:lnTo>
                  <a:lnTo>
                    <a:pt x="41841" y="112987"/>
                  </a:lnTo>
                  <a:lnTo>
                    <a:pt x="46536" y="112987"/>
                  </a:lnTo>
                  <a:lnTo>
                    <a:pt x="49298" y="113766"/>
                  </a:lnTo>
                  <a:lnTo>
                    <a:pt x="52059" y="112207"/>
                  </a:lnTo>
                  <a:lnTo>
                    <a:pt x="60897" y="114389"/>
                  </a:lnTo>
                  <a:lnTo>
                    <a:pt x="62278" y="112207"/>
                  </a:lnTo>
                  <a:lnTo>
                    <a:pt x="67111" y="113766"/>
                  </a:lnTo>
                  <a:lnTo>
                    <a:pt x="67802" y="109870"/>
                  </a:lnTo>
                  <a:lnTo>
                    <a:pt x="76087" y="109870"/>
                  </a:lnTo>
                  <a:lnTo>
                    <a:pt x="90448" y="95844"/>
                  </a:lnTo>
                  <a:lnTo>
                    <a:pt x="93901" y="89766"/>
                  </a:lnTo>
                  <a:lnTo>
                    <a:pt x="99286" y="84311"/>
                  </a:lnTo>
                  <a:lnTo>
                    <a:pt x="106191" y="72000"/>
                  </a:lnTo>
                  <a:lnTo>
                    <a:pt x="108952" y="64207"/>
                  </a:lnTo>
                  <a:lnTo>
                    <a:pt x="115719" y="60311"/>
                  </a:lnTo>
                  <a:lnTo>
                    <a:pt x="119861" y="42545"/>
                  </a:lnTo>
                  <a:lnTo>
                    <a:pt x="115028" y="41766"/>
                  </a:lnTo>
                  <a:lnTo>
                    <a:pt x="112266" y="46441"/>
                  </a:lnTo>
                  <a:lnTo>
                    <a:pt x="105500" y="42545"/>
                  </a:lnTo>
                  <a:lnTo>
                    <a:pt x="106191" y="34753"/>
                  </a:lnTo>
                  <a:lnTo>
                    <a:pt x="109643" y="31636"/>
                  </a:lnTo>
                  <a:lnTo>
                    <a:pt x="113785" y="33194"/>
                  </a:lnTo>
                  <a:lnTo>
                    <a:pt x="113785" y="20103"/>
                  </a:lnTo>
                  <a:lnTo>
                    <a:pt x="111024" y="13090"/>
                  </a:lnTo>
                  <a:lnTo>
                    <a:pt x="110333" y="4675"/>
                  </a:lnTo>
                  <a:lnTo>
                    <a:pt x="106881" y="1558"/>
                  </a:lnTo>
                  <a:lnTo>
                    <a:pt x="102048" y="3116"/>
                  </a:lnTo>
                  <a:lnTo>
                    <a:pt x="96524" y="0"/>
                  </a:lnTo>
                  <a:lnTo>
                    <a:pt x="87686" y="4675"/>
                  </a:lnTo>
                  <a:lnTo>
                    <a:pt x="71254" y="21662"/>
                  </a:lnTo>
                  <a:lnTo>
                    <a:pt x="67802" y="31012"/>
                  </a:lnTo>
                  <a:lnTo>
                    <a:pt x="61588" y="33194"/>
                  </a:lnTo>
                  <a:lnTo>
                    <a:pt x="60897" y="33194"/>
                  </a:lnTo>
                  <a:lnTo>
                    <a:pt x="51369" y="28675"/>
                  </a:lnTo>
                  <a:lnTo>
                    <a:pt x="43774" y="40207"/>
                  </a:lnTo>
                  <a:lnTo>
                    <a:pt x="35627" y="42545"/>
                  </a:lnTo>
                  <a:lnTo>
                    <a:pt x="29413" y="41766"/>
                  </a:lnTo>
                  <a:lnTo>
                    <a:pt x="32174" y="37090"/>
                  </a:lnTo>
                  <a:lnTo>
                    <a:pt x="32174" y="32571"/>
                  </a:lnTo>
                  <a:lnTo>
                    <a:pt x="25960" y="22441"/>
                  </a:lnTo>
                  <a:lnTo>
                    <a:pt x="25960" y="57974"/>
                  </a:lnTo>
                  <a:lnTo>
                    <a:pt x="19194" y="64207"/>
                  </a:lnTo>
                  <a:lnTo>
                    <a:pt x="10218" y="64987"/>
                  </a:lnTo>
                  <a:lnTo>
                    <a:pt x="4142" y="57194"/>
                  </a:lnTo>
                  <a:lnTo>
                    <a:pt x="690" y="60311"/>
                  </a:lnTo>
                  <a:lnTo>
                    <a:pt x="690" y="60311"/>
                  </a:lnTo>
                  <a:lnTo>
                    <a:pt x="0" y="61870"/>
                  </a:lnTo>
                  <a:lnTo>
                    <a:pt x="2071" y="63428"/>
                  </a:lnTo>
                  <a:lnTo>
                    <a:pt x="2071" y="63428"/>
                  </a:lnTo>
                  <a:lnTo>
                    <a:pt x="8837" y="84311"/>
                  </a:lnTo>
                  <a:lnTo>
                    <a:pt x="12980" y="91324"/>
                  </a:lnTo>
                  <a:lnTo>
                    <a:pt x="13670" y="91324"/>
                  </a:lnTo>
                  <a:lnTo>
                    <a:pt x="13670" y="98181"/>
                  </a:lnTo>
                  <a:lnTo>
                    <a:pt x="12289" y="102077"/>
                  </a:lnTo>
                  <a:lnTo>
                    <a:pt x="10909" y="100519"/>
                  </a:lnTo>
                  <a:lnTo>
                    <a:pt x="10218" y="102077"/>
                  </a:lnTo>
                  <a:lnTo>
                    <a:pt x="11599" y="103636"/>
                  </a:lnTo>
                  <a:lnTo>
                    <a:pt x="11599" y="105194"/>
                  </a:lnTo>
                  <a:lnTo>
                    <a:pt x="15051" y="110649"/>
                  </a:lnTo>
                  <a:lnTo>
                    <a:pt x="13670" y="114389"/>
                  </a:lnTo>
                  <a:lnTo>
                    <a:pt x="14361" y="115948"/>
                  </a:lnTo>
                  <a:lnTo>
                    <a:pt x="14361" y="113766"/>
                  </a:lnTo>
                  <a:lnTo>
                    <a:pt x="17123" y="113766"/>
                  </a:lnTo>
                  <a:lnTo>
                    <a:pt x="17813" y="115948"/>
                  </a:lnTo>
                  <a:lnTo>
                    <a:pt x="20575" y="116727"/>
                  </a:lnTo>
                  <a:lnTo>
                    <a:pt x="21265" y="1190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27"/>
            <p:cNvSpPr/>
            <p:nvPr/>
          </p:nvSpPr>
          <p:spPr>
            <a:xfrm>
              <a:off x="5009064" y="3884893"/>
              <a:ext cx="108300" cy="217800"/>
            </a:xfrm>
            <a:custGeom>
              <a:rect b="b" l="l" r="r" t="t"/>
              <a:pathLst>
                <a:path extrusionOk="0" h="120000" w="120000">
                  <a:moveTo>
                    <a:pt x="7936" y="107227"/>
                  </a:moveTo>
                  <a:lnTo>
                    <a:pt x="37777" y="119842"/>
                  </a:lnTo>
                  <a:lnTo>
                    <a:pt x="67619" y="112746"/>
                  </a:lnTo>
                  <a:lnTo>
                    <a:pt x="119682" y="30591"/>
                  </a:lnTo>
                  <a:lnTo>
                    <a:pt x="116507" y="9461"/>
                  </a:lnTo>
                  <a:lnTo>
                    <a:pt x="100952" y="0"/>
                  </a:lnTo>
                  <a:lnTo>
                    <a:pt x="70793" y="25072"/>
                  </a:lnTo>
                  <a:lnTo>
                    <a:pt x="70793" y="25072"/>
                  </a:lnTo>
                  <a:lnTo>
                    <a:pt x="26666" y="35321"/>
                  </a:lnTo>
                  <a:lnTo>
                    <a:pt x="15873" y="45413"/>
                  </a:lnTo>
                  <a:lnTo>
                    <a:pt x="28253" y="66544"/>
                  </a:lnTo>
                  <a:lnTo>
                    <a:pt x="0" y="84520"/>
                  </a:lnTo>
                  <a:lnTo>
                    <a:pt x="7936" y="10722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27"/>
            <p:cNvSpPr/>
            <p:nvPr/>
          </p:nvSpPr>
          <p:spPr>
            <a:xfrm>
              <a:off x="3163321" y="3507301"/>
              <a:ext cx="175200" cy="251700"/>
            </a:xfrm>
            <a:custGeom>
              <a:rect b="b" l="l" r="r" t="t"/>
              <a:pathLst>
                <a:path extrusionOk="0" h="120000" w="120000">
                  <a:moveTo>
                    <a:pt x="85630" y="117149"/>
                  </a:moveTo>
                  <a:lnTo>
                    <a:pt x="91522" y="119864"/>
                  </a:lnTo>
                  <a:lnTo>
                    <a:pt x="92504" y="119864"/>
                  </a:lnTo>
                  <a:lnTo>
                    <a:pt x="98396" y="96923"/>
                  </a:lnTo>
                  <a:lnTo>
                    <a:pt x="90540" y="86877"/>
                  </a:lnTo>
                  <a:lnTo>
                    <a:pt x="99378" y="82126"/>
                  </a:lnTo>
                  <a:lnTo>
                    <a:pt x="93486" y="78054"/>
                  </a:lnTo>
                  <a:lnTo>
                    <a:pt x="118821" y="74660"/>
                  </a:lnTo>
                  <a:lnTo>
                    <a:pt x="114893" y="69366"/>
                  </a:lnTo>
                  <a:lnTo>
                    <a:pt x="119803" y="65294"/>
                  </a:lnTo>
                  <a:lnTo>
                    <a:pt x="112929" y="56470"/>
                  </a:lnTo>
                  <a:lnTo>
                    <a:pt x="117839" y="43031"/>
                  </a:lnTo>
                  <a:lnTo>
                    <a:pt x="97414" y="45746"/>
                  </a:lnTo>
                  <a:lnTo>
                    <a:pt x="86612" y="37601"/>
                  </a:lnTo>
                  <a:lnTo>
                    <a:pt x="71096" y="38959"/>
                  </a:lnTo>
                  <a:lnTo>
                    <a:pt x="58330" y="21447"/>
                  </a:lnTo>
                  <a:lnTo>
                    <a:pt x="72078" y="3936"/>
                  </a:lnTo>
                  <a:lnTo>
                    <a:pt x="77970" y="3257"/>
                  </a:lnTo>
                  <a:lnTo>
                    <a:pt x="79738" y="2579"/>
                  </a:lnTo>
                  <a:lnTo>
                    <a:pt x="76006" y="0"/>
                  </a:lnTo>
                  <a:lnTo>
                    <a:pt x="71096" y="1900"/>
                  </a:lnTo>
                  <a:lnTo>
                    <a:pt x="69132" y="4615"/>
                  </a:lnTo>
                  <a:lnTo>
                    <a:pt x="55384" y="8009"/>
                  </a:lnTo>
                  <a:lnTo>
                    <a:pt x="48707" y="8009"/>
                  </a:lnTo>
                  <a:lnTo>
                    <a:pt x="45761" y="12081"/>
                  </a:lnTo>
                  <a:lnTo>
                    <a:pt x="41833" y="10045"/>
                  </a:lnTo>
                  <a:lnTo>
                    <a:pt x="34959" y="12760"/>
                  </a:lnTo>
                  <a:lnTo>
                    <a:pt x="32995" y="21447"/>
                  </a:lnTo>
                  <a:lnTo>
                    <a:pt x="28085" y="22805"/>
                  </a:lnTo>
                  <a:lnTo>
                    <a:pt x="27299" y="24841"/>
                  </a:lnTo>
                  <a:lnTo>
                    <a:pt x="21407" y="26877"/>
                  </a:lnTo>
                  <a:lnTo>
                    <a:pt x="22389" y="33665"/>
                  </a:lnTo>
                  <a:lnTo>
                    <a:pt x="16497" y="29592"/>
                  </a:lnTo>
                  <a:lnTo>
                    <a:pt x="16497" y="33665"/>
                  </a:lnTo>
                  <a:lnTo>
                    <a:pt x="11587" y="37601"/>
                  </a:lnTo>
                  <a:lnTo>
                    <a:pt x="15515" y="42352"/>
                  </a:lnTo>
                  <a:lnTo>
                    <a:pt x="15515" y="43031"/>
                  </a:lnTo>
                  <a:lnTo>
                    <a:pt x="14533" y="59864"/>
                  </a:lnTo>
                  <a:lnTo>
                    <a:pt x="19443" y="61221"/>
                  </a:lnTo>
                  <a:lnTo>
                    <a:pt x="14533" y="67330"/>
                  </a:lnTo>
                  <a:lnTo>
                    <a:pt x="12569" y="71266"/>
                  </a:lnTo>
                  <a:lnTo>
                    <a:pt x="4713" y="71945"/>
                  </a:lnTo>
                  <a:lnTo>
                    <a:pt x="3731" y="78054"/>
                  </a:lnTo>
                  <a:lnTo>
                    <a:pt x="0" y="78054"/>
                  </a:lnTo>
                  <a:lnTo>
                    <a:pt x="0" y="80090"/>
                  </a:lnTo>
                  <a:lnTo>
                    <a:pt x="15515" y="84841"/>
                  </a:lnTo>
                  <a:lnTo>
                    <a:pt x="16497" y="88099"/>
                  </a:lnTo>
                  <a:lnTo>
                    <a:pt x="28085" y="88099"/>
                  </a:lnTo>
                  <a:lnTo>
                    <a:pt x="32995" y="90814"/>
                  </a:lnTo>
                  <a:lnTo>
                    <a:pt x="45761" y="93529"/>
                  </a:lnTo>
                  <a:lnTo>
                    <a:pt x="45761" y="93529"/>
                  </a:lnTo>
                  <a:lnTo>
                    <a:pt x="59312" y="106968"/>
                  </a:lnTo>
                  <a:lnTo>
                    <a:pt x="67168" y="108325"/>
                  </a:lnTo>
                  <a:lnTo>
                    <a:pt x="81702" y="105746"/>
                  </a:lnTo>
                  <a:lnTo>
                    <a:pt x="81702" y="105746"/>
                  </a:lnTo>
                  <a:lnTo>
                    <a:pt x="93486" y="110361"/>
                  </a:lnTo>
                  <a:lnTo>
                    <a:pt x="85630" y="11714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27"/>
            <p:cNvSpPr/>
            <p:nvPr/>
          </p:nvSpPr>
          <p:spPr>
            <a:xfrm>
              <a:off x="3250195" y="3508560"/>
              <a:ext cx="204000" cy="178800"/>
            </a:xfrm>
            <a:custGeom>
              <a:rect b="b" l="l" r="r" t="t"/>
              <a:pathLst>
                <a:path extrusionOk="0" h="120000" w="120000">
                  <a:moveTo>
                    <a:pt x="52458" y="105431"/>
                  </a:moveTo>
                  <a:lnTo>
                    <a:pt x="65698" y="119808"/>
                  </a:lnTo>
                  <a:lnTo>
                    <a:pt x="88156" y="102555"/>
                  </a:lnTo>
                  <a:lnTo>
                    <a:pt x="79106" y="99680"/>
                  </a:lnTo>
                  <a:lnTo>
                    <a:pt x="75754" y="80702"/>
                  </a:lnTo>
                  <a:lnTo>
                    <a:pt x="91508" y="87412"/>
                  </a:lnTo>
                  <a:lnTo>
                    <a:pt x="116480" y="73226"/>
                  </a:lnTo>
                  <a:lnTo>
                    <a:pt x="112290" y="73226"/>
                  </a:lnTo>
                  <a:lnTo>
                    <a:pt x="104748" y="64600"/>
                  </a:lnTo>
                  <a:lnTo>
                    <a:pt x="113128" y="54057"/>
                  </a:lnTo>
                  <a:lnTo>
                    <a:pt x="110614" y="50223"/>
                  </a:lnTo>
                  <a:lnTo>
                    <a:pt x="119832" y="41789"/>
                  </a:lnTo>
                  <a:lnTo>
                    <a:pt x="115642" y="37955"/>
                  </a:lnTo>
                  <a:lnTo>
                    <a:pt x="107262" y="39872"/>
                  </a:lnTo>
                  <a:lnTo>
                    <a:pt x="110614" y="36038"/>
                  </a:lnTo>
                  <a:lnTo>
                    <a:pt x="106424" y="29329"/>
                  </a:lnTo>
                  <a:lnTo>
                    <a:pt x="89832" y="18977"/>
                  </a:lnTo>
                  <a:lnTo>
                    <a:pt x="95698" y="17060"/>
                  </a:lnTo>
                  <a:lnTo>
                    <a:pt x="82458" y="17060"/>
                  </a:lnTo>
                  <a:lnTo>
                    <a:pt x="85642" y="18977"/>
                  </a:lnTo>
                  <a:lnTo>
                    <a:pt x="79106" y="19936"/>
                  </a:lnTo>
                  <a:lnTo>
                    <a:pt x="71564" y="22811"/>
                  </a:lnTo>
                  <a:lnTo>
                    <a:pt x="65698" y="21853"/>
                  </a:lnTo>
                  <a:lnTo>
                    <a:pt x="62346" y="17060"/>
                  </a:lnTo>
                  <a:lnTo>
                    <a:pt x="44916" y="18019"/>
                  </a:lnTo>
                  <a:lnTo>
                    <a:pt x="42402" y="11309"/>
                  </a:lnTo>
                  <a:lnTo>
                    <a:pt x="32513" y="8434"/>
                  </a:lnTo>
                  <a:lnTo>
                    <a:pt x="29162" y="0"/>
                  </a:lnTo>
                  <a:lnTo>
                    <a:pt x="26648" y="4600"/>
                  </a:lnTo>
                  <a:lnTo>
                    <a:pt x="31675" y="7476"/>
                  </a:lnTo>
                  <a:lnTo>
                    <a:pt x="21620" y="10351"/>
                  </a:lnTo>
                  <a:lnTo>
                    <a:pt x="16592" y="16102"/>
                  </a:lnTo>
                  <a:lnTo>
                    <a:pt x="19944" y="26453"/>
                  </a:lnTo>
                  <a:lnTo>
                    <a:pt x="16592" y="35079"/>
                  </a:lnTo>
                  <a:lnTo>
                    <a:pt x="12569" y="30287"/>
                  </a:lnTo>
                  <a:lnTo>
                    <a:pt x="9217" y="26453"/>
                  </a:lnTo>
                  <a:lnTo>
                    <a:pt x="10055" y="20894"/>
                  </a:lnTo>
                  <a:lnTo>
                    <a:pt x="13407" y="18019"/>
                  </a:lnTo>
                  <a:lnTo>
                    <a:pt x="14245" y="13226"/>
                  </a:lnTo>
                  <a:lnTo>
                    <a:pt x="11731" y="7476"/>
                  </a:lnTo>
                  <a:lnTo>
                    <a:pt x="14245" y="5559"/>
                  </a:lnTo>
                  <a:lnTo>
                    <a:pt x="11731" y="5559"/>
                  </a:lnTo>
                  <a:lnTo>
                    <a:pt x="0" y="29329"/>
                  </a:lnTo>
                  <a:lnTo>
                    <a:pt x="10893" y="53099"/>
                  </a:lnTo>
                  <a:lnTo>
                    <a:pt x="24134" y="51182"/>
                  </a:lnTo>
                  <a:lnTo>
                    <a:pt x="32513" y="62683"/>
                  </a:lnTo>
                  <a:lnTo>
                    <a:pt x="51620" y="57891"/>
                  </a:lnTo>
                  <a:lnTo>
                    <a:pt x="46592" y="78785"/>
                  </a:lnTo>
                  <a:lnTo>
                    <a:pt x="52458" y="91246"/>
                  </a:lnTo>
                  <a:lnTo>
                    <a:pt x="48268" y="96996"/>
                  </a:lnTo>
                  <a:lnTo>
                    <a:pt x="52458" y="10543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27"/>
            <p:cNvSpPr/>
            <p:nvPr/>
          </p:nvSpPr>
          <p:spPr>
            <a:xfrm>
              <a:off x="3431496" y="3571492"/>
              <a:ext cx="69300" cy="104400"/>
            </a:xfrm>
            <a:custGeom>
              <a:rect b="b" l="l" r="r" t="t"/>
              <a:pathLst>
                <a:path extrusionOk="0" h="120000" w="120000">
                  <a:moveTo>
                    <a:pt x="44262" y="111521"/>
                  </a:moveTo>
                  <a:lnTo>
                    <a:pt x="70819" y="119673"/>
                  </a:lnTo>
                  <a:lnTo>
                    <a:pt x="119508" y="106630"/>
                  </a:lnTo>
                  <a:lnTo>
                    <a:pt x="78196" y="69456"/>
                  </a:lnTo>
                  <a:lnTo>
                    <a:pt x="88032" y="55108"/>
                  </a:lnTo>
                  <a:lnTo>
                    <a:pt x="100327" y="51847"/>
                  </a:lnTo>
                  <a:lnTo>
                    <a:pt x="105245" y="42065"/>
                  </a:lnTo>
                  <a:lnTo>
                    <a:pt x="85573" y="24130"/>
                  </a:lnTo>
                  <a:lnTo>
                    <a:pt x="68360" y="24130"/>
                  </a:lnTo>
                  <a:lnTo>
                    <a:pt x="70819" y="14347"/>
                  </a:lnTo>
                  <a:lnTo>
                    <a:pt x="41803" y="0"/>
                  </a:lnTo>
                  <a:lnTo>
                    <a:pt x="14754" y="12717"/>
                  </a:lnTo>
                  <a:lnTo>
                    <a:pt x="24590" y="19239"/>
                  </a:lnTo>
                  <a:lnTo>
                    <a:pt x="0" y="37173"/>
                  </a:lnTo>
                  <a:lnTo>
                    <a:pt x="17213" y="50217"/>
                  </a:lnTo>
                  <a:lnTo>
                    <a:pt x="34426" y="50217"/>
                  </a:lnTo>
                  <a:lnTo>
                    <a:pt x="36885" y="50217"/>
                  </a:lnTo>
                  <a:lnTo>
                    <a:pt x="44262" y="11152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27"/>
            <p:cNvSpPr/>
            <p:nvPr/>
          </p:nvSpPr>
          <p:spPr>
            <a:xfrm>
              <a:off x="3479339" y="3605475"/>
              <a:ext cx="61500" cy="59100"/>
            </a:xfrm>
            <a:custGeom>
              <a:rect b="b" l="l" r="r" t="t"/>
              <a:pathLst>
                <a:path extrusionOk="0" h="120000" w="120000">
                  <a:moveTo>
                    <a:pt x="0" y="53971"/>
                  </a:moveTo>
                  <a:lnTo>
                    <a:pt x="44299" y="119425"/>
                  </a:lnTo>
                  <a:lnTo>
                    <a:pt x="97570" y="97033"/>
                  </a:lnTo>
                  <a:lnTo>
                    <a:pt x="114392" y="105071"/>
                  </a:lnTo>
                  <a:lnTo>
                    <a:pt x="119439" y="71196"/>
                  </a:lnTo>
                  <a:lnTo>
                    <a:pt x="105981" y="51100"/>
                  </a:lnTo>
                  <a:lnTo>
                    <a:pt x="105981" y="28708"/>
                  </a:lnTo>
                  <a:lnTo>
                    <a:pt x="119439" y="11483"/>
                  </a:lnTo>
                  <a:lnTo>
                    <a:pt x="91962" y="0"/>
                  </a:lnTo>
                  <a:lnTo>
                    <a:pt x="55514" y="11483"/>
                  </a:lnTo>
                  <a:lnTo>
                    <a:pt x="33644" y="0"/>
                  </a:lnTo>
                  <a:lnTo>
                    <a:pt x="30841" y="5741"/>
                  </a:lnTo>
                  <a:lnTo>
                    <a:pt x="22429" y="25263"/>
                  </a:lnTo>
                  <a:lnTo>
                    <a:pt x="5607" y="31004"/>
                  </a:lnTo>
                  <a:lnTo>
                    <a:pt x="0" y="539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27"/>
            <p:cNvSpPr/>
            <p:nvPr/>
          </p:nvSpPr>
          <p:spPr>
            <a:xfrm>
              <a:off x="3534737" y="3611768"/>
              <a:ext cx="44100" cy="54000"/>
            </a:xfrm>
            <a:custGeom>
              <a:rect b="b" l="l" r="r" t="t"/>
              <a:pathLst>
                <a:path extrusionOk="0" h="120000" w="120000">
                  <a:moveTo>
                    <a:pt x="10909" y="103492"/>
                  </a:moveTo>
                  <a:lnTo>
                    <a:pt x="42077" y="119365"/>
                  </a:lnTo>
                  <a:lnTo>
                    <a:pt x="116103" y="56507"/>
                  </a:lnTo>
                  <a:lnTo>
                    <a:pt x="119220" y="50158"/>
                  </a:lnTo>
                  <a:lnTo>
                    <a:pt x="61558" y="12698"/>
                  </a:lnTo>
                  <a:lnTo>
                    <a:pt x="18701" y="0"/>
                  </a:lnTo>
                  <a:lnTo>
                    <a:pt x="3116" y="19047"/>
                  </a:lnTo>
                  <a:lnTo>
                    <a:pt x="0" y="43809"/>
                  </a:lnTo>
                  <a:lnTo>
                    <a:pt x="18701" y="66031"/>
                  </a:lnTo>
                  <a:lnTo>
                    <a:pt x="10909" y="10349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27"/>
            <p:cNvSpPr/>
            <p:nvPr/>
          </p:nvSpPr>
          <p:spPr>
            <a:xfrm>
              <a:off x="2970690" y="3677218"/>
              <a:ext cx="249300" cy="96900"/>
            </a:xfrm>
            <a:custGeom>
              <a:rect b="b" l="l" r="r" t="t"/>
              <a:pathLst>
                <a:path extrusionOk="0" h="120000" w="120000">
                  <a:moveTo>
                    <a:pt x="80320" y="104023"/>
                  </a:moveTo>
                  <a:lnTo>
                    <a:pt x="88558" y="119644"/>
                  </a:lnTo>
                  <a:lnTo>
                    <a:pt x="93363" y="110769"/>
                  </a:lnTo>
                  <a:lnTo>
                    <a:pt x="93363" y="100473"/>
                  </a:lnTo>
                  <a:lnTo>
                    <a:pt x="98032" y="80946"/>
                  </a:lnTo>
                  <a:lnTo>
                    <a:pt x="108329" y="72071"/>
                  </a:lnTo>
                  <a:lnTo>
                    <a:pt x="119862" y="45798"/>
                  </a:lnTo>
                  <a:lnTo>
                    <a:pt x="115743" y="28047"/>
                  </a:lnTo>
                  <a:lnTo>
                    <a:pt x="112311" y="21301"/>
                  </a:lnTo>
                  <a:lnTo>
                    <a:pt x="104210" y="21301"/>
                  </a:lnTo>
                  <a:lnTo>
                    <a:pt x="102837" y="12426"/>
                  </a:lnTo>
                  <a:lnTo>
                    <a:pt x="92677" y="0"/>
                  </a:lnTo>
                  <a:lnTo>
                    <a:pt x="92677" y="1775"/>
                  </a:lnTo>
                  <a:lnTo>
                    <a:pt x="84439" y="8875"/>
                  </a:lnTo>
                  <a:lnTo>
                    <a:pt x="84439" y="24497"/>
                  </a:lnTo>
                  <a:lnTo>
                    <a:pt x="81006" y="42248"/>
                  </a:lnTo>
                  <a:lnTo>
                    <a:pt x="78260" y="44023"/>
                  </a:lnTo>
                  <a:lnTo>
                    <a:pt x="78947" y="66745"/>
                  </a:lnTo>
                  <a:lnTo>
                    <a:pt x="81693" y="73846"/>
                  </a:lnTo>
                  <a:lnTo>
                    <a:pt x="83752" y="66745"/>
                  </a:lnTo>
                  <a:lnTo>
                    <a:pt x="85812" y="75621"/>
                  </a:lnTo>
                  <a:lnTo>
                    <a:pt x="82379" y="89822"/>
                  </a:lnTo>
                  <a:lnTo>
                    <a:pt x="82379" y="96923"/>
                  </a:lnTo>
                  <a:lnTo>
                    <a:pt x="80320" y="104023"/>
                  </a:lnTo>
                  <a:close/>
                  <a:moveTo>
                    <a:pt x="0" y="36923"/>
                  </a:moveTo>
                  <a:lnTo>
                    <a:pt x="2059" y="44023"/>
                  </a:lnTo>
                  <a:lnTo>
                    <a:pt x="3981" y="38698"/>
                  </a:lnTo>
                  <a:lnTo>
                    <a:pt x="2059" y="28047"/>
                  </a:lnTo>
                  <a:lnTo>
                    <a:pt x="0" y="36923"/>
                  </a:lnTo>
                  <a:close/>
                  <a:moveTo>
                    <a:pt x="0" y="21301"/>
                  </a:moveTo>
                  <a:lnTo>
                    <a:pt x="2059" y="26272"/>
                  </a:lnTo>
                  <a:lnTo>
                    <a:pt x="686" y="21301"/>
                  </a:lnTo>
                  <a:lnTo>
                    <a:pt x="0" y="2130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27"/>
            <p:cNvSpPr/>
            <p:nvPr/>
          </p:nvSpPr>
          <p:spPr>
            <a:xfrm>
              <a:off x="3126810" y="3699873"/>
              <a:ext cx="189000" cy="280800"/>
            </a:xfrm>
            <a:custGeom>
              <a:rect b="b" l="l" r="r" t="t"/>
              <a:pathLst>
                <a:path extrusionOk="0" h="120000" w="120000">
                  <a:moveTo>
                    <a:pt x="45090" y="90853"/>
                  </a:moveTo>
                  <a:lnTo>
                    <a:pt x="89272" y="110731"/>
                  </a:lnTo>
                  <a:lnTo>
                    <a:pt x="100000" y="119878"/>
                  </a:lnTo>
                  <a:lnTo>
                    <a:pt x="110000" y="115609"/>
                  </a:lnTo>
                  <a:lnTo>
                    <a:pt x="111818" y="115609"/>
                  </a:lnTo>
                  <a:lnTo>
                    <a:pt x="110909" y="113170"/>
                  </a:lnTo>
                  <a:lnTo>
                    <a:pt x="116363" y="105975"/>
                  </a:lnTo>
                  <a:lnTo>
                    <a:pt x="116363" y="105975"/>
                  </a:lnTo>
                  <a:lnTo>
                    <a:pt x="107272" y="102317"/>
                  </a:lnTo>
                  <a:lnTo>
                    <a:pt x="107272" y="99878"/>
                  </a:lnTo>
                  <a:lnTo>
                    <a:pt x="110000" y="98048"/>
                  </a:lnTo>
                  <a:lnTo>
                    <a:pt x="113636" y="100487"/>
                  </a:lnTo>
                  <a:lnTo>
                    <a:pt x="119818" y="81097"/>
                  </a:lnTo>
                  <a:lnTo>
                    <a:pt x="111818" y="70243"/>
                  </a:lnTo>
                  <a:lnTo>
                    <a:pt x="103636" y="70853"/>
                  </a:lnTo>
                  <a:lnTo>
                    <a:pt x="102727" y="58170"/>
                  </a:lnTo>
                  <a:lnTo>
                    <a:pt x="90181" y="64146"/>
                  </a:lnTo>
                  <a:lnTo>
                    <a:pt x="90181" y="64146"/>
                  </a:lnTo>
                  <a:lnTo>
                    <a:pt x="71272" y="48414"/>
                  </a:lnTo>
                  <a:lnTo>
                    <a:pt x="84727" y="30853"/>
                  </a:lnTo>
                  <a:lnTo>
                    <a:pt x="84727" y="30853"/>
                  </a:lnTo>
                  <a:lnTo>
                    <a:pt x="106363" y="26097"/>
                  </a:lnTo>
                  <a:lnTo>
                    <a:pt x="100909" y="23048"/>
                  </a:lnTo>
                  <a:lnTo>
                    <a:pt x="108181" y="16951"/>
                  </a:lnTo>
                  <a:lnTo>
                    <a:pt x="98181" y="13292"/>
                  </a:lnTo>
                  <a:lnTo>
                    <a:pt x="85636" y="15731"/>
                  </a:lnTo>
                  <a:lnTo>
                    <a:pt x="78363" y="14512"/>
                  </a:lnTo>
                  <a:lnTo>
                    <a:pt x="64909" y="2439"/>
                  </a:lnTo>
                  <a:lnTo>
                    <a:pt x="54909" y="0"/>
                  </a:lnTo>
                  <a:lnTo>
                    <a:pt x="60363" y="6097"/>
                  </a:lnTo>
                  <a:lnTo>
                    <a:pt x="45090" y="15731"/>
                  </a:lnTo>
                  <a:lnTo>
                    <a:pt x="31454" y="18780"/>
                  </a:lnTo>
                  <a:lnTo>
                    <a:pt x="25090" y="24878"/>
                  </a:lnTo>
                  <a:lnTo>
                    <a:pt x="26000" y="29146"/>
                  </a:lnTo>
                  <a:lnTo>
                    <a:pt x="18000" y="32073"/>
                  </a:lnTo>
                  <a:lnTo>
                    <a:pt x="5272" y="26097"/>
                  </a:lnTo>
                  <a:lnTo>
                    <a:pt x="8909" y="23658"/>
                  </a:lnTo>
                  <a:lnTo>
                    <a:pt x="8909" y="21829"/>
                  </a:lnTo>
                  <a:lnTo>
                    <a:pt x="0" y="27317"/>
                  </a:lnTo>
                  <a:lnTo>
                    <a:pt x="4363" y="35121"/>
                  </a:lnTo>
                  <a:lnTo>
                    <a:pt x="1818" y="36341"/>
                  </a:lnTo>
                  <a:lnTo>
                    <a:pt x="17090" y="43658"/>
                  </a:lnTo>
                  <a:lnTo>
                    <a:pt x="18000" y="49634"/>
                  </a:lnTo>
                  <a:lnTo>
                    <a:pt x="24363" y="52682"/>
                  </a:lnTo>
                  <a:lnTo>
                    <a:pt x="34181" y="73902"/>
                  </a:lnTo>
                  <a:lnTo>
                    <a:pt x="48727" y="89024"/>
                  </a:lnTo>
                  <a:lnTo>
                    <a:pt x="45090" y="908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27"/>
            <p:cNvSpPr/>
            <p:nvPr/>
          </p:nvSpPr>
          <p:spPr>
            <a:xfrm>
              <a:off x="3240123" y="3618061"/>
              <a:ext cx="591600" cy="620400"/>
            </a:xfrm>
            <a:custGeom>
              <a:rect b="b" l="l" r="r" t="t"/>
              <a:pathLst>
                <a:path extrusionOk="0" h="120000" w="120000">
                  <a:moveTo>
                    <a:pt x="55509" y="112272"/>
                  </a:moveTo>
                  <a:lnTo>
                    <a:pt x="55509" y="112272"/>
                  </a:lnTo>
                  <a:cubicBezTo>
                    <a:pt x="61825" y="114480"/>
                    <a:pt x="61825" y="114480"/>
                    <a:pt x="61825" y="114480"/>
                  </a:cubicBezTo>
                  <a:cubicBezTo>
                    <a:pt x="63273" y="117460"/>
                    <a:pt x="63273" y="117460"/>
                    <a:pt x="63273" y="117460"/>
                  </a:cubicBezTo>
                  <a:cubicBezTo>
                    <a:pt x="62984" y="119944"/>
                    <a:pt x="62984" y="119944"/>
                    <a:pt x="62984" y="119944"/>
                  </a:cubicBezTo>
                  <a:cubicBezTo>
                    <a:pt x="64142" y="119116"/>
                    <a:pt x="64142" y="119116"/>
                    <a:pt x="64142" y="119116"/>
                  </a:cubicBezTo>
                  <a:cubicBezTo>
                    <a:pt x="66750" y="114756"/>
                    <a:pt x="66750" y="114756"/>
                    <a:pt x="66750" y="114756"/>
                  </a:cubicBezTo>
                  <a:cubicBezTo>
                    <a:pt x="67040" y="114756"/>
                    <a:pt x="67040" y="114756"/>
                    <a:pt x="67040" y="114756"/>
                  </a:cubicBezTo>
                  <a:cubicBezTo>
                    <a:pt x="65881" y="115032"/>
                    <a:pt x="65881" y="115032"/>
                    <a:pt x="65881" y="115032"/>
                  </a:cubicBezTo>
                  <a:cubicBezTo>
                    <a:pt x="66460" y="111996"/>
                    <a:pt x="66460" y="111996"/>
                    <a:pt x="66460" y="111996"/>
                  </a:cubicBezTo>
                  <a:cubicBezTo>
                    <a:pt x="67909" y="111996"/>
                    <a:pt x="67909" y="111996"/>
                    <a:pt x="67909" y="111996"/>
                  </a:cubicBezTo>
                  <a:cubicBezTo>
                    <a:pt x="69299" y="108187"/>
                    <a:pt x="69299" y="108187"/>
                    <a:pt x="69299" y="108187"/>
                  </a:cubicBezTo>
                  <a:cubicBezTo>
                    <a:pt x="69299" y="108408"/>
                    <a:pt x="69299" y="108408"/>
                    <a:pt x="69299" y="108408"/>
                  </a:cubicBezTo>
                  <a:cubicBezTo>
                    <a:pt x="69589" y="108960"/>
                    <a:pt x="69879" y="109236"/>
                    <a:pt x="69879" y="109236"/>
                  </a:cubicBezTo>
                  <a:cubicBezTo>
                    <a:pt x="69879" y="109236"/>
                    <a:pt x="70748" y="108960"/>
                    <a:pt x="71327" y="108684"/>
                  </a:cubicBezTo>
                  <a:cubicBezTo>
                    <a:pt x="71617" y="108684"/>
                    <a:pt x="71617" y="108684"/>
                    <a:pt x="71617" y="108684"/>
                  </a:cubicBezTo>
                  <a:cubicBezTo>
                    <a:pt x="69299" y="112548"/>
                    <a:pt x="69299" y="112548"/>
                    <a:pt x="69299" y="112548"/>
                  </a:cubicBezTo>
                  <a:cubicBezTo>
                    <a:pt x="69299" y="113100"/>
                    <a:pt x="69299" y="113100"/>
                    <a:pt x="69299" y="113100"/>
                  </a:cubicBezTo>
                  <a:cubicBezTo>
                    <a:pt x="69879" y="112824"/>
                    <a:pt x="69879" y="112824"/>
                    <a:pt x="69879" y="112824"/>
                  </a:cubicBezTo>
                  <a:cubicBezTo>
                    <a:pt x="74804" y="103495"/>
                    <a:pt x="74804" y="103495"/>
                    <a:pt x="74804" y="103495"/>
                  </a:cubicBezTo>
                  <a:cubicBezTo>
                    <a:pt x="76774" y="102115"/>
                    <a:pt x="76774" y="102115"/>
                    <a:pt x="76774" y="102115"/>
                  </a:cubicBezTo>
                  <a:cubicBezTo>
                    <a:pt x="77064" y="99411"/>
                    <a:pt x="77064" y="99411"/>
                    <a:pt x="77064" y="99411"/>
                  </a:cubicBezTo>
                  <a:cubicBezTo>
                    <a:pt x="77643" y="98583"/>
                    <a:pt x="77643" y="98583"/>
                    <a:pt x="77643" y="98583"/>
                  </a:cubicBezTo>
                  <a:cubicBezTo>
                    <a:pt x="76774" y="95271"/>
                    <a:pt x="76774" y="95271"/>
                    <a:pt x="76774" y="95271"/>
                  </a:cubicBezTo>
                  <a:cubicBezTo>
                    <a:pt x="77643" y="93118"/>
                    <a:pt x="77643" y="93118"/>
                    <a:pt x="77643" y="93118"/>
                  </a:cubicBezTo>
                  <a:cubicBezTo>
                    <a:pt x="84249" y="87598"/>
                    <a:pt x="84249" y="87598"/>
                    <a:pt x="84249" y="87598"/>
                  </a:cubicBezTo>
                  <a:cubicBezTo>
                    <a:pt x="87146" y="87046"/>
                    <a:pt x="87146" y="87046"/>
                    <a:pt x="87146" y="87046"/>
                  </a:cubicBezTo>
                  <a:cubicBezTo>
                    <a:pt x="89464" y="85446"/>
                    <a:pt x="89464" y="85446"/>
                    <a:pt x="89464" y="85446"/>
                  </a:cubicBezTo>
                  <a:cubicBezTo>
                    <a:pt x="89464" y="84342"/>
                    <a:pt x="89464" y="84342"/>
                    <a:pt x="89464" y="84342"/>
                  </a:cubicBezTo>
                  <a:cubicBezTo>
                    <a:pt x="97228" y="84342"/>
                    <a:pt x="97228" y="84342"/>
                    <a:pt x="97228" y="84342"/>
                  </a:cubicBezTo>
                  <a:cubicBezTo>
                    <a:pt x="97807" y="82686"/>
                    <a:pt x="97807" y="82686"/>
                    <a:pt x="97807" y="82686"/>
                  </a:cubicBezTo>
                  <a:cubicBezTo>
                    <a:pt x="100357" y="81582"/>
                    <a:pt x="100357" y="81582"/>
                    <a:pt x="100357" y="81582"/>
                  </a:cubicBezTo>
                  <a:cubicBezTo>
                    <a:pt x="100357" y="78877"/>
                    <a:pt x="100357" y="78877"/>
                    <a:pt x="100357" y="78877"/>
                  </a:cubicBezTo>
                  <a:cubicBezTo>
                    <a:pt x="102385" y="76669"/>
                    <a:pt x="102385" y="76669"/>
                    <a:pt x="102385" y="76669"/>
                  </a:cubicBezTo>
                  <a:cubicBezTo>
                    <a:pt x="103544" y="75013"/>
                    <a:pt x="103544" y="75013"/>
                    <a:pt x="103544" y="75013"/>
                  </a:cubicBezTo>
                  <a:cubicBezTo>
                    <a:pt x="104413" y="74185"/>
                    <a:pt x="104413" y="74185"/>
                    <a:pt x="104413" y="74185"/>
                  </a:cubicBezTo>
                  <a:cubicBezTo>
                    <a:pt x="104703" y="69825"/>
                    <a:pt x="104703" y="69825"/>
                    <a:pt x="104703" y="69825"/>
                  </a:cubicBezTo>
                  <a:cubicBezTo>
                    <a:pt x="105803" y="68169"/>
                    <a:pt x="105803" y="68169"/>
                    <a:pt x="105803" y="68169"/>
                  </a:cubicBezTo>
                  <a:cubicBezTo>
                    <a:pt x="106673" y="62152"/>
                    <a:pt x="106673" y="62152"/>
                    <a:pt x="106673" y="62152"/>
                  </a:cubicBezTo>
                  <a:cubicBezTo>
                    <a:pt x="106383" y="60220"/>
                    <a:pt x="106383" y="60220"/>
                    <a:pt x="106383" y="60220"/>
                  </a:cubicBezTo>
                  <a:cubicBezTo>
                    <a:pt x="106962" y="54204"/>
                    <a:pt x="106962" y="54204"/>
                    <a:pt x="106962" y="54204"/>
                  </a:cubicBezTo>
                  <a:cubicBezTo>
                    <a:pt x="108701" y="53928"/>
                    <a:pt x="108701" y="53928"/>
                    <a:pt x="108701" y="53928"/>
                  </a:cubicBezTo>
                  <a:cubicBezTo>
                    <a:pt x="111887" y="48463"/>
                    <a:pt x="111887" y="48463"/>
                    <a:pt x="111887" y="48463"/>
                  </a:cubicBezTo>
                  <a:cubicBezTo>
                    <a:pt x="115596" y="45979"/>
                    <a:pt x="115596" y="45979"/>
                    <a:pt x="115596" y="45979"/>
                  </a:cubicBezTo>
                  <a:cubicBezTo>
                    <a:pt x="119072" y="41067"/>
                    <a:pt x="119072" y="41067"/>
                    <a:pt x="119072" y="41067"/>
                  </a:cubicBezTo>
                  <a:cubicBezTo>
                    <a:pt x="119942" y="35326"/>
                    <a:pt x="119942" y="35326"/>
                    <a:pt x="119942" y="35326"/>
                  </a:cubicBezTo>
                  <a:cubicBezTo>
                    <a:pt x="117334" y="30634"/>
                    <a:pt x="117334" y="30634"/>
                    <a:pt x="117334" y="30634"/>
                  </a:cubicBezTo>
                  <a:cubicBezTo>
                    <a:pt x="113568" y="30910"/>
                    <a:pt x="113568" y="30910"/>
                    <a:pt x="113568" y="30910"/>
                  </a:cubicBezTo>
                  <a:lnTo>
                    <a:pt x="113568" y="30910"/>
                  </a:lnTo>
                  <a:cubicBezTo>
                    <a:pt x="107831" y="25998"/>
                    <a:pt x="107831" y="25998"/>
                    <a:pt x="107831" y="25998"/>
                  </a:cubicBezTo>
                  <a:cubicBezTo>
                    <a:pt x="104123" y="24066"/>
                    <a:pt x="104123" y="24066"/>
                    <a:pt x="104123" y="24066"/>
                  </a:cubicBezTo>
                  <a:cubicBezTo>
                    <a:pt x="98387" y="24342"/>
                    <a:pt x="98387" y="24342"/>
                    <a:pt x="98387" y="24342"/>
                  </a:cubicBezTo>
                  <a:lnTo>
                    <a:pt x="98387" y="24342"/>
                  </a:lnTo>
                  <a:cubicBezTo>
                    <a:pt x="93172" y="22410"/>
                    <a:pt x="93172" y="22410"/>
                    <a:pt x="93172" y="22410"/>
                  </a:cubicBezTo>
                  <a:cubicBezTo>
                    <a:pt x="90333" y="23790"/>
                    <a:pt x="90333" y="23790"/>
                    <a:pt x="90333" y="23790"/>
                  </a:cubicBezTo>
                  <a:cubicBezTo>
                    <a:pt x="88884" y="19981"/>
                    <a:pt x="88884" y="19981"/>
                    <a:pt x="88884" y="19981"/>
                  </a:cubicBezTo>
                  <a:cubicBezTo>
                    <a:pt x="87725" y="20533"/>
                    <a:pt x="87725" y="20533"/>
                    <a:pt x="87725" y="20533"/>
                  </a:cubicBezTo>
                  <a:cubicBezTo>
                    <a:pt x="87146" y="19705"/>
                    <a:pt x="87146" y="19705"/>
                    <a:pt x="87146" y="19705"/>
                  </a:cubicBezTo>
                  <a:cubicBezTo>
                    <a:pt x="79961" y="16945"/>
                    <a:pt x="79961" y="16945"/>
                    <a:pt x="79961" y="16945"/>
                  </a:cubicBezTo>
                  <a:cubicBezTo>
                    <a:pt x="77933" y="20257"/>
                    <a:pt x="77933" y="20257"/>
                    <a:pt x="77933" y="20257"/>
                  </a:cubicBezTo>
                  <a:cubicBezTo>
                    <a:pt x="77064" y="20257"/>
                    <a:pt x="77064" y="20257"/>
                    <a:pt x="77064" y="20257"/>
                  </a:cubicBezTo>
                  <a:cubicBezTo>
                    <a:pt x="75383" y="23514"/>
                    <a:pt x="75383" y="23514"/>
                    <a:pt x="75383" y="23514"/>
                  </a:cubicBezTo>
                  <a:cubicBezTo>
                    <a:pt x="75094" y="21085"/>
                    <a:pt x="75094" y="21085"/>
                    <a:pt x="75094" y="21085"/>
                  </a:cubicBezTo>
                  <a:cubicBezTo>
                    <a:pt x="68488" y="21361"/>
                    <a:pt x="68488" y="21361"/>
                    <a:pt x="68488" y="21361"/>
                  </a:cubicBezTo>
                  <a:cubicBezTo>
                    <a:pt x="70748" y="19705"/>
                    <a:pt x="70748" y="19705"/>
                    <a:pt x="70748" y="19705"/>
                  </a:cubicBezTo>
                  <a:cubicBezTo>
                    <a:pt x="69299" y="18325"/>
                    <a:pt x="69299" y="18325"/>
                    <a:pt x="69299" y="18325"/>
                  </a:cubicBezTo>
                  <a:cubicBezTo>
                    <a:pt x="69010" y="16393"/>
                    <a:pt x="69010" y="16393"/>
                    <a:pt x="69010" y="16393"/>
                  </a:cubicBezTo>
                  <a:lnTo>
                    <a:pt x="69010" y="16393"/>
                  </a:lnTo>
                  <a:cubicBezTo>
                    <a:pt x="73645" y="10653"/>
                    <a:pt x="73645" y="10653"/>
                    <a:pt x="73645" y="10653"/>
                  </a:cubicBezTo>
                  <a:cubicBezTo>
                    <a:pt x="72197" y="10377"/>
                    <a:pt x="72197" y="10377"/>
                    <a:pt x="72197" y="10377"/>
                  </a:cubicBezTo>
                  <a:cubicBezTo>
                    <a:pt x="69299" y="2980"/>
                    <a:pt x="69299" y="2980"/>
                    <a:pt x="69299" y="2980"/>
                  </a:cubicBezTo>
                  <a:cubicBezTo>
                    <a:pt x="68720" y="3532"/>
                    <a:pt x="68720" y="3532"/>
                    <a:pt x="68720" y="3532"/>
                  </a:cubicBezTo>
                  <a:cubicBezTo>
                    <a:pt x="68720" y="3808"/>
                    <a:pt x="68720" y="3808"/>
                    <a:pt x="68720" y="3808"/>
                  </a:cubicBezTo>
                  <a:cubicBezTo>
                    <a:pt x="63273" y="9549"/>
                    <a:pt x="63273" y="9549"/>
                    <a:pt x="63273" y="9549"/>
                  </a:cubicBezTo>
                  <a:cubicBezTo>
                    <a:pt x="58696" y="7396"/>
                    <a:pt x="58696" y="7396"/>
                    <a:pt x="58696" y="7396"/>
                  </a:cubicBezTo>
                  <a:cubicBezTo>
                    <a:pt x="47165" y="11757"/>
                    <a:pt x="47165" y="11757"/>
                    <a:pt x="47165" y="11757"/>
                  </a:cubicBezTo>
                  <a:cubicBezTo>
                    <a:pt x="43746" y="10377"/>
                    <a:pt x="43746" y="10377"/>
                    <a:pt x="43746" y="10377"/>
                  </a:cubicBezTo>
                  <a:cubicBezTo>
                    <a:pt x="42877" y="0"/>
                    <a:pt x="42877" y="0"/>
                    <a:pt x="42877" y="0"/>
                  </a:cubicBezTo>
                  <a:cubicBezTo>
                    <a:pt x="33664" y="4360"/>
                    <a:pt x="33664" y="4360"/>
                    <a:pt x="33664" y="4360"/>
                  </a:cubicBezTo>
                  <a:cubicBezTo>
                    <a:pt x="28797" y="2428"/>
                    <a:pt x="28797" y="2428"/>
                    <a:pt x="28797" y="2428"/>
                  </a:cubicBezTo>
                  <a:cubicBezTo>
                    <a:pt x="29666" y="7396"/>
                    <a:pt x="29666" y="7396"/>
                    <a:pt x="29666" y="7396"/>
                  </a:cubicBezTo>
                  <a:cubicBezTo>
                    <a:pt x="33375" y="8445"/>
                    <a:pt x="33375" y="8445"/>
                    <a:pt x="33375" y="8445"/>
                  </a:cubicBezTo>
                  <a:cubicBezTo>
                    <a:pt x="24741" y="13965"/>
                    <a:pt x="24741" y="13965"/>
                    <a:pt x="24741" y="13965"/>
                  </a:cubicBezTo>
                  <a:cubicBezTo>
                    <a:pt x="19584" y="9273"/>
                    <a:pt x="19584" y="9273"/>
                    <a:pt x="19584" y="9273"/>
                  </a:cubicBezTo>
                  <a:cubicBezTo>
                    <a:pt x="12689" y="10377"/>
                    <a:pt x="12689" y="10377"/>
                    <a:pt x="12689" y="10377"/>
                  </a:cubicBezTo>
                  <a:cubicBezTo>
                    <a:pt x="14138" y="12033"/>
                    <a:pt x="14138" y="12033"/>
                    <a:pt x="14138" y="12033"/>
                  </a:cubicBezTo>
                  <a:cubicBezTo>
                    <a:pt x="11530" y="13965"/>
                    <a:pt x="11530" y="13965"/>
                    <a:pt x="11530" y="13965"/>
                  </a:cubicBezTo>
                  <a:cubicBezTo>
                    <a:pt x="13848" y="18049"/>
                    <a:pt x="13848" y="18049"/>
                    <a:pt x="13848" y="18049"/>
                  </a:cubicBezTo>
                  <a:lnTo>
                    <a:pt x="13848" y="18049"/>
                  </a:lnTo>
                  <a:cubicBezTo>
                    <a:pt x="12110" y="27654"/>
                    <a:pt x="12110" y="27654"/>
                    <a:pt x="12110" y="27654"/>
                  </a:cubicBezTo>
                  <a:cubicBezTo>
                    <a:pt x="11820" y="27654"/>
                    <a:pt x="11820" y="27654"/>
                    <a:pt x="11820" y="27654"/>
                  </a:cubicBezTo>
                  <a:cubicBezTo>
                    <a:pt x="4345" y="30082"/>
                    <a:pt x="4345" y="30082"/>
                    <a:pt x="4345" y="30082"/>
                  </a:cubicBezTo>
                  <a:cubicBezTo>
                    <a:pt x="0" y="37479"/>
                    <a:pt x="0" y="37479"/>
                    <a:pt x="0" y="37479"/>
                  </a:cubicBezTo>
                  <a:cubicBezTo>
                    <a:pt x="5794" y="44599"/>
                    <a:pt x="5794" y="44599"/>
                    <a:pt x="5794" y="44599"/>
                  </a:cubicBezTo>
                  <a:cubicBezTo>
                    <a:pt x="10082" y="41619"/>
                    <a:pt x="10082" y="41619"/>
                    <a:pt x="10082" y="41619"/>
                  </a:cubicBezTo>
                  <a:cubicBezTo>
                    <a:pt x="10371" y="47359"/>
                    <a:pt x="10371" y="47359"/>
                    <a:pt x="10371" y="47359"/>
                  </a:cubicBezTo>
                  <a:cubicBezTo>
                    <a:pt x="12399" y="47359"/>
                    <a:pt x="12399" y="47359"/>
                    <a:pt x="12399" y="47359"/>
                  </a:cubicBezTo>
                  <a:cubicBezTo>
                    <a:pt x="12399" y="47083"/>
                    <a:pt x="12399" y="47083"/>
                    <a:pt x="12399" y="47083"/>
                  </a:cubicBezTo>
                  <a:cubicBezTo>
                    <a:pt x="16977" y="47359"/>
                    <a:pt x="16977" y="47359"/>
                    <a:pt x="16977" y="47359"/>
                  </a:cubicBezTo>
                  <a:cubicBezTo>
                    <a:pt x="21612" y="43771"/>
                    <a:pt x="21612" y="43771"/>
                    <a:pt x="21612" y="43771"/>
                  </a:cubicBezTo>
                  <a:lnTo>
                    <a:pt x="21612" y="43771"/>
                  </a:lnTo>
                  <a:cubicBezTo>
                    <a:pt x="26190" y="43771"/>
                    <a:pt x="26190" y="43771"/>
                    <a:pt x="26190" y="43771"/>
                  </a:cubicBezTo>
                  <a:cubicBezTo>
                    <a:pt x="25610" y="47911"/>
                    <a:pt x="25610" y="47911"/>
                    <a:pt x="25610" y="47911"/>
                  </a:cubicBezTo>
                  <a:cubicBezTo>
                    <a:pt x="28218" y="51720"/>
                    <a:pt x="28218" y="51720"/>
                    <a:pt x="28218" y="51720"/>
                  </a:cubicBezTo>
                  <a:cubicBezTo>
                    <a:pt x="31636" y="51996"/>
                    <a:pt x="31636" y="51996"/>
                    <a:pt x="31636" y="51996"/>
                  </a:cubicBezTo>
                  <a:cubicBezTo>
                    <a:pt x="39111" y="54756"/>
                    <a:pt x="39111" y="54756"/>
                    <a:pt x="39111" y="54756"/>
                  </a:cubicBezTo>
                  <a:cubicBezTo>
                    <a:pt x="42008" y="59668"/>
                    <a:pt x="42008" y="59668"/>
                    <a:pt x="42008" y="59668"/>
                  </a:cubicBezTo>
                  <a:cubicBezTo>
                    <a:pt x="40849" y="61048"/>
                    <a:pt x="40849" y="61048"/>
                    <a:pt x="40849" y="61048"/>
                  </a:cubicBezTo>
                  <a:cubicBezTo>
                    <a:pt x="42008" y="62980"/>
                    <a:pt x="42008" y="62980"/>
                    <a:pt x="42008" y="62980"/>
                  </a:cubicBezTo>
                  <a:cubicBezTo>
                    <a:pt x="47165" y="63256"/>
                    <a:pt x="47165" y="63256"/>
                    <a:pt x="47165" y="63256"/>
                  </a:cubicBezTo>
                  <a:cubicBezTo>
                    <a:pt x="47165" y="65961"/>
                    <a:pt x="47165" y="65961"/>
                    <a:pt x="47165" y="65961"/>
                  </a:cubicBezTo>
                  <a:cubicBezTo>
                    <a:pt x="50062" y="70929"/>
                    <a:pt x="50062" y="70929"/>
                    <a:pt x="50062" y="70929"/>
                  </a:cubicBezTo>
                  <a:cubicBezTo>
                    <a:pt x="48614" y="73081"/>
                    <a:pt x="48614" y="73081"/>
                    <a:pt x="48614" y="73081"/>
                  </a:cubicBezTo>
                  <a:cubicBezTo>
                    <a:pt x="48324" y="76117"/>
                    <a:pt x="48324" y="76117"/>
                    <a:pt x="48324" y="76117"/>
                  </a:cubicBezTo>
                  <a:cubicBezTo>
                    <a:pt x="48614" y="77497"/>
                    <a:pt x="48614" y="77497"/>
                    <a:pt x="48614" y="77497"/>
                  </a:cubicBezTo>
                  <a:cubicBezTo>
                    <a:pt x="48903" y="81582"/>
                    <a:pt x="48903" y="81582"/>
                    <a:pt x="48903" y="81582"/>
                  </a:cubicBezTo>
                  <a:cubicBezTo>
                    <a:pt x="52090" y="82686"/>
                    <a:pt x="52090" y="82686"/>
                    <a:pt x="52090" y="82686"/>
                  </a:cubicBezTo>
                  <a:cubicBezTo>
                    <a:pt x="53771" y="81858"/>
                    <a:pt x="53771" y="81858"/>
                    <a:pt x="53771" y="81858"/>
                  </a:cubicBezTo>
                  <a:cubicBezTo>
                    <a:pt x="56088" y="83238"/>
                    <a:pt x="56088" y="83238"/>
                    <a:pt x="56088" y="83238"/>
                  </a:cubicBezTo>
                  <a:cubicBezTo>
                    <a:pt x="56668" y="87598"/>
                    <a:pt x="56668" y="87598"/>
                    <a:pt x="56668" y="87598"/>
                  </a:cubicBezTo>
                  <a:cubicBezTo>
                    <a:pt x="60086" y="87598"/>
                    <a:pt x="60086" y="87598"/>
                    <a:pt x="60086" y="87598"/>
                  </a:cubicBezTo>
                  <a:cubicBezTo>
                    <a:pt x="58985" y="92566"/>
                    <a:pt x="58985" y="92566"/>
                    <a:pt x="58985" y="92566"/>
                  </a:cubicBezTo>
                  <a:cubicBezTo>
                    <a:pt x="61245" y="92842"/>
                    <a:pt x="61245" y="92842"/>
                    <a:pt x="61245" y="92842"/>
                  </a:cubicBezTo>
                  <a:cubicBezTo>
                    <a:pt x="62114" y="98031"/>
                    <a:pt x="62114" y="98031"/>
                    <a:pt x="62114" y="98031"/>
                  </a:cubicBezTo>
                  <a:cubicBezTo>
                    <a:pt x="58406" y="99411"/>
                    <a:pt x="58406" y="99411"/>
                    <a:pt x="58406" y="99411"/>
                  </a:cubicBezTo>
                  <a:cubicBezTo>
                    <a:pt x="49773" y="108684"/>
                    <a:pt x="49773" y="108684"/>
                    <a:pt x="49773" y="108684"/>
                  </a:cubicBezTo>
                  <a:lnTo>
                    <a:pt x="49773" y="108684"/>
                  </a:lnTo>
                  <a:cubicBezTo>
                    <a:pt x="52090" y="107911"/>
                    <a:pt x="52090" y="107911"/>
                    <a:pt x="52090" y="107911"/>
                  </a:cubicBezTo>
                  <a:lnTo>
                    <a:pt x="55509" y="112272"/>
                  </a:lnTo>
                  <a:close/>
                  <a:moveTo>
                    <a:pt x="71907" y="16945"/>
                  </a:moveTo>
                  <a:lnTo>
                    <a:pt x="71907" y="16945"/>
                  </a:lnTo>
                  <a:cubicBezTo>
                    <a:pt x="72197" y="20257"/>
                    <a:pt x="72197" y="20257"/>
                    <a:pt x="72197" y="20257"/>
                  </a:cubicBezTo>
                  <a:cubicBezTo>
                    <a:pt x="75905" y="20257"/>
                    <a:pt x="75905" y="20257"/>
                    <a:pt x="75905" y="20257"/>
                  </a:cubicBezTo>
                  <a:cubicBezTo>
                    <a:pt x="78223" y="18049"/>
                    <a:pt x="78223" y="18049"/>
                    <a:pt x="78223" y="18049"/>
                  </a:cubicBezTo>
                  <a:cubicBezTo>
                    <a:pt x="77933" y="16117"/>
                    <a:pt x="77933" y="16117"/>
                    <a:pt x="77933" y="16117"/>
                  </a:cubicBezTo>
                  <a:cubicBezTo>
                    <a:pt x="77064" y="16393"/>
                    <a:pt x="75383" y="16393"/>
                    <a:pt x="75094" y="16393"/>
                  </a:cubicBezTo>
                  <a:cubicBezTo>
                    <a:pt x="75094" y="16393"/>
                    <a:pt x="73935" y="16117"/>
                    <a:pt x="73066" y="15841"/>
                  </a:cubicBezTo>
                  <a:lnTo>
                    <a:pt x="71907" y="16945"/>
                  </a:lnTo>
                  <a:close/>
                  <a:moveTo>
                    <a:pt x="70169" y="16945"/>
                  </a:moveTo>
                  <a:lnTo>
                    <a:pt x="70169" y="16945"/>
                  </a:lnTo>
                  <a:cubicBezTo>
                    <a:pt x="70169" y="16945"/>
                    <a:pt x="70169" y="16945"/>
                    <a:pt x="70458" y="17221"/>
                  </a:cubicBezTo>
                  <a:cubicBezTo>
                    <a:pt x="71327" y="16393"/>
                    <a:pt x="71327" y="16393"/>
                    <a:pt x="71327" y="16393"/>
                  </a:cubicBezTo>
                  <a:cubicBezTo>
                    <a:pt x="70748" y="15841"/>
                    <a:pt x="70748" y="15841"/>
                    <a:pt x="70748" y="15841"/>
                  </a:cubicBezTo>
                  <a:lnTo>
                    <a:pt x="70169" y="16945"/>
                  </a:lnTo>
                  <a:close/>
                  <a:moveTo>
                    <a:pt x="72486" y="14793"/>
                  </a:moveTo>
                  <a:lnTo>
                    <a:pt x="72486" y="14793"/>
                  </a:lnTo>
                  <a:cubicBezTo>
                    <a:pt x="73645" y="15013"/>
                    <a:pt x="73645" y="15013"/>
                    <a:pt x="73645" y="15013"/>
                  </a:cubicBezTo>
                  <a:cubicBezTo>
                    <a:pt x="72776" y="14241"/>
                    <a:pt x="72776" y="14241"/>
                    <a:pt x="72776" y="14241"/>
                  </a:cubicBezTo>
                  <a:lnTo>
                    <a:pt x="72486" y="1479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27"/>
            <p:cNvSpPr/>
            <p:nvPr/>
          </p:nvSpPr>
          <p:spPr>
            <a:xfrm>
              <a:off x="3411351" y="3995653"/>
              <a:ext cx="122100" cy="133500"/>
            </a:xfrm>
            <a:custGeom>
              <a:rect b="b" l="l" r="r" t="t"/>
              <a:pathLst>
                <a:path extrusionOk="0" h="120000" w="120000">
                  <a:moveTo>
                    <a:pt x="58317" y="115897"/>
                  </a:moveTo>
                  <a:lnTo>
                    <a:pt x="100093" y="119743"/>
                  </a:lnTo>
                  <a:lnTo>
                    <a:pt x="116915" y="104358"/>
                  </a:lnTo>
                  <a:lnTo>
                    <a:pt x="115514" y="90512"/>
                  </a:lnTo>
                  <a:lnTo>
                    <a:pt x="115514" y="90512"/>
                  </a:lnTo>
                  <a:lnTo>
                    <a:pt x="119719" y="68717"/>
                  </a:lnTo>
                  <a:lnTo>
                    <a:pt x="104299" y="68717"/>
                  </a:lnTo>
                  <a:lnTo>
                    <a:pt x="101495" y="47179"/>
                  </a:lnTo>
                  <a:lnTo>
                    <a:pt x="91682" y="42051"/>
                  </a:lnTo>
                  <a:lnTo>
                    <a:pt x="83551" y="45897"/>
                  </a:lnTo>
                  <a:lnTo>
                    <a:pt x="66728" y="40769"/>
                  </a:lnTo>
                  <a:lnTo>
                    <a:pt x="65327" y="20512"/>
                  </a:lnTo>
                  <a:lnTo>
                    <a:pt x="62523" y="7692"/>
                  </a:lnTo>
                  <a:lnTo>
                    <a:pt x="49906" y="0"/>
                  </a:lnTo>
                  <a:lnTo>
                    <a:pt x="11214" y="7692"/>
                  </a:lnTo>
                  <a:lnTo>
                    <a:pt x="1401" y="23076"/>
                  </a:lnTo>
                  <a:lnTo>
                    <a:pt x="0" y="40769"/>
                  </a:lnTo>
                  <a:lnTo>
                    <a:pt x="24953" y="70000"/>
                  </a:lnTo>
                  <a:lnTo>
                    <a:pt x="69532" y="87948"/>
                  </a:lnTo>
                  <a:lnTo>
                    <a:pt x="58317" y="11589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27"/>
            <p:cNvSpPr/>
            <p:nvPr/>
          </p:nvSpPr>
          <p:spPr>
            <a:xfrm>
              <a:off x="3243900" y="4035930"/>
              <a:ext cx="300900" cy="669600"/>
            </a:xfrm>
            <a:custGeom>
              <a:rect b="b" l="l" r="r" t="t"/>
              <a:pathLst>
                <a:path extrusionOk="0" h="120000" w="120000">
                  <a:moveTo>
                    <a:pt x="41937" y="119948"/>
                  </a:moveTo>
                  <a:lnTo>
                    <a:pt x="32820" y="118415"/>
                  </a:lnTo>
                  <a:lnTo>
                    <a:pt x="28262" y="119182"/>
                  </a:lnTo>
                  <a:lnTo>
                    <a:pt x="28945" y="108551"/>
                  </a:lnTo>
                  <a:lnTo>
                    <a:pt x="31680" y="110851"/>
                  </a:lnTo>
                  <a:lnTo>
                    <a:pt x="29971" y="111107"/>
                  </a:lnTo>
                  <a:lnTo>
                    <a:pt x="32250" y="112844"/>
                  </a:lnTo>
                  <a:lnTo>
                    <a:pt x="44672" y="117904"/>
                  </a:lnTo>
                  <a:lnTo>
                    <a:pt x="50940" y="118211"/>
                  </a:lnTo>
                  <a:lnTo>
                    <a:pt x="49230" y="119948"/>
                  </a:lnTo>
                  <a:lnTo>
                    <a:pt x="45811" y="119182"/>
                  </a:lnTo>
                  <a:lnTo>
                    <a:pt x="41937" y="119948"/>
                  </a:lnTo>
                  <a:close/>
                  <a:moveTo>
                    <a:pt x="32820" y="118211"/>
                  </a:moveTo>
                  <a:lnTo>
                    <a:pt x="32820" y="118211"/>
                  </a:lnTo>
                  <a:lnTo>
                    <a:pt x="41937" y="119693"/>
                  </a:lnTo>
                  <a:lnTo>
                    <a:pt x="45811" y="118926"/>
                  </a:lnTo>
                  <a:lnTo>
                    <a:pt x="48660" y="119437"/>
                  </a:lnTo>
                  <a:lnTo>
                    <a:pt x="50370" y="118415"/>
                  </a:lnTo>
                  <a:lnTo>
                    <a:pt x="44102" y="118211"/>
                  </a:lnTo>
                  <a:lnTo>
                    <a:pt x="44102" y="118211"/>
                  </a:lnTo>
                  <a:lnTo>
                    <a:pt x="31680" y="113100"/>
                  </a:lnTo>
                  <a:lnTo>
                    <a:pt x="29401" y="111107"/>
                  </a:lnTo>
                  <a:lnTo>
                    <a:pt x="28945" y="118671"/>
                  </a:lnTo>
                  <a:lnTo>
                    <a:pt x="32820" y="118211"/>
                  </a:lnTo>
                  <a:close/>
                  <a:moveTo>
                    <a:pt x="29401" y="109574"/>
                  </a:moveTo>
                  <a:lnTo>
                    <a:pt x="29401" y="110851"/>
                  </a:lnTo>
                  <a:lnTo>
                    <a:pt x="30541" y="110596"/>
                  </a:lnTo>
                  <a:lnTo>
                    <a:pt x="29401" y="109574"/>
                  </a:lnTo>
                  <a:close/>
                  <a:moveTo>
                    <a:pt x="7407" y="105485"/>
                  </a:moveTo>
                  <a:lnTo>
                    <a:pt x="23247" y="105741"/>
                  </a:lnTo>
                  <a:lnTo>
                    <a:pt x="28262" y="106763"/>
                  </a:lnTo>
                  <a:lnTo>
                    <a:pt x="28945" y="107018"/>
                  </a:lnTo>
                  <a:lnTo>
                    <a:pt x="26096" y="104514"/>
                  </a:lnTo>
                  <a:lnTo>
                    <a:pt x="22678" y="104258"/>
                  </a:lnTo>
                  <a:lnTo>
                    <a:pt x="26096" y="103492"/>
                  </a:lnTo>
                  <a:lnTo>
                    <a:pt x="22678" y="101448"/>
                  </a:lnTo>
                  <a:lnTo>
                    <a:pt x="27236" y="98381"/>
                  </a:lnTo>
                  <a:lnTo>
                    <a:pt x="33390" y="96643"/>
                  </a:lnTo>
                  <a:lnTo>
                    <a:pt x="33960" y="93833"/>
                  </a:lnTo>
                  <a:lnTo>
                    <a:pt x="45811" y="89284"/>
                  </a:lnTo>
                  <a:lnTo>
                    <a:pt x="44672" y="87751"/>
                  </a:lnTo>
                  <a:lnTo>
                    <a:pt x="46381" y="85451"/>
                  </a:lnTo>
                  <a:lnTo>
                    <a:pt x="45242" y="85195"/>
                  </a:lnTo>
                  <a:lnTo>
                    <a:pt x="40797" y="84940"/>
                  </a:lnTo>
                  <a:lnTo>
                    <a:pt x="35099" y="81158"/>
                  </a:lnTo>
                  <a:lnTo>
                    <a:pt x="43076" y="76609"/>
                  </a:lnTo>
                  <a:lnTo>
                    <a:pt x="46951" y="76865"/>
                  </a:lnTo>
                  <a:lnTo>
                    <a:pt x="46381" y="75587"/>
                  </a:lnTo>
                  <a:lnTo>
                    <a:pt x="49230" y="74310"/>
                  </a:lnTo>
                  <a:lnTo>
                    <a:pt x="49230" y="71243"/>
                  </a:lnTo>
                  <a:lnTo>
                    <a:pt x="54928" y="69250"/>
                  </a:lnTo>
                  <a:lnTo>
                    <a:pt x="49800" y="67972"/>
                  </a:lnTo>
                  <a:lnTo>
                    <a:pt x="53789" y="67206"/>
                  </a:lnTo>
                  <a:lnTo>
                    <a:pt x="57207" y="68483"/>
                  </a:lnTo>
                  <a:lnTo>
                    <a:pt x="58347" y="67461"/>
                  </a:lnTo>
                  <a:lnTo>
                    <a:pt x="56068" y="66183"/>
                  </a:lnTo>
                  <a:lnTo>
                    <a:pt x="53789" y="66695"/>
                  </a:lnTo>
                  <a:lnTo>
                    <a:pt x="49800" y="65417"/>
                  </a:lnTo>
                  <a:lnTo>
                    <a:pt x="50370" y="60868"/>
                  </a:lnTo>
                  <a:lnTo>
                    <a:pt x="62222" y="62402"/>
                  </a:lnTo>
                  <a:lnTo>
                    <a:pt x="67350" y="60868"/>
                  </a:lnTo>
                  <a:lnTo>
                    <a:pt x="66780" y="53509"/>
                  </a:lnTo>
                  <a:lnTo>
                    <a:pt x="74643" y="54531"/>
                  </a:lnTo>
                  <a:lnTo>
                    <a:pt x="95612" y="52231"/>
                  </a:lnTo>
                  <a:lnTo>
                    <a:pt x="95612" y="51005"/>
                  </a:lnTo>
                  <a:lnTo>
                    <a:pt x="95612" y="51005"/>
                  </a:lnTo>
                  <a:lnTo>
                    <a:pt x="100740" y="47938"/>
                  </a:lnTo>
                  <a:lnTo>
                    <a:pt x="100740" y="45638"/>
                  </a:lnTo>
                  <a:lnTo>
                    <a:pt x="98461" y="45638"/>
                  </a:lnTo>
                  <a:lnTo>
                    <a:pt x="96182" y="43901"/>
                  </a:lnTo>
                  <a:lnTo>
                    <a:pt x="97891" y="42367"/>
                  </a:lnTo>
                  <a:lnTo>
                    <a:pt x="89914" y="39301"/>
                  </a:lnTo>
                  <a:lnTo>
                    <a:pt x="89914" y="36286"/>
                  </a:lnTo>
                  <a:lnTo>
                    <a:pt x="89914" y="36541"/>
                  </a:lnTo>
                  <a:lnTo>
                    <a:pt x="90484" y="35775"/>
                  </a:lnTo>
                  <a:lnTo>
                    <a:pt x="96182" y="25349"/>
                  </a:lnTo>
                  <a:lnTo>
                    <a:pt x="112592" y="16763"/>
                  </a:lnTo>
                  <a:lnTo>
                    <a:pt x="119886" y="15485"/>
                  </a:lnTo>
                  <a:lnTo>
                    <a:pt x="118176" y="11192"/>
                  </a:lnTo>
                  <a:lnTo>
                    <a:pt x="114301" y="10936"/>
                  </a:lnTo>
                  <a:lnTo>
                    <a:pt x="114871" y="13441"/>
                  </a:lnTo>
                  <a:lnTo>
                    <a:pt x="114871" y="13441"/>
                  </a:lnTo>
                  <a:lnTo>
                    <a:pt x="107464" y="16763"/>
                  </a:lnTo>
                  <a:lnTo>
                    <a:pt x="89344" y="15996"/>
                  </a:lnTo>
                  <a:lnTo>
                    <a:pt x="94472" y="10170"/>
                  </a:lnTo>
                  <a:lnTo>
                    <a:pt x="76923" y="6848"/>
                  </a:lnTo>
                  <a:lnTo>
                    <a:pt x="66210" y="1022"/>
                  </a:lnTo>
                  <a:lnTo>
                    <a:pt x="58347" y="766"/>
                  </a:lnTo>
                  <a:lnTo>
                    <a:pt x="56638" y="2810"/>
                  </a:lnTo>
                  <a:lnTo>
                    <a:pt x="53219" y="1533"/>
                  </a:lnTo>
                  <a:lnTo>
                    <a:pt x="46381" y="1277"/>
                  </a:lnTo>
                  <a:lnTo>
                    <a:pt x="44672" y="0"/>
                  </a:lnTo>
                  <a:lnTo>
                    <a:pt x="40227" y="2044"/>
                  </a:lnTo>
                  <a:lnTo>
                    <a:pt x="39088" y="3066"/>
                  </a:lnTo>
                  <a:lnTo>
                    <a:pt x="37948" y="6592"/>
                  </a:lnTo>
                  <a:lnTo>
                    <a:pt x="30541" y="7870"/>
                  </a:lnTo>
                  <a:lnTo>
                    <a:pt x="29401" y="10170"/>
                  </a:lnTo>
                  <a:lnTo>
                    <a:pt x="31680" y="14974"/>
                  </a:lnTo>
                  <a:lnTo>
                    <a:pt x="27236" y="16252"/>
                  </a:lnTo>
                  <a:lnTo>
                    <a:pt x="27236" y="17529"/>
                  </a:lnTo>
                  <a:lnTo>
                    <a:pt x="24957" y="18500"/>
                  </a:lnTo>
                  <a:lnTo>
                    <a:pt x="22108" y="21822"/>
                  </a:lnTo>
                  <a:lnTo>
                    <a:pt x="22108" y="25144"/>
                  </a:lnTo>
                  <a:lnTo>
                    <a:pt x="16410" y="28671"/>
                  </a:lnTo>
                  <a:lnTo>
                    <a:pt x="23247" y="37308"/>
                  </a:lnTo>
                  <a:lnTo>
                    <a:pt x="23247" y="37308"/>
                  </a:lnTo>
                  <a:lnTo>
                    <a:pt x="18119" y="41090"/>
                  </a:lnTo>
                  <a:lnTo>
                    <a:pt x="18119" y="44667"/>
                  </a:lnTo>
                  <a:lnTo>
                    <a:pt x="13561" y="48194"/>
                  </a:lnTo>
                  <a:lnTo>
                    <a:pt x="14700" y="52742"/>
                  </a:lnTo>
                  <a:lnTo>
                    <a:pt x="11965" y="54020"/>
                  </a:lnTo>
                  <a:lnTo>
                    <a:pt x="8547" y="63168"/>
                  </a:lnTo>
                  <a:lnTo>
                    <a:pt x="11396" y="64906"/>
                  </a:lnTo>
                  <a:lnTo>
                    <a:pt x="7407" y="67717"/>
                  </a:lnTo>
                  <a:lnTo>
                    <a:pt x="9686" y="73798"/>
                  </a:lnTo>
                  <a:lnTo>
                    <a:pt x="14700" y="75076"/>
                  </a:lnTo>
                  <a:lnTo>
                    <a:pt x="9116" y="76098"/>
                  </a:lnTo>
                  <a:lnTo>
                    <a:pt x="11965" y="77376"/>
                  </a:lnTo>
                  <a:lnTo>
                    <a:pt x="10256" y="78603"/>
                  </a:lnTo>
                  <a:lnTo>
                    <a:pt x="10826" y="83969"/>
                  </a:lnTo>
                  <a:lnTo>
                    <a:pt x="10826" y="83969"/>
                  </a:lnTo>
                  <a:lnTo>
                    <a:pt x="6267" y="87240"/>
                  </a:lnTo>
                  <a:lnTo>
                    <a:pt x="6837" y="89795"/>
                  </a:lnTo>
                  <a:lnTo>
                    <a:pt x="6837" y="90051"/>
                  </a:lnTo>
                  <a:lnTo>
                    <a:pt x="0" y="95366"/>
                  </a:lnTo>
                  <a:lnTo>
                    <a:pt x="569" y="100425"/>
                  </a:lnTo>
                  <a:lnTo>
                    <a:pt x="2279" y="99914"/>
                  </a:lnTo>
                  <a:lnTo>
                    <a:pt x="6837" y="99914"/>
                  </a:lnTo>
                  <a:lnTo>
                    <a:pt x="6267" y="104003"/>
                  </a:lnTo>
                  <a:lnTo>
                    <a:pt x="7407" y="1054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27"/>
            <p:cNvSpPr/>
            <p:nvPr/>
          </p:nvSpPr>
          <p:spPr>
            <a:xfrm>
              <a:off x="3216201" y="3971740"/>
              <a:ext cx="123600" cy="701100"/>
            </a:xfrm>
            <a:custGeom>
              <a:rect b="b" l="l" r="r" t="t"/>
              <a:pathLst>
                <a:path extrusionOk="0" h="120000" w="120000">
                  <a:moveTo>
                    <a:pt x="44064" y="118730"/>
                  </a:moveTo>
                  <a:lnTo>
                    <a:pt x="60415" y="119951"/>
                  </a:lnTo>
                  <a:lnTo>
                    <a:pt x="64572" y="115360"/>
                  </a:lnTo>
                  <a:lnTo>
                    <a:pt x="82586" y="113894"/>
                  </a:lnTo>
                  <a:lnTo>
                    <a:pt x="86743" y="112918"/>
                  </a:lnTo>
                  <a:lnTo>
                    <a:pt x="89515" y="112918"/>
                  </a:lnTo>
                  <a:lnTo>
                    <a:pt x="82586" y="112429"/>
                  </a:lnTo>
                  <a:lnTo>
                    <a:pt x="44064" y="112185"/>
                  </a:lnTo>
                  <a:lnTo>
                    <a:pt x="41293" y="110525"/>
                  </a:lnTo>
                  <a:lnTo>
                    <a:pt x="42678" y="106862"/>
                  </a:lnTo>
                  <a:lnTo>
                    <a:pt x="34364" y="106862"/>
                  </a:lnTo>
                  <a:lnTo>
                    <a:pt x="27436" y="107594"/>
                  </a:lnTo>
                  <a:lnTo>
                    <a:pt x="26050" y="102271"/>
                  </a:lnTo>
                  <a:lnTo>
                    <a:pt x="42678" y="96947"/>
                  </a:lnTo>
                  <a:lnTo>
                    <a:pt x="41293" y="94261"/>
                  </a:lnTo>
                  <a:lnTo>
                    <a:pt x="52378" y="91379"/>
                  </a:lnTo>
                  <a:lnTo>
                    <a:pt x="50993" y="86251"/>
                  </a:lnTo>
                  <a:lnTo>
                    <a:pt x="55150" y="85079"/>
                  </a:lnTo>
                  <a:lnTo>
                    <a:pt x="48221" y="83614"/>
                  </a:lnTo>
                  <a:lnTo>
                    <a:pt x="59307" y="82881"/>
                  </a:lnTo>
                  <a:lnTo>
                    <a:pt x="49607" y="81904"/>
                  </a:lnTo>
                  <a:lnTo>
                    <a:pt x="49607" y="81904"/>
                  </a:lnTo>
                  <a:lnTo>
                    <a:pt x="44064" y="75604"/>
                  </a:lnTo>
                  <a:lnTo>
                    <a:pt x="53764" y="73162"/>
                  </a:lnTo>
                  <a:lnTo>
                    <a:pt x="46836" y="71501"/>
                  </a:lnTo>
                  <a:lnTo>
                    <a:pt x="46836" y="71501"/>
                  </a:lnTo>
                  <a:lnTo>
                    <a:pt x="55150" y="62759"/>
                  </a:lnTo>
                  <a:lnTo>
                    <a:pt x="61801" y="61538"/>
                  </a:lnTo>
                  <a:lnTo>
                    <a:pt x="59307" y="57191"/>
                  </a:lnTo>
                  <a:lnTo>
                    <a:pt x="70115" y="53577"/>
                  </a:lnTo>
                  <a:lnTo>
                    <a:pt x="70115" y="50402"/>
                  </a:lnTo>
                  <a:lnTo>
                    <a:pt x="70115" y="50158"/>
                  </a:lnTo>
                  <a:lnTo>
                    <a:pt x="82586" y="46788"/>
                  </a:lnTo>
                  <a:lnTo>
                    <a:pt x="65958" y="38534"/>
                  </a:lnTo>
                  <a:lnTo>
                    <a:pt x="79815" y="35164"/>
                  </a:lnTo>
                  <a:lnTo>
                    <a:pt x="79815" y="31990"/>
                  </a:lnTo>
                  <a:lnTo>
                    <a:pt x="86743" y="28815"/>
                  </a:lnTo>
                  <a:lnTo>
                    <a:pt x="92286" y="27643"/>
                  </a:lnTo>
                  <a:lnTo>
                    <a:pt x="92286" y="26422"/>
                  </a:lnTo>
                  <a:lnTo>
                    <a:pt x="103094" y="25445"/>
                  </a:lnTo>
                  <a:lnTo>
                    <a:pt x="97829" y="20854"/>
                  </a:lnTo>
                  <a:lnTo>
                    <a:pt x="101709" y="18412"/>
                  </a:lnTo>
                  <a:lnTo>
                    <a:pt x="101709" y="18412"/>
                  </a:lnTo>
                  <a:lnTo>
                    <a:pt x="118337" y="17191"/>
                  </a:lnTo>
                  <a:lnTo>
                    <a:pt x="119722" y="14065"/>
                  </a:lnTo>
                  <a:lnTo>
                    <a:pt x="105866" y="14310"/>
                  </a:lnTo>
                  <a:lnTo>
                    <a:pt x="103094" y="8253"/>
                  </a:lnTo>
                  <a:lnTo>
                    <a:pt x="93672" y="6300"/>
                  </a:lnTo>
                  <a:lnTo>
                    <a:pt x="98937" y="4346"/>
                  </a:lnTo>
                  <a:lnTo>
                    <a:pt x="90900" y="2686"/>
                  </a:lnTo>
                  <a:lnTo>
                    <a:pt x="90900" y="0"/>
                  </a:lnTo>
                  <a:lnTo>
                    <a:pt x="81200" y="0"/>
                  </a:lnTo>
                  <a:lnTo>
                    <a:pt x="67344" y="1709"/>
                  </a:lnTo>
                  <a:lnTo>
                    <a:pt x="68729" y="1953"/>
                  </a:lnTo>
                  <a:lnTo>
                    <a:pt x="78429" y="10402"/>
                  </a:lnTo>
                  <a:lnTo>
                    <a:pt x="78429" y="10402"/>
                  </a:lnTo>
                  <a:lnTo>
                    <a:pt x="71501" y="14554"/>
                  </a:lnTo>
                  <a:lnTo>
                    <a:pt x="71501" y="16947"/>
                  </a:lnTo>
                  <a:lnTo>
                    <a:pt x="67344" y="22515"/>
                  </a:lnTo>
                  <a:lnTo>
                    <a:pt x="68729" y="24224"/>
                  </a:lnTo>
                  <a:lnTo>
                    <a:pt x="68729" y="24224"/>
                  </a:lnTo>
                  <a:lnTo>
                    <a:pt x="55150" y="31501"/>
                  </a:lnTo>
                  <a:lnTo>
                    <a:pt x="57644" y="35360"/>
                  </a:lnTo>
                  <a:lnTo>
                    <a:pt x="52378" y="35848"/>
                  </a:lnTo>
                  <a:lnTo>
                    <a:pt x="56535" y="43858"/>
                  </a:lnTo>
                  <a:lnTo>
                    <a:pt x="56535" y="43858"/>
                  </a:lnTo>
                  <a:lnTo>
                    <a:pt x="31593" y="57435"/>
                  </a:lnTo>
                  <a:lnTo>
                    <a:pt x="24665" y="57435"/>
                  </a:lnTo>
                  <a:lnTo>
                    <a:pt x="27436" y="65445"/>
                  </a:lnTo>
                  <a:lnTo>
                    <a:pt x="23279" y="66617"/>
                  </a:lnTo>
                  <a:lnTo>
                    <a:pt x="23279" y="71746"/>
                  </a:lnTo>
                  <a:lnTo>
                    <a:pt x="45450" y="72478"/>
                  </a:lnTo>
                  <a:lnTo>
                    <a:pt x="30207" y="82148"/>
                  </a:lnTo>
                  <a:lnTo>
                    <a:pt x="38521" y="83614"/>
                  </a:lnTo>
                  <a:lnTo>
                    <a:pt x="28822" y="85567"/>
                  </a:lnTo>
                  <a:lnTo>
                    <a:pt x="24665" y="89914"/>
                  </a:lnTo>
                  <a:lnTo>
                    <a:pt x="16628" y="89426"/>
                  </a:lnTo>
                  <a:lnTo>
                    <a:pt x="9699" y="87716"/>
                  </a:lnTo>
                  <a:lnTo>
                    <a:pt x="0" y="91379"/>
                  </a:lnTo>
                  <a:lnTo>
                    <a:pt x="15242" y="90891"/>
                  </a:lnTo>
                  <a:lnTo>
                    <a:pt x="18013" y="92551"/>
                  </a:lnTo>
                  <a:lnTo>
                    <a:pt x="12471" y="94017"/>
                  </a:lnTo>
                  <a:lnTo>
                    <a:pt x="26050" y="96214"/>
                  </a:lnTo>
                  <a:lnTo>
                    <a:pt x="11085" y="96459"/>
                  </a:lnTo>
                  <a:lnTo>
                    <a:pt x="15242" y="101050"/>
                  </a:lnTo>
                  <a:lnTo>
                    <a:pt x="23279" y="99829"/>
                  </a:lnTo>
                  <a:lnTo>
                    <a:pt x="11085" y="104713"/>
                  </a:lnTo>
                  <a:lnTo>
                    <a:pt x="23279" y="107106"/>
                  </a:lnTo>
                  <a:lnTo>
                    <a:pt x="16628" y="107594"/>
                  </a:lnTo>
                  <a:lnTo>
                    <a:pt x="32979" y="112185"/>
                  </a:lnTo>
                  <a:lnTo>
                    <a:pt x="41293" y="111501"/>
                  </a:lnTo>
                  <a:lnTo>
                    <a:pt x="41293" y="114383"/>
                  </a:lnTo>
                  <a:lnTo>
                    <a:pt x="53764" y="114383"/>
                  </a:lnTo>
                  <a:lnTo>
                    <a:pt x="61801" y="116092"/>
                  </a:lnTo>
                  <a:lnTo>
                    <a:pt x="45450" y="118485"/>
                  </a:lnTo>
                  <a:lnTo>
                    <a:pt x="45450" y="118241"/>
                  </a:lnTo>
                  <a:lnTo>
                    <a:pt x="44064" y="1187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27"/>
            <p:cNvSpPr/>
            <p:nvPr/>
          </p:nvSpPr>
          <p:spPr>
            <a:xfrm>
              <a:off x="6468284" y="3950342"/>
              <a:ext cx="9900" cy="6300"/>
            </a:xfrm>
            <a:custGeom>
              <a:rect b="b" l="l" r="r" t="t"/>
              <a:pathLst>
                <a:path extrusionOk="0" h="120000" w="120000">
                  <a:moveTo>
                    <a:pt x="0" y="90000"/>
                  </a:moveTo>
                  <a:lnTo>
                    <a:pt x="50000" y="0"/>
                  </a:lnTo>
                  <a:lnTo>
                    <a:pt x="116666" y="54000"/>
                  </a:lnTo>
                  <a:lnTo>
                    <a:pt x="66666" y="54000"/>
                  </a:lnTo>
                  <a:lnTo>
                    <a:pt x="33333" y="114000"/>
                  </a:lnTo>
                  <a:lnTo>
                    <a:pt x="0" y="9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27"/>
            <p:cNvSpPr/>
            <p:nvPr/>
          </p:nvSpPr>
          <p:spPr>
            <a:xfrm>
              <a:off x="6427995" y="3908808"/>
              <a:ext cx="7500" cy="7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5384"/>
                  </a:lnTo>
                  <a:lnTo>
                    <a:pt x="115384" y="115384"/>
                  </a:lnTo>
                  <a:lnTo>
                    <a:pt x="46153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27"/>
            <p:cNvSpPr/>
            <p:nvPr/>
          </p:nvSpPr>
          <p:spPr>
            <a:xfrm>
              <a:off x="6360007" y="3868531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0" y="85714"/>
                  </a:moveTo>
                  <a:lnTo>
                    <a:pt x="114285" y="114285"/>
                  </a:lnTo>
                  <a:lnTo>
                    <a:pt x="114285" y="85714"/>
                  </a:lnTo>
                  <a:lnTo>
                    <a:pt x="28571" y="0"/>
                  </a:lnTo>
                  <a:lnTo>
                    <a:pt x="0" y="857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27"/>
            <p:cNvSpPr/>
            <p:nvPr/>
          </p:nvSpPr>
          <p:spPr>
            <a:xfrm>
              <a:off x="6333567" y="3868531"/>
              <a:ext cx="17700" cy="11400"/>
            </a:xfrm>
            <a:custGeom>
              <a:rect b="b" l="l" r="r" t="t"/>
              <a:pathLst>
                <a:path extrusionOk="0" h="120000" w="120000">
                  <a:moveTo>
                    <a:pt x="0" y="15000"/>
                  </a:moveTo>
                  <a:lnTo>
                    <a:pt x="9836" y="60000"/>
                  </a:lnTo>
                  <a:lnTo>
                    <a:pt x="59016" y="117000"/>
                  </a:lnTo>
                  <a:lnTo>
                    <a:pt x="118032" y="60000"/>
                  </a:lnTo>
                  <a:lnTo>
                    <a:pt x="88524" y="0"/>
                  </a:lnTo>
                  <a:lnTo>
                    <a:pt x="39344" y="45000"/>
                  </a:lnTo>
                  <a:lnTo>
                    <a:pt x="0" y="15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27"/>
            <p:cNvSpPr/>
            <p:nvPr/>
          </p:nvSpPr>
          <p:spPr>
            <a:xfrm>
              <a:off x="6328531" y="3871048"/>
              <a:ext cx="7500" cy="7500"/>
            </a:xfrm>
            <a:custGeom>
              <a:rect b="b" l="l" r="r" t="t"/>
              <a:pathLst>
                <a:path extrusionOk="0" h="120000" w="120000">
                  <a:moveTo>
                    <a:pt x="48000" y="0"/>
                  </a:moveTo>
                  <a:lnTo>
                    <a:pt x="115200" y="115384"/>
                  </a:lnTo>
                  <a:lnTo>
                    <a:pt x="0" y="115384"/>
                  </a:lnTo>
                  <a:lnTo>
                    <a:pt x="48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27"/>
            <p:cNvSpPr/>
            <p:nvPr/>
          </p:nvSpPr>
          <p:spPr>
            <a:xfrm>
              <a:off x="6074206" y="3862238"/>
              <a:ext cx="610500" cy="482100"/>
            </a:xfrm>
            <a:custGeom>
              <a:rect b="b" l="l" r="r" t="t"/>
              <a:pathLst>
                <a:path extrusionOk="0" h="120000" w="120000">
                  <a:moveTo>
                    <a:pt x="96280" y="117440"/>
                  </a:moveTo>
                  <a:lnTo>
                    <a:pt x="98803" y="119928"/>
                  </a:lnTo>
                  <a:lnTo>
                    <a:pt x="99925" y="117796"/>
                  </a:lnTo>
                  <a:lnTo>
                    <a:pt x="104074" y="113601"/>
                  </a:lnTo>
                  <a:lnTo>
                    <a:pt x="104074" y="113601"/>
                  </a:lnTo>
                  <a:lnTo>
                    <a:pt x="108560" y="113246"/>
                  </a:lnTo>
                  <a:lnTo>
                    <a:pt x="110467" y="102298"/>
                  </a:lnTo>
                  <a:lnTo>
                    <a:pt x="113271" y="94194"/>
                  </a:lnTo>
                  <a:lnTo>
                    <a:pt x="117140" y="87440"/>
                  </a:lnTo>
                  <a:lnTo>
                    <a:pt x="118542" y="82890"/>
                  </a:lnTo>
                  <a:lnTo>
                    <a:pt x="119943" y="70876"/>
                  </a:lnTo>
                  <a:lnTo>
                    <a:pt x="118542" y="66327"/>
                  </a:lnTo>
                  <a:lnTo>
                    <a:pt x="118542" y="60639"/>
                  </a:lnTo>
                  <a:lnTo>
                    <a:pt x="116859" y="57867"/>
                  </a:lnTo>
                  <a:lnTo>
                    <a:pt x="113831" y="52890"/>
                  </a:lnTo>
                  <a:lnTo>
                    <a:pt x="113271" y="52535"/>
                  </a:lnTo>
                  <a:lnTo>
                    <a:pt x="111588" y="50402"/>
                  </a:lnTo>
                  <a:lnTo>
                    <a:pt x="111308" y="45853"/>
                  </a:lnTo>
                  <a:lnTo>
                    <a:pt x="109626" y="45853"/>
                  </a:lnTo>
                  <a:lnTo>
                    <a:pt x="108000" y="46208"/>
                  </a:lnTo>
                  <a:lnTo>
                    <a:pt x="107719" y="42654"/>
                  </a:lnTo>
                  <a:lnTo>
                    <a:pt x="105757" y="37037"/>
                  </a:lnTo>
                  <a:lnTo>
                    <a:pt x="99925" y="33483"/>
                  </a:lnTo>
                  <a:lnTo>
                    <a:pt x="97682" y="30710"/>
                  </a:lnTo>
                  <a:lnTo>
                    <a:pt x="97682" y="25734"/>
                  </a:lnTo>
                  <a:lnTo>
                    <a:pt x="96000" y="22535"/>
                  </a:lnTo>
                  <a:lnTo>
                    <a:pt x="96000" y="22535"/>
                  </a:lnTo>
                  <a:lnTo>
                    <a:pt x="95439" y="16208"/>
                  </a:lnTo>
                  <a:lnTo>
                    <a:pt x="93532" y="13720"/>
                  </a:lnTo>
                  <a:lnTo>
                    <a:pt x="91850" y="14431"/>
                  </a:lnTo>
                  <a:lnTo>
                    <a:pt x="90448" y="13720"/>
                  </a:lnTo>
                  <a:lnTo>
                    <a:pt x="90168" y="9881"/>
                  </a:lnTo>
                  <a:lnTo>
                    <a:pt x="88205" y="3909"/>
                  </a:lnTo>
                  <a:lnTo>
                    <a:pt x="87925" y="0"/>
                  </a:lnTo>
                  <a:lnTo>
                    <a:pt x="87364" y="0"/>
                  </a:lnTo>
                  <a:lnTo>
                    <a:pt x="86018" y="2843"/>
                  </a:lnTo>
                  <a:lnTo>
                    <a:pt x="85457" y="4194"/>
                  </a:lnTo>
                  <a:lnTo>
                    <a:pt x="84897" y="4905"/>
                  </a:lnTo>
                  <a:lnTo>
                    <a:pt x="84616" y="6682"/>
                  </a:lnTo>
                  <a:lnTo>
                    <a:pt x="84616" y="8459"/>
                  </a:lnTo>
                  <a:lnTo>
                    <a:pt x="84616" y="8459"/>
                  </a:lnTo>
                  <a:lnTo>
                    <a:pt x="84336" y="10947"/>
                  </a:lnTo>
                  <a:lnTo>
                    <a:pt x="84056" y="14075"/>
                  </a:lnTo>
                  <a:lnTo>
                    <a:pt x="84616" y="16208"/>
                  </a:lnTo>
                  <a:lnTo>
                    <a:pt x="84336" y="19052"/>
                  </a:lnTo>
                  <a:lnTo>
                    <a:pt x="82093" y="27156"/>
                  </a:lnTo>
                  <a:lnTo>
                    <a:pt x="79345" y="27511"/>
                  </a:lnTo>
                  <a:lnTo>
                    <a:pt x="76822" y="23957"/>
                  </a:lnTo>
                  <a:lnTo>
                    <a:pt x="74018" y="22535"/>
                  </a:lnTo>
                  <a:lnTo>
                    <a:pt x="71271" y="20118"/>
                  </a:lnTo>
                  <a:lnTo>
                    <a:pt x="69028" y="19763"/>
                  </a:lnTo>
                  <a:lnTo>
                    <a:pt x="66224" y="16208"/>
                  </a:lnTo>
                  <a:lnTo>
                    <a:pt x="66224" y="16208"/>
                  </a:lnTo>
                  <a:lnTo>
                    <a:pt x="69869" y="5616"/>
                  </a:lnTo>
                  <a:lnTo>
                    <a:pt x="68747" y="4620"/>
                  </a:lnTo>
                  <a:lnTo>
                    <a:pt x="67906" y="6682"/>
                  </a:lnTo>
                  <a:lnTo>
                    <a:pt x="66785" y="4905"/>
                  </a:lnTo>
                  <a:lnTo>
                    <a:pt x="65663" y="5260"/>
                  </a:lnTo>
                  <a:lnTo>
                    <a:pt x="62355" y="4905"/>
                  </a:lnTo>
                  <a:lnTo>
                    <a:pt x="57644" y="3199"/>
                  </a:lnTo>
                  <a:lnTo>
                    <a:pt x="57644" y="4194"/>
                  </a:lnTo>
                  <a:lnTo>
                    <a:pt x="56803" y="5971"/>
                  </a:lnTo>
                  <a:lnTo>
                    <a:pt x="52878" y="5971"/>
                  </a:lnTo>
                  <a:lnTo>
                    <a:pt x="50635" y="7393"/>
                  </a:lnTo>
                  <a:lnTo>
                    <a:pt x="50635" y="10592"/>
                  </a:lnTo>
                  <a:lnTo>
                    <a:pt x="49570" y="10592"/>
                  </a:lnTo>
                  <a:lnTo>
                    <a:pt x="48168" y="13436"/>
                  </a:lnTo>
                  <a:lnTo>
                    <a:pt x="49009" y="15142"/>
                  </a:lnTo>
                  <a:lnTo>
                    <a:pt x="48728" y="17630"/>
                  </a:lnTo>
                  <a:lnTo>
                    <a:pt x="47327" y="15853"/>
                  </a:lnTo>
                  <a:lnTo>
                    <a:pt x="45364" y="15497"/>
                  </a:lnTo>
                  <a:lnTo>
                    <a:pt x="44803" y="16563"/>
                  </a:lnTo>
                  <a:lnTo>
                    <a:pt x="43682" y="18341"/>
                  </a:lnTo>
                  <a:lnTo>
                    <a:pt x="43962" y="15142"/>
                  </a:lnTo>
                  <a:lnTo>
                    <a:pt x="42056" y="12369"/>
                  </a:lnTo>
                  <a:lnTo>
                    <a:pt x="40373" y="12014"/>
                  </a:lnTo>
                  <a:lnTo>
                    <a:pt x="38130" y="12369"/>
                  </a:lnTo>
                  <a:lnTo>
                    <a:pt x="37289" y="14786"/>
                  </a:lnTo>
                  <a:lnTo>
                    <a:pt x="35607" y="14786"/>
                  </a:lnTo>
                  <a:lnTo>
                    <a:pt x="33981" y="17630"/>
                  </a:lnTo>
                  <a:lnTo>
                    <a:pt x="33140" y="22251"/>
                  </a:lnTo>
                  <a:lnTo>
                    <a:pt x="30897" y="21184"/>
                  </a:lnTo>
                  <a:lnTo>
                    <a:pt x="30336" y="26800"/>
                  </a:lnTo>
                  <a:lnTo>
                    <a:pt x="28429" y="22251"/>
                  </a:lnTo>
                  <a:lnTo>
                    <a:pt x="26747" y="24668"/>
                  </a:lnTo>
                  <a:lnTo>
                    <a:pt x="26747" y="28222"/>
                  </a:lnTo>
                  <a:lnTo>
                    <a:pt x="25065" y="29644"/>
                  </a:lnTo>
                  <a:lnTo>
                    <a:pt x="23383" y="34194"/>
                  </a:lnTo>
                  <a:lnTo>
                    <a:pt x="18672" y="36327"/>
                  </a:lnTo>
                  <a:lnTo>
                    <a:pt x="16990" y="35971"/>
                  </a:lnTo>
                  <a:lnTo>
                    <a:pt x="12841" y="38815"/>
                  </a:lnTo>
                  <a:lnTo>
                    <a:pt x="10037" y="39170"/>
                  </a:lnTo>
                  <a:lnTo>
                    <a:pt x="3364" y="43364"/>
                  </a:lnTo>
                  <a:lnTo>
                    <a:pt x="2242" y="47274"/>
                  </a:lnTo>
                  <a:lnTo>
                    <a:pt x="1962" y="43364"/>
                  </a:lnTo>
                  <a:lnTo>
                    <a:pt x="841" y="46919"/>
                  </a:lnTo>
                  <a:lnTo>
                    <a:pt x="1401" y="49763"/>
                  </a:lnTo>
                  <a:lnTo>
                    <a:pt x="280" y="51824"/>
                  </a:lnTo>
                  <a:lnTo>
                    <a:pt x="280" y="54668"/>
                  </a:lnTo>
                  <a:lnTo>
                    <a:pt x="2523" y="58933"/>
                  </a:lnTo>
                  <a:lnTo>
                    <a:pt x="2242" y="62061"/>
                  </a:lnTo>
                  <a:lnTo>
                    <a:pt x="0" y="62417"/>
                  </a:lnTo>
                  <a:lnTo>
                    <a:pt x="2523" y="66682"/>
                  </a:lnTo>
                  <a:lnTo>
                    <a:pt x="2523" y="66682"/>
                  </a:lnTo>
                  <a:lnTo>
                    <a:pt x="2523" y="68744"/>
                  </a:lnTo>
                  <a:lnTo>
                    <a:pt x="4766" y="74431"/>
                  </a:lnTo>
                  <a:lnTo>
                    <a:pt x="5327" y="78625"/>
                  </a:lnTo>
                  <a:lnTo>
                    <a:pt x="5887" y="80402"/>
                  </a:lnTo>
                  <a:lnTo>
                    <a:pt x="7514" y="85734"/>
                  </a:lnTo>
                  <a:lnTo>
                    <a:pt x="7514" y="85734"/>
                  </a:lnTo>
                  <a:lnTo>
                    <a:pt x="7009" y="92772"/>
                  </a:lnTo>
                  <a:lnTo>
                    <a:pt x="5607" y="93838"/>
                  </a:lnTo>
                  <a:lnTo>
                    <a:pt x="5327" y="96327"/>
                  </a:lnTo>
                  <a:lnTo>
                    <a:pt x="8635" y="99454"/>
                  </a:lnTo>
                  <a:lnTo>
                    <a:pt x="13121" y="100165"/>
                  </a:lnTo>
                  <a:lnTo>
                    <a:pt x="14467" y="99454"/>
                  </a:lnTo>
                  <a:lnTo>
                    <a:pt x="16429" y="97677"/>
                  </a:lnTo>
                  <a:lnTo>
                    <a:pt x="18392" y="96966"/>
                  </a:lnTo>
                  <a:lnTo>
                    <a:pt x="19514" y="94549"/>
                  </a:lnTo>
                  <a:lnTo>
                    <a:pt x="23383" y="94194"/>
                  </a:lnTo>
                  <a:lnTo>
                    <a:pt x="29495" y="95260"/>
                  </a:lnTo>
                  <a:lnTo>
                    <a:pt x="32579" y="90639"/>
                  </a:lnTo>
                  <a:lnTo>
                    <a:pt x="37850" y="87440"/>
                  </a:lnTo>
                  <a:lnTo>
                    <a:pt x="43682" y="86800"/>
                  </a:lnTo>
                  <a:lnTo>
                    <a:pt x="47327" y="84668"/>
                  </a:lnTo>
                  <a:lnTo>
                    <a:pt x="54560" y="84312"/>
                  </a:lnTo>
                  <a:lnTo>
                    <a:pt x="56523" y="86800"/>
                  </a:lnTo>
                  <a:lnTo>
                    <a:pt x="57869" y="86445"/>
                  </a:lnTo>
                  <a:lnTo>
                    <a:pt x="62635" y="89218"/>
                  </a:lnTo>
                  <a:lnTo>
                    <a:pt x="62074" y="90284"/>
                  </a:lnTo>
                  <a:lnTo>
                    <a:pt x="65663" y="95971"/>
                  </a:lnTo>
                  <a:lnTo>
                    <a:pt x="65943" y="98744"/>
                  </a:lnTo>
                  <a:lnTo>
                    <a:pt x="67065" y="99810"/>
                  </a:lnTo>
                  <a:lnTo>
                    <a:pt x="68747" y="95971"/>
                  </a:lnTo>
                  <a:lnTo>
                    <a:pt x="70990" y="94194"/>
                  </a:lnTo>
                  <a:lnTo>
                    <a:pt x="73177" y="88507"/>
                  </a:lnTo>
                  <a:lnTo>
                    <a:pt x="73457" y="93483"/>
                  </a:lnTo>
                  <a:lnTo>
                    <a:pt x="72112" y="95971"/>
                  </a:lnTo>
                  <a:lnTo>
                    <a:pt x="72112" y="99454"/>
                  </a:lnTo>
                  <a:lnTo>
                    <a:pt x="70429" y="101232"/>
                  </a:lnTo>
                  <a:lnTo>
                    <a:pt x="72672" y="100876"/>
                  </a:lnTo>
                  <a:lnTo>
                    <a:pt x="74299" y="96327"/>
                  </a:lnTo>
                  <a:lnTo>
                    <a:pt x="75140" y="100165"/>
                  </a:lnTo>
                  <a:lnTo>
                    <a:pt x="74299" y="103009"/>
                  </a:lnTo>
                  <a:lnTo>
                    <a:pt x="75700" y="103009"/>
                  </a:lnTo>
                  <a:lnTo>
                    <a:pt x="77102" y="101943"/>
                  </a:lnTo>
                  <a:lnTo>
                    <a:pt x="79065" y="106848"/>
                  </a:lnTo>
                  <a:lnTo>
                    <a:pt x="78785" y="109691"/>
                  </a:lnTo>
                  <a:lnTo>
                    <a:pt x="80411" y="113957"/>
                  </a:lnTo>
                  <a:lnTo>
                    <a:pt x="89887" y="118151"/>
                  </a:lnTo>
                  <a:lnTo>
                    <a:pt x="91289" y="117440"/>
                  </a:lnTo>
                  <a:lnTo>
                    <a:pt x="94317" y="113957"/>
                  </a:lnTo>
                  <a:lnTo>
                    <a:pt x="94598" y="116018"/>
                  </a:lnTo>
                  <a:lnTo>
                    <a:pt x="96000" y="115663"/>
                  </a:lnTo>
                  <a:lnTo>
                    <a:pt x="96280" y="11744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27"/>
            <p:cNvSpPr/>
            <p:nvPr/>
          </p:nvSpPr>
          <p:spPr>
            <a:xfrm>
              <a:off x="7086468" y="2105175"/>
              <a:ext cx="75600" cy="39000"/>
            </a:xfrm>
            <a:custGeom>
              <a:rect b="b" l="l" r="r" t="t"/>
              <a:pathLst>
                <a:path extrusionOk="0" h="120000" w="120000">
                  <a:moveTo>
                    <a:pt x="0" y="119111"/>
                  </a:moveTo>
                  <a:lnTo>
                    <a:pt x="4545" y="71111"/>
                  </a:lnTo>
                  <a:lnTo>
                    <a:pt x="65454" y="0"/>
                  </a:lnTo>
                  <a:lnTo>
                    <a:pt x="101818" y="8888"/>
                  </a:lnTo>
                  <a:lnTo>
                    <a:pt x="119545" y="57777"/>
                  </a:lnTo>
                  <a:lnTo>
                    <a:pt x="88181" y="88888"/>
                  </a:lnTo>
                  <a:lnTo>
                    <a:pt x="63181" y="119111"/>
                  </a:lnTo>
                  <a:lnTo>
                    <a:pt x="45000" y="97777"/>
                  </a:lnTo>
                  <a:lnTo>
                    <a:pt x="0" y="1191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27"/>
            <p:cNvSpPr/>
            <p:nvPr/>
          </p:nvSpPr>
          <p:spPr>
            <a:xfrm>
              <a:off x="6580337" y="1897500"/>
              <a:ext cx="76800" cy="50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9628" y="20571"/>
                  </a:lnTo>
                  <a:lnTo>
                    <a:pt x="55315" y="17142"/>
                  </a:lnTo>
                  <a:lnTo>
                    <a:pt x="119553" y="64457"/>
                  </a:lnTo>
                  <a:lnTo>
                    <a:pt x="90557" y="119314"/>
                  </a:lnTo>
                  <a:lnTo>
                    <a:pt x="26319" y="8160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27"/>
            <p:cNvSpPr/>
            <p:nvPr/>
          </p:nvSpPr>
          <p:spPr>
            <a:xfrm>
              <a:off x="6508573" y="1859741"/>
              <a:ext cx="57900" cy="65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8235" y="23580"/>
                  </a:lnTo>
                  <a:lnTo>
                    <a:pt x="119411" y="64978"/>
                  </a:lnTo>
                  <a:lnTo>
                    <a:pt x="95882" y="78078"/>
                  </a:lnTo>
                  <a:lnTo>
                    <a:pt x="101764" y="93799"/>
                  </a:lnTo>
                  <a:lnTo>
                    <a:pt x="67058" y="119475"/>
                  </a:lnTo>
                  <a:lnTo>
                    <a:pt x="31764" y="98515"/>
                  </a:lnTo>
                  <a:lnTo>
                    <a:pt x="37647" y="41397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27"/>
            <p:cNvSpPr/>
            <p:nvPr/>
          </p:nvSpPr>
          <p:spPr>
            <a:xfrm>
              <a:off x="6434289" y="1854706"/>
              <a:ext cx="99600" cy="91800"/>
            </a:xfrm>
            <a:custGeom>
              <a:rect b="b" l="l" r="r" t="t"/>
              <a:pathLst>
                <a:path extrusionOk="0" h="120000" w="120000">
                  <a:moveTo>
                    <a:pt x="0" y="70000"/>
                  </a:moveTo>
                  <a:lnTo>
                    <a:pt x="10000" y="22222"/>
                  </a:lnTo>
                  <a:lnTo>
                    <a:pt x="34137" y="0"/>
                  </a:lnTo>
                  <a:lnTo>
                    <a:pt x="63103" y="45925"/>
                  </a:lnTo>
                  <a:lnTo>
                    <a:pt x="76896" y="49629"/>
                  </a:lnTo>
                  <a:lnTo>
                    <a:pt x="76896" y="9259"/>
                  </a:lnTo>
                  <a:lnTo>
                    <a:pt x="104137" y="38518"/>
                  </a:lnTo>
                  <a:lnTo>
                    <a:pt x="98965" y="75555"/>
                  </a:lnTo>
                  <a:lnTo>
                    <a:pt x="119655" y="99259"/>
                  </a:lnTo>
                  <a:lnTo>
                    <a:pt x="94137" y="88148"/>
                  </a:lnTo>
                  <a:lnTo>
                    <a:pt x="63103" y="110370"/>
                  </a:lnTo>
                  <a:lnTo>
                    <a:pt x="57931" y="91851"/>
                  </a:lnTo>
                  <a:lnTo>
                    <a:pt x="46206" y="119629"/>
                  </a:lnTo>
                  <a:lnTo>
                    <a:pt x="23793" y="112222"/>
                  </a:lnTo>
                  <a:lnTo>
                    <a:pt x="16896" y="91851"/>
                  </a:lnTo>
                  <a:lnTo>
                    <a:pt x="0" y="7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27"/>
            <p:cNvSpPr/>
            <p:nvPr/>
          </p:nvSpPr>
          <p:spPr>
            <a:xfrm>
              <a:off x="6414145" y="1876103"/>
              <a:ext cx="9900" cy="31500"/>
            </a:xfrm>
            <a:custGeom>
              <a:rect b="b" l="l" r="r" t="t"/>
              <a:pathLst>
                <a:path extrusionOk="0" h="120000" w="120000">
                  <a:moveTo>
                    <a:pt x="66666" y="118909"/>
                  </a:moveTo>
                  <a:lnTo>
                    <a:pt x="0" y="97090"/>
                  </a:lnTo>
                  <a:lnTo>
                    <a:pt x="33333" y="0"/>
                  </a:lnTo>
                  <a:lnTo>
                    <a:pt x="116666" y="53454"/>
                  </a:lnTo>
                  <a:lnTo>
                    <a:pt x="66666" y="1189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27"/>
            <p:cNvSpPr/>
            <p:nvPr/>
          </p:nvSpPr>
          <p:spPr>
            <a:xfrm>
              <a:off x="6414145" y="1973019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78260" y="27692"/>
                  </a:lnTo>
                  <a:lnTo>
                    <a:pt x="117391" y="118153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27"/>
            <p:cNvSpPr/>
            <p:nvPr/>
          </p:nvSpPr>
          <p:spPr>
            <a:xfrm>
              <a:off x="6487169" y="1965467"/>
              <a:ext cx="15000" cy="25200"/>
            </a:xfrm>
            <a:custGeom>
              <a:rect b="b" l="l" r="r" t="t"/>
              <a:pathLst>
                <a:path extrusionOk="0" h="120000" w="120000">
                  <a:moveTo>
                    <a:pt x="35294" y="118604"/>
                  </a:moveTo>
                  <a:lnTo>
                    <a:pt x="0" y="104651"/>
                  </a:lnTo>
                  <a:lnTo>
                    <a:pt x="0" y="27906"/>
                  </a:lnTo>
                  <a:lnTo>
                    <a:pt x="70588" y="0"/>
                  </a:lnTo>
                  <a:lnTo>
                    <a:pt x="117647" y="76744"/>
                  </a:lnTo>
                  <a:lnTo>
                    <a:pt x="58823" y="97674"/>
                  </a:lnTo>
                  <a:lnTo>
                    <a:pt x="35294" y="1186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27"/>
            <p:cNvSpPr/>
            <p:nvPr/>
          </p:nvSpPr>
          <p:spPr>
            <a:xfrm>
              <a:off x="6478356" y="1989380"/>
              <a:ext cx="61500" cy="40200"/>
            </a:xfrm>
            <a:custGeom>
              <a:rect b="b" l="l" r="r" t="t"/>
              <a:pathLst>
                <a:path extrusionOk="0" h="120000" w="120000">
                  <a:moveTo>
                    <a:pt x="0" y="72517"/>
                  </a:moveTo>
                  <a:lnTo>
                    <a:pt x="24672" y="59568"/>
                  </a:lnTo>
                  <a:lnTo>
                    <a:pt x="35887" y="7769"/>
                  </a:lnTo>
                  <a:lnTo>
                    <a:pt x="82990" y="0"/>
                  </a:lnTo>
                  <a:lnTo>
                    <a:pt x="119439" y="119136"/>
                  </a:lnTo>
                  <a:lnTo>
                    <a:pt x="30280" y="72517"/>
                  </a:lnTo>
                  <a:lnTo>
                    <a:pt x="5046" y="89784"/>
                  </a:lnTo>
                  <a:lnTo>
                    <a:pt x="0" y="7251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27"/>
            <p:cNvSpPr/>
            <p:nvPr/>
          </p:nvSpPr>
          <p:spPr>
            <a:xfrm>
              <a:off x="3994283" y="2325438"/>
              <a:ext cx="165000" cy="111000"/>
            </a:xfrm>
            <a:custGeom>
              <a:rect b="b" l="l" r="r" t="t"/>
              <a:pathLst>
                <a:path extrusionOk="0" h="120000" w="120000">
                  <a:moveTo>
                    <a:pt x="48457" y="115360"/>
                  </a:moveTo>
                  <a:lnTo>
                    <a:pt x="64055" y="119690"/>
                  </a:lnTo>
                  <a:lnTo>
                    <a:pt x="79445" y="99896"/>
                  </a:lnTo>
                  <a:lnTo>
                    <a:pt x="87764" y="101443"/>
                  </a:lnTo>
                  <a:lnTo>
                    <a:pt x="101282" y="82886"/>
                  </a:lnTo>
                  <a:lnTo>
                    <a:pt x="104194" y="85979"/>
                  </a:lnTo>
                  <a:lnTo>
                    <a:pt x="119792" y="53814"/>
                  </a:lnTo>
                  <a:lnTo>
                    <a:pt x="115632" y="50721"/>
                  </a:lnTo>
                  <a:lnTo>
                    <a:pt x="115632" y="35567"/>
                  </a:lnTo>
                  <a:lnTo>
                    <a:pt x="104194" y="29381"/>
                  </a:lnTo>
                  <a:lnTo>
                    <a:pt x="102322" y="15463"/>
                  </a:lnTo>
                  <a:lnTo>
                    <a:pt x="106273" y="6185"/>
                  </a:lnTo>
                  <a:lnTo>
                    <a:pt x="96083" y="12371"/>
                  </a:lnTo>
                  <a:lnTo>
                    <a:pt x="88804" y="0"/>
                  </a:lnTo>
                  <a:lnTo>
                    <a:pt x="86724" y="13917"/>
                  </a:lnTo>
                  <a:lnTo>
                    <a:pt x="73414" y="20103"/>
                  </a:lnTo>
                  <a:lnTo>
                    <a:pt x="68214" y="13917"/>
                  </a:lnTo>
                  <a:lnTo>
                    <a:pt x="68214" y="36804"/>
                  </a:lnTo>
                  <a:lnTo>
                    <a:pt x="61975" y="12371"/>
                  </a:lnTo>
                  <a:lnTo>
                    <a:pt x="54696" y="18556"/>
                  </a:lnTo>
                  <a:lnTo>
                    <a:pt x="53656" y="34020"/>
                  </a:lnTo>
                  <a:lnTo>
                    <a:pt x="45545" y="15463"/>
                  </a:lnTo>
                  <a:lnTo>
                    <a:pt x="43466" y="41443"/>
                  </a:lnTo>
                  <a:lnTo>
                    <a:pt x="40346" y="36804"/>
                  </a:lnTo>
                  <a:lnTo>
                    <a:pt x="34107" y="50721"/>
                  </a:lnTo>
                  <a:lnTo>
                    <a:pt x="32027" y="35567"/>
                  </a:lnTo>
                  <a:lnTo>
                    <a:pt x="25788" y="29381"/>
                  </a:lnTo>
                  <a:lnTo>
                    <a:pt x="32027" y="29381"/>
                  </a:lnTo>
                  <a:lnTo>
                    <a:pt x="30987" y="17010"/>
                  </a:lnTo>
                  <a:lnTo>
                    <a:pt x="15597" y="3092"/>
                  </a:lnTo>
                  <a:lnTo>
                    <a:pt x="19757" y="9278"/>
                  </a:lnTo>
                  <a:lnTo>
                    <a:pt x="15597" y="10824"/>
                  </a:lnTo>
                  <a:lnTo>
                    <a:pt x="23708" y="29381"/>
                  </a:lnTo>
                  <a:lnTo>
                    <a:pt x="10398" y="13917"/>
                  </a:lnTo>
                  <a:lnTo>
                    <a:pt x="6239" y="21649"/>
                  </a:lnTo>
                  <a:lnTo>
                    <a:pt x="10398" y="35567"/>
                  </a:lnTo>
                  <a:lnTo>
                    <a:pt x="4159" y="30927"/>
                  </a:lnTo>
                  <a:lnTo>
                    <a:pt x="0" y="39896"/>
                  </a:lnTo>
                  <a:lnTo>
                    <a:pt x="19757" y="34020"/>
                  </a:lnTo>
                  <a:lnTo>
                    <a:pt x="27868" y="42989"/>
                  </a:lnTo>
                  <a:lnTo>
                    <a:pt x="20589" y="50721"/>
                  </a:lnTo>
                  <a:lnTo>
                    <a:pt x="28908" y="55360"/>
                  </a:lnTo>
                  <a:lnTo>
                    <a:pt x="15597" y="60000"/>
                  </a:lnTo>
                  <a:lnTo>
                    <a:pt x="6239" y="69278"/>
                  </a:lnTo>
                  <a:lnTo>
                    <a:pt x="21629" y="66185"/>
                  </a:lnTo>
                  <a:lnTo>
                    <a:pt x="23708" y="77010"/>
                  </a:lnTo>
                  <a:lnTo>
                    <a:pt x="28908" y="73917"/>
                  </a:lnTo>
                  <a:lnTo>
                    <a:pt x="26828" y="92164"/>
                  </a:lnTo>
                  <a:lnTo>
                    <a:pt x="17677" y="96804"/>
                  </a:lnTo>
                  <a:lnTo>
                    <a:pt x="18717" y="102989"/>
                  </a:lnTo>
                  <a:lnTo>
                    <a:pt x="37227" y="102989"/>
                  </a:lnTo>
                  <a:lnTo>
                    <a:pt x="48457" y="11536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27"/>
            <p:cNvSpPr/>
            <p:nvPr/>
          </p:nvSpPr>
          <p:spPr>
            <a:xfrm>
              <a:off x="1994939" y="3382696"/>
              <a:ext cx="21300" cy="22500"/>
            </a:xfrm>
            <a:custGeom>
              <a:rect b="b" l="l" r="r" t="t"/>
              <a:pathLst>
                <a:path extrusionOk="0" h="120000" w="120000">
                  <a:moveTo>
                    <a:pt x="24000" y="0"/>
                  </a:moveTo>
                  <a:lnTo>
                    <a:pt x="0" y="52500"/>
                  </a:lnTo>
                  <a:lnTo>
                    <a:pt x="40000" y="118500"/>
                  </a:lnTo>
                  <a:lnTo>
                    <a:pt x="64000" y="81000"/>
                  </a:lnTo>
                  <a:lnTo>
                    <a:pt x="102400" y="90000"/>
                  </a:lnTo>
                  <a:lnTo>
                    <a:pt x="118400" y="60000"/>
                  </a:lnTo>
                  <a:lnTo>
                    <a:pt x="64000" y="15000"/>
                  </a:lnTo>
                  <a:lnTo>
                    <a:pt x="24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27"/>
            <p:cNvSpPr/>
            <p:nvPr/>
          </p:nvSpPr>
          <p:spPr>
            <a:xfrm>
              <a:off x="1938283" y="3349971"/>
              <a:ext cx="8700" cy="7500"/>
            </a:xfrm>
            <a:custGeom>
              <a:rect b="b" l="l" r="r" t="t"/>
              <a:pathLst>
                <a:path extrusionOk="0" h="120000" w="120000">
                  <a:moveTo>
                    <a:pt x="0" y="69230"/>
                  </a:moveTo>
                  <a:lnTo>
                    <a:pt x="38709" y="115384"/>
                  </a:lnTo>
                  <a:lnTo>
                    <a:pt x="116129" y="69230"/>
                  </a:lnTo>
                  <a:lnTo>
                    <a:pt x="77419" y="0"/>
                  </a:lnTo>
                  <a:lnTo>
                    <a:pt x="19354" y="0"/>
                  </a:lnTo>
                  <a:lnTo>
                    <a:pt x="0" y="692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27"/>
            <p:cNvSpPr/>
            <p:nvPr/>
          </p:nvSpPr>
          <p:spPr>
            <a:xfrm>
              <a:off x="1963463" y="3362558"/>
              <a:ext cx="6300" cy="5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85714" y="112500"/>
                  </a:lnTo>
                  <a:lnTo>
                    <a:pt x="114285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27"/>
            <p:cNvSpPr/>
            <p:nvPr/>
          </p:nvSpPr>
          <p:spPr>
            <a:xfrm>
              <a:off x="1978572" y="3366333"/>
              <a:ext cx="6300" cy="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85714" y="109090"/>
                  </a:lnTo>
                  <a:lnTo>
                    <a:pt x="114285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27"/>
            <p:cNvSpPr/>
            <p:nvPr/>
          </p:nvSpPr>
          <p:spPr>
            <a:xfrm>
              <a:off x="1986126" y="3371368"/>
              <a:ext cx="9900" cy="7500"/>
            </a:xfrm>
            <a:custGeom>
              <a:rect b="b" l="l" r="r" t="t"/>
              <a:pathLst>
                <a:path extrusionOk="0" h="120000" w="120000">
                  <a:moveTo>
                    <a:pt x="50000" y="115384"/>
                  </a:moveTo>
                  <a:lnTo>
                    <a:pt x="0" y="0"/>
                  </a:lnTo>
                  <a:lnTo>
                    <a:pt x="116666" y="69230"/>
                  </a:lnTo>
                  <a:lnTo>
                    <a:pt x="500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27"/>
            <p:cNvSpPr/>
            <p:nvPr/>
          </p:nvSpPr>
          <p:spPr>
            <a:xfrm>
              <a:off x="6640771" y="3839582"/>
              <a:ext cx="8700" cy="7500"/>
            </a:xfrm>
            <a:custGeom>
              <a:rect b="b" l="l" r="r" t="t"/>
              <a:pathLst>
                <a:path extrusionOk="0" h="120000" w="120000">
                  <a:moveTo>
                    <a:pt x="77419" y="115200"/>
                  </a:moveTo>
                  <a:lnTo>
                    <a:pt x="116129" y="24000"/>
                  </a:lnTo>
                  <a:lnTo>
                    <a:pt x="0" y="0"/>
                  </a:lnTo>
                  <a:lnTo>
                    <a:pt x="77419" y="115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27"/>
            <p:cNvSpPr/>
            <p:nvPr/>
          </p:nvSpPr>
          <p:spPr>
            <a:xfrm>
              <a:off x="6501019" y="3738891"/>
              <a:ext cx="144900" cy="122100"/>
            </a:xfrm>
            <a:custGeom>
              <a:rect b="b" l="l" r="r" t="t"/>
              <a:pathLst>
                <a:path extrusionOk="0" h="120000" w="120000">
                  <a:moveTo>
                    <a:pt x="82130" y="111308"/>
                  </a:moveTo>
                  <a:lnTo>
                    <a:pt x="106745" y="115514"/>
                  </a:lnTo>
                  <a:lnTo>
                    <a:pt x="112662" y="119719"/>
                  </a:lnTo>
                  <a:lnTo>
                    <a:pt x="119763" y="114112"/>
                  </a:lnTo>
                  <a:lnTo>
                    <a:pt x="103431" y="104299"/>
                  </a:lnTo>
                  <a:lnTo>
                    <a:pt x="102248" y="97570"/>
                  </a:lnTo>
                  <a:lnTo>
                    <a:pt x="93964" y="96168"/>
                  </a:lnTo>
                  <a:lnTo>
                    <a:pt x="86863" y="82149"/>
                  </a:lnTo>
                  <a:lnTo>
                    <a:pt x="75266" y="72336"/>
                  </a:lnTo>
                  <a:lnTo>
                    <a:pt x="72899" y="61401"/>
                  </a:lnTo>
                  <a:lnTo>
                    <a:pt x="83313" y="60000"/>
                  </a:lnTo>
                  <a:lnTo>
                    <a:pt x="79763" y="51588"/>
                  </a:lnTo>
                  <a:lnTo>
                    <a:pt x="57514" y="41775"/>
                  </a:lnTo>
                  <a:lnTo>
                    <a:pt x="57514" y="34766"/>
                  </a:lnTo>
                  <a:lnTo>
                    <a:pt x="40000" y="15420"/>
                  </a:lnTo>
                  <a:lnTo>
                    <a:pt x="0" y="0"/>
                  </a:lnTo>
                  <a:lnTo>
                    <a:pt x="2366" y="96168"/>
                  </a:lnTo>
                  <a:lnTo>
                    <a:pt x="26982" y="94766"/>
                  </a:lnTo>
                  <a:lnTo>
                    <a:pt x="23431" y="86355"/>
                  </a:lnTo>
                  <a:lnTo>
                    <a:pt x="41183" y="70934"/>
                  </a:lnTo>
                  <a:lnTo>
                    <a:pt x="62248" y="82149"/>
                  </a:lnTo>
                  <a:lnTo>
                    <a:pt x="82130" y="11130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27"/>
            <p:cNvSpPr/>
            <p:nvPr/>
          </p:nvSpPr>
          <p:spPr>
            <a:xfrm>
              <a:off x="6659657" y="3745184"/>
              <a:ext cx="24000" cy="25200"/>
            </a:xfrm>
            <a:custGeom>
              <a:rect b="b" l="l" r="r" t="t"/>
              <a:pathLst>
                <a:path extrusionOk="0" h="120000" w="120000">
                  <a:moveTo>
                    <a:pt x="97411" y="48837"/>
                  </a:moveTo>
                  <a:lnTo>
                    <a:pt x="0" y="0"/>
                  </a:lnTo>
                  <a:lnTo>
                    <a:pt x="55058" y="34883"/>
                  </a:lnTo>
                  <a:lnTo>
                    <a:pt x="90352" y="118604"/>
                  </a:lnTo>
                  <a:lnTo>
                    <a:pt x="118588" y="103255"/>
                  </a:lnTo>
                  <a:lnTo>
                    <a:pt x="97411" y="488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27"/>
            <p:cNvSpPr/>
            <p:nvPr/>
          </p:nvSpPr>
          <p:spPr>
            <a:xfrm>
              <a:off x="6610554" y="3760288"/>
              <a:ext cx="57900" cy="35100"/>
            </a:xfrm>
            <a:custGeom>
              <a:rect b="b" l="l" r="r" t="t"/>
              <a:pathLst>
                <a:path extrusionOk="0" h="120000" w="120000">
                  <a:moveTo>
                    <a:pt x="72941" y="71040"/>
                  </a:moveTo>
                  <a:lnTo>
                    <a:pt x="55294" y="56640"/>
                  </a:lnTo>
                  <a:lnTo>
                    <a:pt x="35294" y="71040"/>
                  </a:lnTo>
                  <a:lnTo>
                    <a:pt x="0" y="66240"/>
                  </a:lnTo>
                  <a:lnTo>
                    <a:pt x="46470" y="119040"/>
                  </a:lnTo>
                  <a:lnTo>
                    <a:pt x="119411" y="61440"/>
                  </a:lnTo>
                  <a:lnTo>
                    <a:pt x="119411" y="0"/>
                  </a:lnTo>
                  <a:lnTo>
                    <a:pt x="102352" y="4800"/>
                  </a:lnTo>
                  <a:lnTo>
                    <a:pt x="72941" y="7104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27"/>
            <p:cNvSpPr/>
            <p:nvPr/>
          </p:nvSpPr>
          <p:spPr>
            <a:xfrm>
              <a:off x="5991110" y="3736373"/>
              <a:ext cx="9900" cy="9900"/>
            </a:xfrm>
            <a:custGeom>
              <a:rect b="b" l="l" r="r" t="t"/>
              <a:pathLst>
                <a:path extrusionOk="0" h="120000" w="120000">
                  <a:moveTo>
                    <a:pt x="116571" y="83333"/>
                  </a:moveTo>
                  <a:lnTo>
                    <a:pt x="116571" y="50000"/>
                  </a:lnTo>
                  <a:lnTo>
                    <a:pt x="48000" y="0"/>
                  </a:lnTo>
                  <a:lnTo>
                    <a:pt x="0" y="0"/>
                  </a:lnTo>
                  <a:lnTo>
                    <a:pt x="0" y="116666"/>
                  </a:lnTo>
                  <a:lnTo>
                    <a:pt x="116571" y="833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27"/>
            <p:cNvSpPr/>
            <p:nvPr/>
          </p:nvSpPr>
          <p:spPr>
            <a:xfrm>
              <a:off x="5954598" y="3718753"/>
              <a:ext cx="25200" cy="25200"/>
            </a:xfrm>
            <a:custGeom>
              <a:rect b="b" l="l" r="r" t="t"/>
              <a:pathLst>
                <a:path extrusionOk="0" h="120000" w="120000">
                  <a:moveTo>
                    <a:pt x="58666" y="92000"/>
                  </a:moveTo>
                  <a:lnTo>
                    <a:pt x="98666" y="118666"/>
                  </a:lnTo>
                  <a:lnTo>
                    <a:pt x="118666" y="78666"/>
                  </a:lnTo>
                  <a:lnTo>
                    <a:pt x="78666" y="72000"/>
                  </a:lnTo>
                  <a:lnTo>
                    <a:pt x="58666" y="0"/>
                  </a:lnTo>
                  <a:lnTo>
                    <a:pt x="0" y="33333"/>
                  </a:lnTo>
                  <a:lnTo>
                    <a:pt x="45333" y="40000"/>
                  </a:lnTo>
                  <a:lnTo>
                    <a:pt x="58666" y="9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27"/>
            <p:cNvSpPr/>
            <p:nvPr/>
          </p:nvSpPr>
          <p:spPr>
            <a:xfrm>
              <a:off x="6212700" y="3770357"/>
              <a:ext cx="6300" cy="9900"/>
            </a:xfrm>
            <a:custGeom>
              <a:rect b="b" l="l" r="r" t="t"/>
              <a:pathLst>
                <a:path extrusionOk="0" h="120000" w="120000">
                  <a:moveTo>
                    <a:pt x="0" y="116666"/>
                  </a:moveTo>
                  <a:lnTo>
                    <a:pt x="85714" y="83333"/>
                  </a:lnTo>
                  <a:lnTo>
                    <a:pt x="114285" y="0"/>
                  </a:lnTo>
                  <a:lnTo>
                    <a:pt x="0" y="0"/>
                  </a:lnTo>
                  <a:lnTo>
                    <a:pt x="0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27"/>
            <p:cNvSpPr/>
            <p:nvPr/>
          </p:nvSpPr>
          <p:spPr>
            <a:xfrm>
              <a:off x="5942008" y="3702390"/>
              <a:ext cx="5100" cy="8700"/>
            </a:xfrm>
            <a:custGeom>
              <a:rect b="b" l="l" r="r" t="t"/>
              <a:pathLst>
                <a:path extrusionOk="0" h="120000" w="120000">
                  <a:moveTo>
                    <a:pt x="112500" y="38709"/>
                  </a:moveTo>
                  <a:lnTo>
                    <a:pt x="0" y="0"/>
                  </a:lnTo>
                  <a:lnTo>
                    <a:pt x="0" y="116129"/>
                  </a:lnTo>
                  <a:lnTo>
                    <a:pt x="112500" y="387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27"/>
            <p:cNvSpPr/>
            <p:nvPr/>
          </p:nvSpPr>
          <p:spPr>
            <a:xfrm>
              <a:off x="6217736" y="3765323"/>
              <a:ext cx="8700" cy="18900"/>
            </a:xfrm>
            <a:custGeom>
              <a:rect b="b" l="l" r="r" t="t"/>
              <a:pathLst>
                <a:path extrusionOk="0" h="120000" w="120000">
                  <a:moveTo>
                    <a:pt x="116000" y="90909"/>
                  </a:moveTo>
                  <a:lnTo>
                    <a:pt x="56000" y="45454"/>
                  </a:lnTo>
                  <a:lnTo>
                    <a:pt x="76000" y="0"/>
                  </a:lnTo>
                  <a:lnTo>
                    <a:pt x="0" y="72727"/>
                  </a:lnTo>
                  <a:lnTo>
                    <a:pt x="20000" y="118181"/>
                  </a:lnTo>
                  <a:lnTo>
                    <a:pt x="116000" y="909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27"/>
            <p:cNvSpPr/>
            <p:nvPr/>
          </p:nvSpPr>
          <p:spPr>
            <a:xfrm>
              <a:off x="6220254" y="3714977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112500" y="0"/>
                  </a:moveTo>
                  <a:lnTo>
                    <a:pt x="0" y="28571"/>
                  </a:lnTo>
                  <a:lnTo>
                    <a:pt x="37500" y="114285"/>
                  </a:lnTo>
                  <a:lnTo>
                    <a:pt x="1125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27"/>
            <p:cNvSpPr/>
            <p:nvPr/>
          </p:nvSpPr>
          <p:spPr>
            <a:xfrm>
              <a:off x="5802255" y="3609251"/>
              <a:ext cx="165000" cy="178800"/>
            </a:xfrm>
            <a:custGeom>
              <a:rect b="b" l="l" r="r" t="t"/>
              <a:pathLst>
                <a:path extrusionOk="0" h="120000" w="120000">
                  <a:moveTo>
                    <a:pt x="119791" y="92204"/>
                  </a:moveTo>
                  <a:lnTo>
                    <a:pt x="89791" y="66517"/>
                  </a:lnTo>
                  <a:lnTo>
                    <a:pt x="92916" y="53290"/>
                  </a:lnTo>
                  <a:lnTo>
                    <a:pt x="58958" y="35079"/>
                  </a:lnTo>
                  <a:lnTo>
                    <a:pt x="26875" y="6517"/>
                  </a:lnTo>
                  <a:lnTo>
                    <a:pt x="0" y="0"/>
                  </a:lnTo>
                  <a:lnTo>
                    <a:pt x="22708" y="23769"/>
                  </a:lnTo>
                  <a:lnTo>
                    <a:pt x="26875" y="36038"/>
                  </a:lnTo>
                  <a:lnTo>
                    <a:pt x="42291" y="40830"/>
                  </a:lnTo>
                  <a:lnTo>
                    <a:pt x="42291" y="57124"/>
                  </a:lnTo>
                  <a:lnTo>
                    <a:pt x="57916" y="68434"/>
                  </a:lnTo>
                  <a:lnTo>
                    <a:pt x="66041" y="84536"/>
                  </a:lnTo>
                  <a:lnTo>
                    <a:pt x="102291" y="118849"/>
                  </a:lnTo>
                  <a:lnTo>
                    <a:pt x="116666" y="119808"/>
                  </a:lnTo>
                  <a:lnTo>
                    <a:pt x="119791" y="922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27"/>
            <p:cNvSpPr/>
            <p:nvPr/>
          </p:nvSpPr>
          <p:spPr>
            <a:xfrm>
              <a:off x="5897941" y="3663372"/>
              <a:ext cx="6300" cy="7500"/>
            </a:xfrm>
            <a:custGeom>
              <a:rect b="b" l="l" r="r" t="t"/>
              <a:pathLst>
                <a:path extrusionOk="0" h="120000" w="120000">
                  <a:moveTo>
                    <a:pt x="114285" y="0"/>
                  </a:moveTo>
                  <a:lnTo>
                    <a:pt x="0" y="0"/>
                  </a:lnTo>
                  <a:lnTo>
                    <a:pt x="114285" y="115384"/>
                  </a:lnTo>
                  <a:lnTo>
                    <a:pt x="114285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27"/>
            <p:cNvSpPr/>
            <p:nvPr/>
          </p:nvSpPr>
          <p:spPr>
            <a:xfrm>
              <a:off x="5855134" y="3709942"/>
              <a:ext cx="9900" cy="17700"/>
            </a:xfrm>
            <a:custGeom>
              <a:rect b="b" l="l" r="r" t="t"/>
              <a:pathLst>
                <a:path extrusionOk="0" h="120000" w="120000">
                  <a:moveTo>
                    <a:pt x="0" y="29508"/>
                  </a:moveTo>
                  <a:lnTo>
                    <a:pt x="116666" y="118032"/>
                  </a:lnTo>
                  <a:lnTo>
                    <a:pt x="66666" y="0"/>
                  </a:lnTo>
                  <a:lnTo>
                    <a:pt x="0" y="2950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27"/>
            <p:cNvSpPr/>
            <p:nvPr/>
          </p:nvSpPr>
          <p:spPr>
            <a:xfrm>
              <a:off x="5832472" y="3672183"/>
              <a:ext cx="13800" cy="21300"/>
            </a:xfrm>
            <a:custGeom>
              <a:rect b="b" l="l" r="r" t="t"/>
              <a:pathLst>
                <a:path extrusionOk="0" h="120000" w="120000">
                  <a:moveTo>
                    <a:pt x="36000" y="0"/>
                  </a:moveTo>
                  <a:lnTo>
                    <a:pt x="0" y="15789"/>
                  </a:lnTo>
                  <a:lnTo>
                    <a:pt x="117600" y="118421"/>
                  </a:lnTo>
                  <a:lnTo>
                    <a:pt x="84000" y="47368"/>
                  </a:lnTo>
                  <a:lnTo>
                    <a:pt x="36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27"/>
            <p:cNvSpPr/>
            <p:nvPr/>
          </p:nvSpPr>
          <p:spPr>
            <a:xfrm>
              <a:off x="6300832" y="3711201"/>
              <a:ext cx="1200" cy="1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10000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27"/>
            <p:cNvSpPr/>
            <p:nvPr/>
          </p:nvSpPr>
          <p:spPr>
            <a:xfrm>
              <a:off x="6326012" y="3722529"/>
              <a:ext cx="8700" cy="87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lnTo>
                    <a:pt x="0" y="60000"/>
                  </a:lnTo>
                  <a:lnTo>
                    <a:pt x="116000" y="116000"/>
                  </a:lnTo>
                  <a:lnTo>
                    <a:pt x="96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27"/>
            <p:cNvSpPr/>
            <p:nvPr/>
          </p:nvSpPr>
          <p:spPr>
            <a:xfrm>
              <a:off x="6226549" y="3716235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0" y="85714"/>
                  </a:moveTo>
                  <a:lnTo>
                    <a:pt x="57142" y="114285"/>
                  </a:lnTo>
                  <a:lnTo>
                    <a:pt x="114285" y="57142"/>
                  </a:lnTo>
                  <a:lnTo>
                    <a:pt x="57142" y="0"/>
                  </a:lnTo>
                  <a:lnTo>
                    <a:pt x="0" y="857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27"/>
            <p:cNvSpPr/>
            <p:nvPr/>
          </p:nvSpPr>
          <p:spPr>
            <a:xfrm>
              <a:off x="6332308" y="3697356"/>
              <a:ext cx="16500" cy="5100"/>
            </a:xfrm>
            <a:custGeom>
              <a:rect b="b" l="l" r="r" t="t"/>
              <a:pathLst>
                <a:path extrusionOk="0" h="120000" w="120000">
                  <a:moveTo>
                    <a:pt x="42857" y="0"/>
                  </a:moveTo>
                  <a:lnTo>
                    <a:pt x="0" y="75000"/>
                  </a:lnTo>
                  <a:lnTo>
                    <a:pt x="117857" y="112500"/>
                  </a:lnTo>
                  <a:lnTo>
                    <a:pt x="42857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27"/>
            <p:cNvSpPr/>
            <p:nvPr/>
          </p:nvSpPr>
          <p:spPr>
            <a:xfrm>
              <a:off x="6415404" y="3723787"/>
              <a:ext cx="18900" cy="5100"/>
            </a:xfrm>
            <a:custGeom>
              <a:rect b="b" l="l" r="r" t="t"/>
              <a:pathLst>
                <a:path extrusionOk="0" h="120000" w="120000">
                  <a:moveTo>
                    <a:pt x="118181" y="112500"/>
                  </a:moveTo>
                  <a:lnTo>
                    <a:pt x="100000" y="0"/>
                  </a:lnTo>
                  <a:lnTo>
                    <a:pt x="0" y="0"/>
                  </a:lnTo>
                  <a:lnTo>
                    <a:pt x="118181" y="11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27"/>
            <p:cNvSpPr/>
            <p:nvPr/>
          </p:nvSpPr>
          <p:spPr>
            <a:xfrm>
              <a:off x="6411627" y="3707425"/>
              <a:ext cx="16500" cy="8700"/>
            </a:xfrm>
            <a:custGeom>
              <a:rect b="b" l="l" r="r" t="t"/>
              <a:pathLst>
                <a:path extrusionOk="0" h="120000" w="120000">
                  <a:moveTo>
                    <a:pt x="117857" y="77419"/>
                  </a:moveTo>
                  <a:lnTo>
                    <a:pt x="0" y="0"/>
                  </a:lnTo>
                  <a:lnTo>
                    <a:pt x="64285" y="116129"/>
                  </a:lnTo>
                  <a:lnTo>
                    <a:pt x="117857" y="7741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27"/>
            <p:cNvSpPr/>
            <p:nvPr/>
          </p:nvSpPr>
          <p:spPr>
            <a:xfrm>
              <a:off x="5958375" y="3786719"/>
              <a:ext cx="135900" cy="46500"/>
            </a:xfrm>
            <a:custGeom>
              <a:rect b="b" l="l" r="r" t="t"/>
              <a:pathLst>
                <a:path extrusionOk="0" h="120000" w="120000">
                  <a:moveTo>
                    <a:pt x="96100" y="64727"/>
                  </a:moveTo>
                  <a:lnTo>
                    <a:pt x="92327" y="40000"/>
                  </a:lnTo>
                  <a:lnTo>
                    <a:pt x="70943" y="21818"/>
                  </a:lnTo>
                  <a:lnTo>
                    <a:pt x="64905" y="46545"/>
                  </a:lnTo>
                  <a:lnTo>
                    <a:pt x="42264" y="40000"/>
                  </a:lnTo>
                  <a:lnTo>
                    <a:pt x="22389" y="0"/>
                  </a:lnTo>
                  <a:lnTo>
                    <a:pt x="7295" y="0"/>
                  </a:lnTo>
                  <a:lnTo>
                    <a:pt x="0" y="32727"/>
                  </a:lnTo>
                  <a:lnTo>
                    <a:pt x="35974" y="72000"/>
                  </a:lnTo>
                  <a:lnTo>
                    <a:pt x="58616" y="72000"/>
                  </a:lnTo>
                  <a:lnTo>
                    <a:pt x="82264" y="97454"/>
                  </a:lnTo>
                  <a:lnTo>
                    <a:pt x="100880" y="90181"/>
                  </a:lnTo>
                  <a:lnTo>
                    <a:pt x="119748" y="119272"/>
                  </a:lnTo>
                  <a:lnTo>
                    <a:pt x="117232" y="72000"/>
                  </a:lnTo>
                  <a:lnTo>
                    <a:pt x="96100" y="6472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27"/>
            <p:cNvSpPr/>
            <p:nvPr/>
          </p:nvSpPr>
          <p:spPr>
            <a:xfrm>
              <a:off x="6159820" y="3670924"/>
              <a:ext cx="96900" cy="113400"/>
            </a:xfrm>
            <a:custGeom>
              <a:rect b="b" l="l" r="r" t="t"/>
              <a:pathLst>
                <a:path extrusionOk="0" h="120000" w="120000">
                  <a:moveTo>
                    <a:pt x="3550" y="83819"/>
                  </a:moveTo>
                  <a:lnTo>
                    <a:pt x="12426" y="83819"/>
                  </a:lnTo>
                  <a:lnTo>
                    <a:pt x="12426" y="119698"/>
                  </a:lnTo>
                  <a:lnTo>
                    <a:pt x="30177" y="118190"/>
                  </a:lnTo>
                  <a:lnTo>
                    <a:pt x="24852" y="80804"/>
                  </a:lnTo>
                  <a:lnTo>
                    <a:pt x="40473" y="68743"/>
                  </a:lnTo>
                  <a:lnTo>
                    <a:pt x="40473" y="85326"/>
                  </a:lnTo>
                  <a:lnTo>
                    <a:pt x="52899" y="92864"/>
                  </a:lnTo>
                  <a:lnTo>
                    <a:pt x="54674" y="106130"/>
                  </a:lnTo>
                  <a:lnTo>
                    <a:pt x="79171" y="98894"/>
                  </a:lnTo>
                  <a:lnTo>
                    <a:pt x="65325" y="86834"/>
                  </a:lnTo>
                  <a:lnTo>
                    <a:pt x="70650" y="82311"/>
                  </a:lnTo>
                  <a:lnTo>
                    <a:pt x="49349" y="60000"/>
                  </a:lnTo>
                  <a:lnTo>
                    <a:pt x="65325" y="55477"/>
                  </a:lnTo>
                  <a:lnTo>
                    <a:pt x="75621" y="41909"/>
                  </a:lnTo>
                  <a:lnTo>
                    <a:pt x="88047" y="40402"/>
                  </a:lnTo>
                  <a:lnTo>
                    <a:pt x="77396" y="37386"/>
                  </a:lnTo>
                  <a:lnTo>
                    <a:pt x="42248" y="50954"/>
                  </a:lnTo>
                  <a:lnTo>
                    <a:pt x="24852" y="41909"/>
                  </a:lnTo>
                  <a:lnTo>
                    <a:pt x="26627" y="24120"/>
                  </a:lnTo>
                  <a:lnTo>
                    <a:pt x="49349" y="18090"/>
                  </a:lnTo>
                  <a:lnTo>
                    <a:pt x="102248" y="22311"/>
                  </a:lnTo>
                  <a:lnTo>
                    <a:pt x="119644" y="0"/>
                  </a:lnTo>
                  <a:lnTo>
                    <a:pt x="98698" y="15075"/>
                  </a:lnTo>
                  <a:lnTo>
                    <a:pt x="51124" y="6030"/>
                  </a:lnTo>
                  <a:lnTo>
                    <a:pt x="24852" y="15075"/>
                  </a:lnTo>
                  <a:lnTo>
                    <a:pt x="21301" y="32864"/>
                  </a:lnTo>
                  <a:lnTo>
                    <a:pt x="0" y="68743"/>
                  </a:lnTo>
                  <a:lnTo>
                    <a:pt x="3550" y="8381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27"/>
            <p:cNvSpPr/>
            <p:nvPr/>
          </p:nvSpPr>
          <p:spPr>
            <a:xfrm>
              <a:off x="6239140" y="3824478"/>
              <a:ext cx="2700" cy="2700"/>
            </a:xfrm>
            <a:custGeom>
              <a:rect b="b" l="l" r="r" t="t"/>
              <a:pathLst>
                <a:path extrusionOk="0" h="120000" w="120000">
                  <a:moveTo>
                    <a:pt x="54545" y="109090"/>
                  </a:moveTo>
                  <a:lnTo>
                    <a:pt x="109090" y="0"/>
                  </a:lnTo>
                  <a:lnTo>
                    <a:pt x="0" y="54545"/>
                  </a:lnTo>
                  <a:lnTo>
                    <a:pt x="54545" y="10909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27"/>
            <p:cNvSpPr/>
            <p:nvPr/>
          </p:nvSpPr>
          <p:spPr>
            <a:xfrm>
              <a:off x="6292019" y="3672183"/>
              <a:ext cx="18900" cy="39000"/>
            </a:xfrm>
            <a:custGeom>
              <a:rect b="b" l="l" r="r" t="t"/>
              <a:pathLst>
                <a:path extrusionOk="0" h="120000" w="120000">
                  <a:moveTo>
                    <a:pt x="99692" y="0"/>
                  </a:moveTo>
                  <a:lnTo>
                    <a:pt x="99692" y="0"/>
                  </a:lnTo>
                  <a:cubicBezTo>
                    <a:pt x="0" y="40000"/>
                    <a:pt x="0" y="40000"/>
                    <a:pt x="0" y="40000"/>
                  </a:cubicBezTo>
                  <a:cubicBezTo>
                    <a:pt x="62769" y="119111"/>
                    <a:pt x="62769" y="119111"/>
                    <a:pt x="62769" y="119111"/>
                  </a:cubicBezTo>
                  <a:cubicBezTo>
                    <a:pt x="62769" y="114666"/>
                    <a:pt x="53538" y="92444"/>
                    <a:pt x="53538" y="92444"/>
                  </a:cubicBezTo>
                  <a:cubicBezTo>
                    <a:pt x="44307" y="53333"/>
                    <a:pt x="44307" y="53333"/>
                    <a:pt x="44307" y="53333"/>
                  </a:cubicBezTo>
                  <a:cubicBezTo>
                    <a:pt x="118153" y="61333"/>
                    <a:pt x="118153" y="61333"/>
                    <a:pt x="118153" y="61333"/>
                  </a:cubicBezTo>
                  <a:cubicBezTo>
                    <a:pt x="90461" y="40000"/>
                    <a:pt x="90461" y="40000"/>
                    <a:pt x="90461" y="40000"/>
                  </a:cubicBezTo>
                  <a:cubicBezTo>
                    <a:pt x="118153" y="8888"/>
                    <a:pt x="118153" y="8888"/>
                    <a:pt x="118153" y="8888"/>
                  </a:cubicBezTo>
                  <a:lnTo>
                    <a:pt x="99692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27"/>
            <p:cNvSpPr/>
            <p:nvPr/>
          </p:nvSpPr>
          <p:spPr>
            <a:xfrm>
              <a:off x="6304610" y="3655820"/>
              <a:ext cx="6300" cy="11400"/>
            </a:xfrm>
            <a:custGeom>
              <a:rect b="b" l="l" r="r" t="t"/>
              <a:pathLst>
                <a:path extrusionOk="0" h="120000" w="120000">
                  <a:moveTo>
                    <a:pt x="114285" y="72000"/>
                  </a:moveTo>
                  <a:lnTo>
                    <a:pt x="85714" y="0"/>
                  </a:lnTo>
                  <a:lnTo>
                    <a:pt x="0" y="42000"/>
                  </a:lnTo>
                  <a:lnTo>
                    <a:pt x="28571" y="117000"/>
                  </a:lnTo>
                  <a:lnTo>
                    <a:pt x="114285" y="7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27"/>
            <p:cNvSpPr/>
            <p:nvPr/>
          </p:nvSpPr>
          <p:spPr>
            <a:xfrm>
              <a:off x="6244176" y="3722529"/>
              <a:ext cx="13800" cy="7500"/>
            </a:xfrm>
            <a:custGeom>
              <a:rect b="b" l="l" r="r" t="t"/>
              <a:pathLst>
                <a:path extrusionOk="0" h="120000" w="120000">
                  <a:moveTo>
                    <a:pt x="24000" y="115384"/>
                  </a:moveTo>
                  <a:lnTo>
                    <a:pt x="117600" y="69230"/>
                  </a:lnTo>
                  <a:lnTo>
                    <a:pt x="0" y="0"/>
                  </a:lnTo>
                  <a:lnTo>
                    <a:pt x="240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27"/>
            <p:cNvSpPr/>
            <p:nvPr/>
          </p:nvSpPr>
          <p:spPr>
            <a:xfrm>
              <a:off x="6298314" y="3750219"/>
              <a:ext cx="5100" cy="5100"/>
            </a:xfrm>
            <a:custGeom>
              <a:rect b="b" l="l" r="r" t="t"/>
              <a:pathLst>
                <a:path extrusionOk="0" h="120000" w="120000">
                  <a:moveTo>
                    <a:pt x="0" y="112500"/>
                  </a:moveTo>
                  <a:lnTo>
                    <a:pt x="112500" y="112500"/>
                  </a:lnTo>
                  <a:lnTo>
                    <a:pt x="75000" y="0"/>
                  </a:lnTo>
                  <a:lnTo>
                    <a:pt x="0" y="11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27"/>
            <p:cNvSpPr/>
            <p:nvPr/>
          </p:nvSpPr>
          <p:spPr>
            <a:xfrm>
              <a:off x="6297055" y="3738891"/>
              <a:ext cx="45300" cy="18900"/>
            </a:xfrm>
            <a:custGeom>
              <a:rect b="b" l="l" r="r" t="t"/>
              <a:pathLst>
                <a:path extrusionOk="0" h="120000" w="120000">
                  <a:moveTo>
                    <a:pt x="67500" y="0"/>
                  </a:moveTo>
                  <a:lnTo>
                    <a:pt x="15000" y="9090"/>
                  </a:lnTo>
                  <a:lnTo>
                    <a:pt x="0" y="72727"/>
                  </a:lnTo>
                  <a:lnTo>
                    <a:pt x="15000" y="45454"/>
                  </a:lnTo>
                  <a:lnTo>
                    <a:pt x="22500" y="63636"/>
                  </a:lnTo>
                  <a:lnTo>
                    <a:pt x="37500" y="45454"/>
                  </a:lnTo>
                  <a:lnTo>
                    <a:pt x="56250" y="72727"/>
                  </a:lnTo>
                  <a:lnTo>
                    <a:pt x="71250" y="54545"/>
                  </a:lnTo>
                  <a:lnTo>
                    <a:pt x="119250" y="118181"/>
                  </a:lnTo>
                  <a:lnTo>
                    <a:pt x="104250" y="36363"/>
                  </a:lnTo>
                  <a:lnTo>
                    <a:pt x="675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27"/>
            <p:cNvSpPr/>
            <p:nvPr/>
          </p:nvSpPr>
          <p:spPr>
            <a:xfrm>
              <a:off x="6289501" y="3717494"/>
              <a:ext cx="12600" cy="7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7333" y="115384"/>
                  </a:lnTo>
                  <a:lnTo>
                    <a:pt x="117333" y="46153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27"/>
            <p:cNvSpPr/>
            <p:nvPr/>
          </p:nvSpPr>
          <p:spPr>
            <a:xfrm>
              <a:off x="6288242" y="3663372"/>
              <a:ext cx="11400" cy="17700"/>
            </a:xfrm>
            <a:custGeom>
              <a:rect b="b" l="l" r="r" t="t"/>
              <a:pathLst>
                <a:path extrusionOk="0" h="120000" w="120000">
                  <a:moveTo>
                    <a:pt x="117000" y="78688"/>
                  </a:moveTo>
                  <a:lnTo>
                    <a:pt x="87000" y="29508"/>
                  </a:lnTo>
                  <a:lnTo>
                    <a:pt x="117000" y="0"/>
                  </a:lnTo>
                  <a:lnTo>
                    <a:pt x="30000" y="39344"/>
                  </a:lnTo>
                  <a:lnTo>
                    <a:pt x="0" y="108196"/>
                  </a:lnTo>
                  <a:lnTo>
                    <a:pt x="45000" y="118032"/>
                  </a:lnTo>
                  <a:lnTo>
                    <a:pt x="117000" y="786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27"/>
            <p:cNvSpPr/>
            <p:nvPr/>
          </p:nvSpPr>
          <p:spPr>
            <a:xfrm>
              <a:off x="6266839" y="3743925"/>
              <a:ext cx="21300" cy="15000"/>
            </a:xfrm>
            <a:custGeom>
              <a:rect b="b" l="l" r="r" t="t"/>
              <a:pathLst>
                <a:path extrusionOk="0" h="120000" w="120000">
                  <a:moveTo>
                    <a:pt x="39473" y="23529"/>
                  </a:moveTo>
                  <a:lnTo>
                    <a:pt x="0" y="23529"/>
                  </a:lnTo>
                  <a:lnTo>
                    <a:pt x="78947" y="117647"/>
                  </a:lnTo>
                  <a:lnTo>
                    <a:pt x="118421" y="70588"/>
                  </a:lnTo>
                  <a:lnTo>
                    <a:pt x="71052" y="0"/>
                  </a:lnTo>
                  <a:lnTo>
                    <a:pt x="39473" y="235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27"/>
            <p:cNvSpPr/>
            <p:nvPr/>
          </p:nvSpPr>
          <p:spPr>
            <a:xfrm>
              <a:off x="6344899" y="3702390"/>
              <a:ext cx="154800" cy="133500"/>
            </a:xfrm>
            <a:custGeom>
              <a:rect b="b" l="l" r="r" t="t"/>
              <a:pathLst>
                <a:path extrusionOk="0" h="120000" w="120000">
                  <a:moveTo>
                    <a:pt x="117564" y="30512"/>
                  </a:moveTo>
                  <a:lnTo>
                    <a:pt x="81254" y="15384"/>
                  </a:lnTo>
                  <a:lnTo>
                    <a:pt x="72619" y="21794"/>
                  </a:lnTo>
                  <a:lnTo>
                    <a:pt x="72619" y="25384"/>
                  </a:lnTo>
                  <a:lnTo>
                    <a:pt x="64870" y="27948"/>
                  </a:lnTo>
                  <a:lnTo>
                    <a:pt x="53800" y="42051"/>
                  </a:lnTo>
                  <a:lnTo>
                    <a:pt x="48265" y="42051"/>
                  </a:lnTo>
                  <a:lnTo>
                    <a:pt x="42952" y="30512"/>
                  </a:lnTo>
                  <a:lnTo>
                    <a:pt x="39630" y="33076"/>
                  </a:lnTo>
                  <a:lnTo>
                    <a:pt x="36309" y="24358"/>
                  </a:lnTo>
                  <a:lnTo>
                    <a:pt x="38523" y="17948"/>
                  </a:lnTo>
                  <a:lnTo>
                    <a:pt x="35202" y="6410"/>
                  </a:lnTo>
                  <a:lnTo>
                    <a:pt x="27453" y="7692"/>
                  </a:lnTo>
                  <a:lnTo>
                    <a:pt x="15498" y="0"/>
                  </a:lnTo>
                  <a:lnTo>
                    <a:pt x="9963" y="7692"/>
                  </a:lnTo>
                  <a:lnTo>
                    <a:pt x="3321" y="7692"/>
                  </a:lnTo>
                  <a:lnTo>
                    <a:pt x="0" y="15384"/>
                  </a:lnTo>
                  <a:lnTo>
                    <a:pt x="12177" y="25384"/>
                  </a:lnTo>
                  <a:lnTo>
                    <a:pt x="34095" y="25384"/>
                  </a:lnTo>
                  <a:lnTo>
                    <a:pt x="12177" y="33076"/>
                  </a:lnTo>
                  <a:lnTo>
                    <a:pt x="23025" y="54871"/>
                  </a:lnTo>
                  <a:lnTo>
                    <a:pt x="32988" y="38205"/>
                  </a:lnTo>
                  <a:lnTo>
                    <a:pt x="41845" y="54871"/>
                  </a:lnTo>
                  <a:lnTo>
                    <a:pt x="84575" y="70000"/>
                  </a:lnTo>
                  <a:lnTo>
                    <a:pt x="93431" y="94358"/>
                  </a:lnTo>
                  <a:lnTo>
                    <a:pt x="77933" y="110769"/>
                  </a:lnTo>
                  <a:lnTo>
                    <a:pt x="106494" y="106923"/>
                  </a:lnTo>
                  <a:lnTo>
                    <a:pt x="119778" y="119743"/>
                  </a:lnTo>
                  <a:lnTo>
                    <a:pt x="117564" y="305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27"/>
            <p:cNvSpPr/>
            <p:nvPr/>
          </p:nvSpPr>
          <p:spPr>
            <a:xfrm>
              <a:off x="6265579" y="3811892"/>
              <a:ext cx="15000" cy="8700"/>
            </a:xfrm>
            <a:custGeom>
              <a:rect b="b" l="l" r="r" t="t"/>
              <a:pathLst>
                <a:path extrusionOk="0" h="120000" w="120000">
                  <a:moveTo>
                    <a:pt x="11764" y="38709"/>
                  </a:moveTo>
                  <a:lnTo>
                    <a:pt x="0" y="116129"/>
                  </a:lnTo>
                  <a:lnTo>
                    <a:pt x="117647" y="38709"/>
                  </a:lnTo>
                  <a:lnTo>
                    <a:pt x="105882" y="0"/>
                  </a:lnTo>
                  <a:lnTo>
                    <a:pt x="11764" y="387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27"/>
            <p:cNvSpPr/>
            <p:nvPr/>
          </p:nvSpPr>
          <p:spPr>
            <a:xfrm>
              <a:off x="6394000" y="3779167"/>
              <a:ext cx="7500" cy="16500"/>
            </a:xfrm>
            <a:custGeom>
              <a:rect b="b" l="l" r="r" t="t"/>
              <a:pathLst>
                <a:path extrusionOk="0" h="120000" w="120000">
                  <a:moveTo>
                    <a:pt x="0" y="53571"/>
                  </a:moveTo>
                  <a:lnTo>
                    <a:pt x="0" y="96428"/>
                  </a:lnTo>
                  <a:lnTo>
                    <a:pt x="92307" y="117857"/>
                  </a:lnTo>
                  <a:lnTo>
                    <a:pt x="115384" y="32142"/>
                  </a:lnTo>
                  <a:lnTo>
                    <a:pt x="46153" y="0"/>
                  </a:lnTo>
                  <a:lnTo>
                    <a:pt x="0" y="53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27"/>
            <p:cNvSpPr/>
            <p:nvPr/>
          </p:nvSpPr>
          <p:spPr>
            <a:xfrm>
              <a:off x="6346157" y="3806857"/>
              <a:ext cx="8700" cy="12600"/>
            </a:xfrm>
            <a:custGeom>
              <a:rect b="b" l="l" r="r" t="t"/>
              <a:pathLst>
                <a:path extrusionOk="0" h="120000" w="120000">
                  <a:moveTo>
                    <a:pt x="19354" y="64000"/>
                  </a:moveTo>
                  <a:lnTo>
                    <a:pt x="0" y="104000"/>
                  </a:lnTo>
                  <a:lnTo>
                    <a:pt x="58064" y="117333"/>
                  </a:lnTo>
                  <a:lnTo>
                    <a:pt x="116129" y="64000"/>
                  </a:lnTo>
                  <a:lnTo>
                    <a:pt x="116129" y="0"/>
                  </a:lnTo>
                  <a:lnTo>
                    <a:pt x="19354" y="64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27"/>
            <p:cNvSpPr/>
            <p:nvPr/>
          </p:nvSpPr>
          <p:spPr>
            <a:xfrm>
              <a:off x="6391482" y="3794271"/>
              <a:ext cx="6300" cy="8700"/>
            </a:xfrm>
            <a:custGeom>
              <a:rect b="b" l="l" r="r" t="t"/>
              <a:pathLst>
                <a:path extrusionOk="0" h="120000" w="120000">
                  <a:moveTo>
                    <a:pt x="28571" y="116129"/>
                  </a:moveTo>
                  <a:lnTo>
                    <a:pt x="85714" y="116129"/>
                  </a:lnTo>
                  <a:lnTo>
                    <a:pt x="114285" y="77419"/>
                  </a:lnTo>
                  <a:lnTo>
                    <a:pt x="0" y="0"/>
                  </a:lnTo>
                  <a:lnTo>
                    <a:pt x="28571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27"/>
            <p:cNvSpPr/>
            <p:nvPr/>
          </p:nvSpPr>
          <p:spPr>
            <a:xfrm>
              <a:off x="6246694" y="3820703"/>
              <a:ext cx="8700" cy="6300"/>
            </a:xfrm>
            <a:custGeom>
              <a:rect b="b" l="l" r="r" t="t"/>
              <a:pathLst>
                <a:path extrusionOk="0" h="120000" w="120000">
                  <a:moveTo>
                    <a:pt x="0" y="57142"/>
                  </a:moveTo>
                  <a:lnTo>
                    <a:pt x="38709" y="114285"/>
                  </a:lnTo>
                  <a:lnTo>
                    <a:pt x="116129" y="28571"/>
                  </a:lnTo>
                  <a:lnTo>
                    <a:pt x="19354" y="0"/>
                  </a:lnTo>
                  <a:lnTo>
                    <a:pt x="0" y="57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27"/>
            <p:cNvSpPr/>
            <p:nvPr/>
          </p:nvSpPr>
          <p:spPr>
            <a:xfrm>
              <a:off x="6162338" y="3839582"/>
              <a:ext cx="30300" cy="17700"/>
            </a:xfrm>
            <a:custGeom>
              <a:rect b="b" l="l" r="r" t="t"/>
              <a:pathLst>
                <a:path extrusionOk="0" h="120000" w="120000">
                  <a:moveTo>
                    <a:pt x="0" y="20000"/>
                  </a:moveTo>
                  <a:lnTo>
                    <a:pt x="51428" y="48000"/>
                  </a:lnTo>
                  <a:lnTo>
                    <a:pt x="85714" y="118000"/>
                  </a:lnTo>
                  <a:lnTo>
                    <a:pt x="118857" y="68000"/>
                  </a:lnTo>
                  <a:lnTo>
                    <a:pt x="62857" y="0"/>
                  </a:lnTo>
                  <a:lnTo>
                    <a:pt x="0" y="2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27"/>
            <p:cNvSpPr/>
            <p:nvPr/>
          </p:nvSpPr>
          <p:spPr>
            <a:xfrm>
              <a:off x="6011254" y="3630648"/>
              <a:ext cx="151200" cy="129600"/>
            </a:xfrm>
            <a:custGeom>
              <a:rect b="b" l="l" r="r" t="t"/>
              <a:pathLst>
                <a:path extrusionOk="0" h="120000" w="120000">
                  <a:moveTo>
                    <a:pt x="67855" y="110463"/>
                  </a:moveTo>
                  <a:lnTo>
                    <a:pt x="71271" y="119735"/>
                  </a:lnTo>
                  <a:lnTo>
                    <a:pt x="92675" y="95894"/>
                  </a:lnTo>
                  <a:lnTo>
                    <a:pt x="86982" y="88211"/>
                  </a:lnTo>
                  <a:lnTo>
                    <a:pt x="100645" y="77615"/>
                  </a:lnTo>
                  <a:lnTo>
                    <a:pt x="107476" y="48741"/>
                  </a:lnTo>
                  <a:lnTo>
                    <a:pt x="119772" y="48741"/>
                  </a:lnTo>
                  <a:lnTo>
                    <a:pt x="107476" y="32847"/>
                  </a:lnTo>
                  <a:lnTo>
                    <a:pt x="101783" y="11920"/>
                  </a:lnTo>
                  <a:lnTo>
                    <a:pt x="104060" y="6622"/>
                  </a:lnTo>
                  <a:lnTo>
                    <a:pt x="83567" y="0"/>
                  </a:lnTo>
                  <a:lnTo>
                    <a:pt x="71271" y="40794"/>
                  </a:lnTo>
                  <a:lnTo>
                    <a:pt x="51916" y="47417"/>
                  </a:lnTo>
                  <a:lnTo>
                    <a:pt x="45313" y="42119"/>
                  </a:lnTo>
                  <a:lnTo>
                    <a:pt x="36204" y="51390"/>
                  </a:lnTo>
                  <a:lnTo>
                    <a:pt x="15939" y="50066"/>
                  </a:lnTo>
                  <a:lnTo>
                    <a:pt x="9108" y="35496"/>
                  </a:lnTo>
                  <a:lnTo>
                    <a:pt x="5692" y="34172"/>
                  </a:lnTo>
                  <a:lnTo>
                    <a:pt x="0" y="67019"/>
                  </a:lnTo>
                  <a:lnTo>
                    <a:pt x="12523" y="77615"/>
                  </a:lnTo>
                  <a:lnTo>
                    <a:pt x="17077" y="103841"/>
                  </a:lnTo>
                  <a:lnTo>
                    <a:pt x="32789" y="102516"/>
                  </a:lnTo>
                  <a:lnTo>
                    <a:pt x="33927" y="111788"/>
                  </a:lnTo>
                  <a:lnTo>
                    <a:pt x="67855" y="11046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27"/>
            <p:cNvSpPr/>
            <p:nvPr/>
          </p:nvSpPr>
          <p:spPr>
            <a:xfrm>
              <a:off x="6069170" y="3803082"/>
              <a:ext cx="22500" cy="5100"/>
            </a:xfrm>
            <a:custGeom>
              <a:rect b="b" l="l" r="r" t="t"/>
              <a:pathLst>
                <a:path extrusionOk="0" h="120000" w="120000">
                  <a:moveTo>
                    <a:pt x="44444" y="0"/>
                  </a:moveTo>
                  <a:lnTo>
                    <a:pt x="0" y="0"/>
                  </a:lnTo>
                  <a:lnTo>
                    <a:pt x="29629" y="112500"/>
                  </a:lnTo>
                  <a:lnTo>
                    <a:pt x="118518" y="37500"/>
                  </a:lnTo>
                  <a:lnTo>
                    <a:pt x="44444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27"/>
            <p:cNvSpPr/>
            <p:nvPr/>
          </p:nvSpPr>
          <p:spPr>
            <a:xfrm>
              <a:off x="6115755" y="3823220"/>
              <a:ext cx="11400" cy="11400"/>
            </a:xfrm>
            <a:custGeom>
              <a:rect b="b" l="l" r="r" t="t"/>
              <a:pathLst>
                <a:path extrusionOk="0" h="120000" w="120000">
                  <a:moveTo>
                    <a:pt x="0" y="117073"/>
                  </a:moveTo>
                  <a:lnTo>
                    <a:pt x="102439" y="102439"/>
                  </a:lnTo>
                  <a:lnTo>
                    <a:pt x="117073" y="14634"/>
                  </a:lnTo>
                  <a:lnTo>
                    <a:pt x="58536" y="0"/>
                  </a:lnTo>
                  <a:lnTo>
                    <a:pt x="0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27"/>
            <p:cNvSpPr/>
            <p:nvPr/>
          </p:nvSpPr>
          <p:spPr>
            <a:xfrm>
              <a:off x="6094350" y="3819444"/>
              <a:ext cx="16500" cy="12600"/>
            </a:xfrm>
            <a:custGeom>
              <a:rect b="b" l="l" r="r" t="t"/>
              <a:pathLst>
                <a:path extrusionOk="0" h="120000" w="120000">
                  <a:moveTo>
                    <a:pt x="0" y="26086"/>
                  </a:moveTo>
                  <a:lnTo>
                    <a:pt x="85714" y="117391"/>
                  </a:lnTo>
                  <a:lnTo>
                    <a:pt x="117857" y="13043"/>
                  </a:lnTo>
                  <a:lnTo>
                    <a:pt x="32142" y="0"/>
                  </a:lnTo>
                  <a:lnTo>
                    <a:pt x="0" y="2608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127"/>
            <p:cNvSpPr/>
            <p:nvPr/>
          </p:nvSpPr>
          <p:spPr>
            <a:xfrm>
              <a:off x="6128345" y="3819444"/>
              <a:ext cx="36300" cy="16500"/>
            </a:xfrm>
            <a:custGeom>
              <a:rect b="b" l="l" r="r" t="t"/>
              <a:pathLst>
                <a:path extrusionOk="0" h="120000" w="120000">
                  <a:moveTo>
                    <a:pt x="105230" y="32142"/>
                  </a:moveTo>
                  <a:lnTo>
                    <a:pt x="50769" y="0"/>
                  </a:lnTo>
                  <a:lnTo>
                    <a:pt x="72923" y="64285"/>
                  </a:lnTo>
                  <a:lnTo>
                    <a:pt x="27692" y="32142"/>
                  </a:lnTo>
                  <a:lnTo>
                    <a:pt x="0" y="75000"/>
                  </a:lnTo>
                  <a:lnTo>
                    <a:pt x="4615" y="117857"/>
                  </a:lnTo>
                  <a:lnTo>
                    <a:pt x="119076" y="75000"/>
                  </a:lnTo>
                  <a:lnTo>
                    <a:pt x="105230" y="32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127"/>
            <p:cNvSpPr/>
            <p:nvPr/>
          </p:nvSpPr>
          <p:spPr>
            <a:xfrm>
              <a:off x="6231586" y="3835806"/>
              <a:ext cx="22500" cy="20100"/>
            </a:xfrm>
            <a:custGeom>
              <a:rect b="b" l="l" r="r" t="t"/>
              <a:pathLst>
                <a:path extrusionOk="0" h="120000" w="120000">
                  <a:moveTo>
                    <a:pt x="0" y="49714"/>
                  </a:moveTo>
                  <a:lnTo>
                    <a:pt x="0" y="118285"/>
                  </a:lnTo>
                  <a:lnTo>
                    <a:pt x="74074" y="101142"/>
                  </a:lnTo>
                  <a:lnTo>
                    <a:pt x="111111" y="42857"/>
                  </a:lnTo>
                  <a:lnTo>
                    <a:pt x="118518" y="42857"/>
                  </a:lnTo>
                  <a:lnTo>
                    <a:pt x="103703" y="0"/>
                  </a:lnTo>
                  <a:lnTo>
                    <a:pt x="0" y="497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127"/>
            <p:cNvSpPr/>
            <p:nvPr/>
          </p:nvSpPr>
          <p:spPr>
            <a:xfrm>
              <a:off x="6227808" y="3820703"/>
              <a:ext cx="8700" cy="7500"/>
            </a:xfrm>
            <a:custGeom>
              <a:rect b="b" l="l" r="r" t="t"/>
              <a:pathLst>
                <a:path extrusionOk="0" h="120000" w="120000">
                  <a:moveTo>
                    <a:pt x="0" y="46153"/>
                  </a:moveTo>
                  <a:lnTo>
                    <a:pt x="38709" y="115384"/>
                  </a:lnTo>
                  <a:lnTo>
                    <a:pt x="116129" y="0"/>
                  </a:lnTo>
                  <a:lnTo>
                    <a:pt x="0" y="461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127"/>
            <p:cNvSpPr/>
            <p:nvPr/>
          </p:nvSpPr>
          <p:spPr>
            <a:xfrm>
              <a:off x="6173670" y="3818185"/>
              <a:ext cx="46500" cy="15000"/>
            </a:xfrm>
            <a:custGeom>
              <a:rect b="b" l="l" r="r" t="t"/>
              <a:pathLst>
                <a:path extrusionOk="0" h="120000" w="120000">
                  <a:moveTo>
                    <a:pt x="101707" y="70588"/>
                  </a:moveTo>
                  <a:lnTo>
                    <a:pt x="87073" y="47058"/>
                  </a:lnTo>
                  <a:lnTo>
                    <a:pt x="65121" y="82352"/>
                  </a:lnTo>
                  <a:lnTo>
                    <a:pt x="28536" y="23529"/>
                  </a:lnTo>
                  <a:lnTo>
                    <a:pt x="0" y="82352"/>
                  </a:lnTo>
                  <a:lnTo>
                    <a:pt x="10975" y="117647"/>
                  </a:lnTo>
                  <a:lnTo>
                    <a:pt x="61463" y="117647"/>
                  </a:lnTo>
                  <a:lnTo>
                    <a:pt x="119268" y="70588"/>
                  </a:lnTo>
                  <a:lnTo>
                    <a:pt x="119268" y="0"/>
                  </a:lnTo>
                  <a:lnTo>
                    <a:pt x="101707" y="70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27"/>
            <p:cNvSpPr/>
            <p:nvPr/>
          </p:nvSpPr>
          <p:spPr>
            <a:xfrm>
              <a:off x="6221513" y="3858462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85714" y="114285"/>
                  </a:moveTo>
                  <a:lnTo>
                    <a:pt x="114285" y="0"/>
                  </a:lnTo>
                  <a:lnTo>
                    <a:pt x="0" y="114285"/>
                  </a:lnTo>
                  <a:lnTo>
                    <a:pt x="85714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27"/>
            <p:cNvSpPr/>
            <p:nvPr/>
          </p:nvSpPr>
          <p:spPr>
            <a:xfrm>
              <a:off x="6028881" y="3590371"/>
              <a:ext cx="135900" cy="90600"/>
            </a:xfrm>
            <a:custGeom>
              <a:rect b="b" l="l" r="r" t="t"/>
              <a:pathLst>
                <a:path extrusionOk="0" h="120000" w="120000">
                  <a:moveTo>
                    <a:pt x="3522" y="117742"/>
                  </a:moveTo>
                  <a:lnTo>
                    <a:pt x="22389" y="119623"/>
                  </a:lnTo>
                  <a:lnTo>
                    <a:pt x="33710" y="104576"/>
                  </a:lnTo>
                  <a:lnTo>
                    <a:pt x="42264" y="113981"/>
                  </a:lnTo>
                  <a:lnTo>
                    <a:pt x="59874" y="106457"/>
                  </a:lnTo>
                  <a:lnTo>
                    <a:pt x="73459" y="46645"/>
                  </a:lnTo>
                  <a:lnTo>
                    <a:pt x="101132" y="56050"/>
                  </a:lnTo>
                  <a:lnTo>
                    <a:pt x="104654" y="44764"/>
                  </a:lnTo>
                  <a:lnTo>
                    <a:pt x="104654" y="44764"/>
                  </a:lnTo>
                  <a:lnTo>
                    <a:pt x="119748" y="35736"/>
                  </a:lnTo>
                  <a:lnTo>
                    <a:pt x="99874" y="22570"/>
                  </a:lnTo>
                  <a:lnTo>
                    <a:pt x="99874" y="22570"/>
                  </a:lnTo>
                  <a:lnTo>
                    <a:pt x="89811" y="0"/>
                  </a:lnTo>
                  <a:lnTo>
                    <a:pt x="71194" y="41003"/>
                  </a:lnTo>
                  <a:lnTo>
                    <a:pt x="71194" y="52288"/>
                  </a:lnTo>
                  <a:lnTo>
                    <a:pt x="64905" y="56050"/>
                  </a:lnTo>
                  <a:lnTo>
                    <a:pt x="58616" y="63573"/>
                  </a:lnTo>
                  <a:lnTo>
                    <a:pt x="49811" y="52288"/>
                  </a:lnTo>
                  <a:lnTo>
                    <a:pt x="36226" y="84263"/>
                  </a:lnTo>
                  <a:lnTo>
                    <a:pt x="18616" y="87648"/>
                  </a:lnTo>
                  <a:lnTo>
                    <a:pt x="13584" y="110219"/>
                  </a:lnTo>
                  <a:lnTo>
                    <a:pt x="0" y="104576"/>
                  </a:lnTo>
                  <a:lnTo>
                    <a:pt x="3522" y="1177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27"/>
            <p:cNvSpPr/>
            <p:nvPr/>
          </p:nvSpPr>
          <p:spPr>
            <a:xfrm>
              <a:off x="5879056" y="3599182"/>
              <a:ext cx="59100" cy="76800"/>
            </a:xfrm>
            <a:custGeom>
              <a:rect b="b" l="l" r="r" t="t"/>
              <a:pathLst>
                <a:path extrusionOk="0" h="120000" w="120000">
                  <a:moveTo>
                    <a:pt x="36746" y="84312"/>
                  </a:moveTo>
                  <a:lnTo>
                    <a:pt x="93588" y="119553"/>
                  </a:lnTo>
                  <a:lnTo>
                    <a:pt x="119425" y="117323"/>
                  </a:lnTo>
                  <a:lnTo>
                    <a:pt x="119425" y="106171"/>
                  </a:lnTo>
                  <a:lnTo>
                    <a:pt x="93588" y="79851"/>
                  </a:lnTo>
                  <a:lnTo>
                    <a:pt x="96459" y="35241"/>
                  </a:lnTo>
                  <a:lnTo>
                    <a:pt x="59712" y="8921"/>
                  </a:lnTo>
                  <a:lnTo>
                    <a:pt x="31004" y="20074"/>
                  </a:lnTo>
                  <a:lnTo>
                    <a:pt x="22392" y="2230"/>
                  </a:lnTo>
                  <a:lnTo>
                    <a:pt x="0" y="0"/>
                  </a:lnTo>
                  <a:lnTo>
                    <a:pt x="11483" y="53085"/>
                  </a:lnTo>
                  <a:lnTo>
                    <a:pt x="36746" y="843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27"/>
            <p:cNvSpPr/>
            <p:nvPr/>
          </p:nvSpPr>
          <p:spPr>
            <a:xfrm>
              <a:off x="4778661" y="1755273"/>
              <a:ext cx="2470200" cy="1249800"/>
            </a:xfrm>
            <a:custGeom>
              <a:rect b="b" l="l" r="r" t="t"/>
              <a:pathLst>
                <a:path extrusionOk="0" h="120000" w="120000">
                  <a:moveTo>
                    <a:pt x="116892" y="52179"/>
                  </a:moveTo>
                  <a:lnTo>
                    <a:pt x="116892" y="52179"/>
                  </a:lnTo>
                  <a:cubicBezTo>
                    <a:pt x="116823" y="55439"/>
                    <a:pt x="116823" y="55439"/>
                    <a:pt x="116823" y="55439"/>
                  </a:cubicBezTo>
                  <a:cubicBezTo>
                    <a:pt x="116129" y="50947"/>
                    <a:pt x="116129" y="50947"/>
                    <a:pt x="116129" y="50947"/>
                  </a:cubicBezTo>
                  <a:cubicBezTo>
                    <a:pt x="112897" y="45523"/>
                    <a:pt x="112897" y="45523"/>
                    <a:pt x="112897" y="45523"/>
                  </a:cubicBezTo>
                  <a:cubicBezTo>
                    <a:pt x="109387" y="41716"/>
                    <a:pt x="109387" y="41716"/>
                    <a:pt x="109387" y="41716"/>
                  </a:cubicBezTo>
                  <a:cubicBezTo>
                    <a:pt x="105391" y="41031"/>
                    <a:pt x="105391" y="41031"/>
                    <a:pt x="105391" y="41031"/>
                  </a:cubicBezTo>
                  <a:cubicBezTo>
                    <a:pt x="105738" y="44839"/>
                    <a:pt x="105738" y="44839"/>
                    <a:pt x="105738" y="44839"/>
                  </a:cubicBezTo>
                  <a:cubicBezTo>
                    <a:pt x="104767" y="46345"/>
                    <a:pt x="104767" y="46345"/>
                    <a:pt x="104767" y="46345"/>
                  </a:cubicBezTo>
                  <a:cubicBezTo>
                    <a:pt x="103324" y="42264"/>
                    <a:pt x="103324" y="42264"/>
                    <a:pt x="103324" y="42264"/>
                  </a:cubicBezTo>
                  <a:cubicBezTo>
                    <a:pt x="102367" y="43359"/>
                    <a:pt x="102367" y="43359"/>
                    <a:pt x="102367" y="43359"/>
                  </a:cubicBezTo>
                  <a:cubicBezTo>
                    <a:pt x="99606" y="42264"/>
                    <a:pt x="99606" y="42264"/>
                    <a:pt x="99606" y="42264"/>
                  </a:cubicBezTo>
                  <a:cubicBezTo>
                    <a:pt x="98649" y="43770"/>
                    <a:pt x="98649" y="43770"/>
                    <a:pt x="98649" y="43770"/>
                  </a:cubicBezTo>
                  <a:cubicBezTo>
                    <a:pt x="97331" y="41579"/>
                    <a:pt x="97331" y="41579"/>
                    <a:pt x="97331" y="41579"/>
                  </a:cubicBezTo>
                  <a:cubicBezTo>
                    <a:pt x="97747" y="39415"/>
                    <a:pt x="97747" y="39415"/>
                    <a:pt x="97747" y="39415"/>
                  </a:cubicBezTo>
                  <a:cubicBezTo>
                    <a:pt x="96790" y="36813"/>
                    <a:pt x="96790" y="36813"/>
                    <a:pt x="96790" y="36813"/>
                  </a:cubicBezTo>
                  <a:cubicBezTo>
                    <a:pt x="93627" y="36676"/>
                    <a:pt x="93627" y="36676"/>
                    <a:pt x="93627" y="36676"/>
                  </a:cubicBezTo>
                  <a:cubicBezTo>
                    <a:pt x="92101" y="37772"/>
                    <a:pt x="92101" y="37772"/>
                    <a:pt x="92101" y="37772"/>
                  </a:cubicBezTo>
                  <a:cubicBezTo>
                    <a:pt x="91421" y="36566"/>
                    <a:pt x="91421" y="36566"/>
                    <a:pt x="91421" y="36566"/>
                  </a:cubicBezTo>
                  <a:cubicBezTo>
                    <a:pt x="91963" y="35882"/>
                    <a:pt x="91963" y="35882"/>
                    <a:pt x="91963" y="35882"/>
                  </a:cubicBezTo>
                  <a:cubicBezTo>
                    <a:pt x="91421" y="34512"/>
                    <a:pt x="91421" y="34512"/>
                    <a:pt x="91421" y="34512"/>
                  </a:cubicBezTo>
                  <a:cubicBezTo>
                    <a:pt x="90797" y="34923"/>
                    <a:pt x="90797" y="34923"/>
                    <a:pt x="90797" y="34923"/>
                  </a:cubicBezTo>
                  <a:cubicBezTo>
                    <a:pt x="90173" y="33553"/>
                    <a:pt x="90173" y="33553"/>
                    <a:pt x="90173" y="33553"/>
                  </a:cubicBezTo>
                  <a:cubicBezTo>
                    <a:pt x="89285" y="33280"/>
                    <a:pt x="89285" y="33280"/>
                    <a:pt x="89285" y="33280"/>
                  </a:cubicBezTo>
                  <a:cubicBezTo>
                    <a:pt x="90242" y="32348"/>
                    <a:pt x="90242" y="32348"/>
                    <a:pt x="90242" y="32348"/>
                  </a:cubicBezTo>
                  <a:cubicBezTo>
                    <a:pt x="89077" y="30431"/>
                    <a:pt x="89077" y="30431"/>
                    <a:pt x="89077" y="30431"/>
                  </a:cubicBezTo>
                  <a:cubicBezTo>
                    <a:pt x="86261" y="28815"/>
                    <a:pt x="86261" y="28815"/>
                    <a:pt x="86261" y="28815"/>
                  </a:cubicBezTo>
                  <a:cubicBezTo>
                    <a:pt x="84055" y="28541"/>
                    <a:pt x="84055" y="28541"/>
                    <a:pt x="84055" y="28541"/>
                  </a:cubicBezTo>
                  <a:cubicBezTo>
                    <a:pt x="83500" y="28130"/>
                    <a:pt x="83500" y="28130"/>
                    <a:pt x="83500" y="28130"/>
                  </a:cubicBezTo>
                  <a:cubicBezTo>
                    <a:pt x="83847" y="29089"/>
                    <a:pt x="83847" y="29089"/>
                    <a:pt x="83847" y="29089"/>
                  </a:cubicBezTo>
                  <a:cubicBezTo>
                    <a:pt x="83778" y="29089"/>
                    <a:pt x="83778" y="29089"/>
                    <a:pt x="83778" y="29089"/>
                  </a:cubicBezTo>
                  <a:cubicBezTo>
                    <a:pt x="83223" y="31253"/>
                    <a:pt x="83223" y="31253"/>
                    <a:pt x="83223" y="31253"/>
                  </a:cubicBezTo>
                  <a:cubicBezTo>
                    <a:pt x="82682" y="32211"/>
                    <a:pt x="82682" y="32211"/>
                    <a:pt x="82682" y="32211"/>
                  </a:cubicBezTo>
                  <a:cubicBezTo>
                    <a:pt x="82945" y="34512"/>
                    <a:pt x="82945" y="34512"/>
                    <a:pt x="82945" y="34512"/>
                  </a:cubicBezTo>
                  <a:cubicBezTo>
                    <a:pt x="81780" y="35197"/>
                    <a:pt x="81780" y="35197"/>
                    <a:pt x="81780" y="35197"/>
                  </a:cubicBezTo>
                  <a:cubicBezTo>
                    <a:pt x="81433" y="36019"/>
                    <a:pt x="81433" y="36019"/>
                    <a:pt x="81433" y="36019"/>
                  </a:cubicBezTo>
                  <a:cubicBezTo>
                    <a:pt x="80406" y="34375"/>
                    <a:pt x="80406" y="34375"/>
                    <a:pt x="80406" y="34375"/>
                  </a:cubicBezTo>
                  <a:cubicBezTo>
                    <a:pt x="79227" y="33690"/>
                    <a:pt x="79227" y="33690"/>
                    <a:pt x="79227" y="33690"/>
                  </a:cubicBezTo>
                  <a:cubicBezTo>
                    <a:pt x="79033" y="34923"/>
                    <a:pt x="79033" y="34923"/>
                    <a:pt x="79033" y="34923"/>
                  </a:cubicBezTo>
                  <a:cubicBezTo>
                    <a:pt x="78062" y="34786"/>
                    <a:pt x="78062" y="34786"/>
                    <a:pt x="78062" y="34786"/>
                  </a:cubicBezTo>
                  <a:cubicBezTo>
                    <a:pt x="77438" y="32211"/>
                    <a:pt x="77438" y="32211"/>
                    <a:pt x="77438" y="32211"/>
                  </a:cubicBezTo>
                  <a:cubicBezTo>
                    <a:pt x="77035" y="33964"/>
                    <a:pt x="77035" y="33964"/>
                    <a:pt x="77035" y="33964"/>
                  </a:cubicBezTo>
                  <a:cubicBezTo>
                    <a:pt x="76550" y="38046"/>
                    <a:pt x="76550" y="38046"/>
                    <a:pt x="76550" y="38046"/>
                  </a:cubicBezTo>
                  <a:cubicBezTo>
                    <a:pt x="75176" y="35471"/>
                    <a:pt x="75176" y="35471"/>
                    <a:pt x="75176" y="35471"/>
                  </a:cubicBezTo>
                  <a:cubicBezTo>
                    <a:pt x="74621" y="32211"/>
                    <a:pt x="74621" y="32211"/>
                    <a:pt x="74621" y="32211"/>
                  </a:cubicBezTo>
                  <a:cubicBezTo>
                    <a:pt x="75107" y="31253"/>
                    <a:pt x="75107" y="31253"/>
                    <a:pt x="75107" y="31253"/>
                  </a:cubicBezTo>
                  <a:cubicBezTo>
                    <a:pt x="75246" y="29883"/>
                    <a:pt x="75246" y="29883"/>
                    <a:pt x="75246" y="29883"/>
                  </a:cubicBezTo>
                  <a:cubicBezTo>
                    <a:pt x="75038" y="28130"/>
                    <a:pt x="75038" y="28130"/>
                    <a:pt x="75038" y="28130"/>
                  </a:cubicBezTo>
                  <a:cubicBezTo>
                    <a:pt x="75107" y="26897"/>
                    <a:pt x="75107" y="26897"/>
                    <a:pt x="75107" y="26897"/>
                  </a:cubicBezTo>
                  <a:cubicBezTo>
                    <a:pt x="74136" y="24734"/>
                    <a:pt x="74136" y="24734"/>
                    <a:pt x="74136" y="24734"/>
                  </a:cubicBezTo>
                  <a:cubicBezTo>
                    <a:pt x="72069" y="24049"/>
                    <a:pt x="72069" y="24049"/>
                    <a:pt x="72069" y="24049"/>
                  </a:cubicBezTo>
                  <a:cubicBezTo>
                    <a:pt x="71875" y="23501"/>
                    <a:pt x="71875" y="23501"/>
                    <a:pt x="71875" y="23501"/>
                  </a:cubicBezTo>
                  <a:cubicBezTo>
                    <a:pt x="70834" y="22816"/>
                    <a:pt x="70834" y="22816"/>
                    <a:pt x="70834" y="22816"/>
                  </a:cubicBezTo>
                  <a:cubicBezTo>
                    <a:pt x="70418" y="24597"/>
                    <a:pt x="70418" y="24597"/>
                    <a:pt x="70418" y="24597"/>
                  </a:cubicBezTo>
                  <a:cubicBezTo>
                    <a:pt x="70695" y="26487"/>
                    <a:pt x="70695" y="26487"/>
                    <a:pt x="70695" y="26487"/>
                  </a:cubicBezTo>
                  <a:cubicBezTo>
                    <a:pt x="69114" y="27582"/>
                    <a:pt x="69114" y="27582"/>
                    <a:pt x="69114" y="27582"/>
                  </a:cubicBezTo>
                  <a:cubicBezTo>
                    <a:pt x="67047" y="26213"/>
                    <a:pt x="67047" y="26213"/>
                    <a:pt x="67047" y="26213"/>
                  </a:cubicBezTo>
                  <a:cubicBezTo>
                    <a:pt x="67047" y="25144"/>
                    <a:pt x="67047" y="25144"/>
                    <a:pt x="67047" y="25144"/>
                  </a:cubicBezTo>
                  <a:cubicBezTo>
                    <a:pt x="67324" y="24460"/>
                    <a:pt x="67324" y="24460"/>
                    <a:pt x="67324" y="24460"/>
                  </a:cubicBezTo>
                  <a:cubicBezTo>
                    <a:pt x="64910" y="23638"/>
                    <a:pt x="64910" y="23638"/>
                    <a:pt x="64910" y="23638"/>
                  </a:cubicBezTo>
                  <a:cubicBezTo>
                    <a:pt x="63468" y="24597"/>
                    <a:pt x="63468" y="24597"/>
                    <a:pt x="63468" y="24597"/>
                  </a:cubicBezTo>
                  <a:cubicBezTo>
                    <a:pt x="63260" y="26487"/>
                    <a:pt x="63260" y="26487"/>
                    <a:pt x="63260" y="26487"/>
                  </a:cubicBezTo>
                  <a:cubicBezTo>
                    <a:pt x="63121" y="23364"/>
                    <a:pt x="63121" y="23364"/>
                    <a:pt x="63121" y="23364"/>
                  </a:cubicBezTo>
                  <a:cubicBezTo>
                    <a:pt x="62843" y="22433"/>
                    <a:pt x="62843" y="22433"/>
                    <a:pt x="62843" y="22433"/>
                  </a:cubicBezTo>
                  <a:cubicBezTo>
                    <a:pt x="62649" y="23775"/>
                    <a:pt x="62649" y="23775"/>
                    <a:pt x="62649" y="23775"/>
                  </a:cubicBezTo>
                  <a:cubicBezTo>
                    <a:pt x="61123" y="22159"/>
                    <a:pt x="61123" y="22159"/>
                    <a:pt x="61123" y="22159"/>
                  </a:cubicBezTo>
                  <a:cubicBezTo>
                    <a:pt x="61539" y="23775"/>
                    <a:pt x="61539" y="23775"/>
                    <a:pt x="61539" y="23775"/>
                  </a:cubicBezTo>
                  <a:cubicBezTo>
                    <a:pt x="58030" y="26897"/>
                    <a:pt x="58030" y="26897"/>
                    <a:pt x="58030" y="26897"/>
                  </a:cubicBezTo>
                  <a:cubicBezTo>
                    <a:pt x="56448" y="30157"/>
                    <a:pt x="56448" y="30157"/>
                    <a:pt x="56448" y="30157"/>
                  </a:cubicBezTo>
                  <a:cubicBezTo>
                    <a:pt x="57891" y="25555"/>
                    <a:pt x="57891" y="25555"/>
                    <a:pt x="57891" y="25555"/>
                  </a:cubicBezTo>
                  <a:cubicBezTo>
                    <a:pt x="60721" y="21337"/>
                    <a:pt x="60721" y="21337"/>
                    <a:pt x="60721" y="21337"/>
                  </a:cubicBezTo>
                  <a:cubicBezTo>
                    <a:pt x="63537" y="14681"/>
                    <a:pt x="63537" y="14681"/>
                    <a:pt x="63537" y="14681"/>
                  </a:cubicBezTo>
                  <a:cubicBezTo>
                    <a:pt x="63052" y="9504"/>
                    <a:pt x="63052" y="9504"/>
                    <a:pt x="63052" y="9504"/>
                  </a:cubicBezTo>
                  <a:cubicBezTo>
                    <a:pt x="61470" y="6519"/>
                    <a:pt x="61470" y="6519"/>
                    <a:pt x="61470" y="6519"/>
                  </a:cubicBezTo>
                  <a:cubicBezTo>
                    <a:pt x="59209" y="6656"/>
                    <a:pt x="59209" y="6656"/>
                    <a:pt x="59209" y="6656"/>
                  </a:cubicBezTo>
                  <a:cubicBezTo>
                    <a:pt x="58723" y="8135"/>
                    <a:pt x="58723" y="8135"/>
                    <a:pt x="58723" y="8135"/>
                  </a:cubicBezTo>
                  <a:cubicBezTo>
                    <a:pt x="57544" y="8025"/>
                    <a:pt x="57544" y="8025"/>
                    <a:pt x="57544" y="8025"/>
                  </a:cubicBezTo>
                  <a:cubicBezTo>
                    <a:pt x="58793" y="4875"/>
                    <a:pt x="58793" y="4875"/>
                    <a:pt x="58793" y="4875"/>
                  </a:cubicBezTo>
                  <a:cubicBezTo>
                    <a:pt x="57475" y="4218"/>
                    <a:pt x="57475" y="4218"/>
                    <a:pt x="57475" y="4218"/>
                  </a:cubicBezTo>
                  <a:cubicBezTo>
                    <a:pt x="56517" y="4875"/>
                    <a:pt x="56517" y="4875"/>
                    <a:pt x="56517" y="4875"/>
                  </a:cubicBezTo>
                  <a:cubicBezTo>
                    <a:pt x="57683" y="2026"/>
                    <a:pt x="57683" y="2026"/>
                    <a:pt x="57683" y="2026"/>
                  </a:cubicBezTo>
                  <a:cubicBezTo>
                    <a:pt x="56309" y="0"/>
                    <a:pt x="56309" y="0"/>
                    <a:pt x="56309" y="0"/>
                  </a:cubicBezTo>
                  <a:cubicBezTo>
                    <a:pt x="55421" y="821"/>
                    <a:pt x="55421" y="821"/>
                    <a:pt x="55421" y="821"/>
                  </a:cubicBezTo>
                  <a:cubicBezTo>
                    <a:pt x="54034" y="5971"/>
                    <a:pt x="54034" y="5971"/>
                    <a:pt x="54034" y="5971"/>
                  </a:cubicBezTo>
                  <a:cubicBezTo>
                    <a:pt x="54312" y="7066"/>
                    <a:pt x="54312" y="7066"/>
                    <a:pt x="54312" y="7066"/>
                  </a:cubicBezTo>
                  <a:cubicBezTo>
                    <a:pt x="52453" y="8299"/>
                    <a:pt x="52453" y="8299"/>
                    <a:pt x="52453" y="8299"/>
                  </a:cubicBezTo>
                  <a:cubicBezTo>
                    <a:pt x="53077" y="11011"/>
                    <a:pt x="53077" y="11011"/>
                    <a:pt x="53077" y="11011"/>
                  </a:cubicBezTo>
                  <a:cubicBezTo>
                    <a:pt x="52314" y="9641"/>
                    <a:pt x="52314" y="9641"/>
                    <a:pt x="52314" y="9641"/>
                  </a:cubicBezTo>
                  <a:cubicBezTo>
                    <a:pt x="50316" y="11422"/>
                    <a:pt x="50316" y="11422"/>
                    <a:pt x="50316" y="11422"/>
                  </a:cubicBezTo>
                  <a:cubicBezTo>
                    <a:pt x="50039" y="9915"/>
                    <a:pt x="50039" y="9915"/>
                    <a:pt x="50039" y="9915"/>
                  </a:cubicBezTo>
                  <a:cubicBezTo>
                    <a:pt x="48194" y="10463"/>
                    <a:pt x="48194" y="10463"/>
                    <a:pt x="48194" y="10463"/>
                  </a:cubicBezTo>
                  <a:cubicBezTo>
                    <a:pt x="48665" y="11422"/>
                    <a:pt x="48665" y="11422"/>
                    <a:pt x="48665" y="11422"/>
                  </a:cubicBezTo>
                  <a:cubicBezTo>
                    <a:pt x="44809" y="14818"/>
                    <a:pt x="44809" y="14818"/>
                    <a:pt x="44809" y="14818"/>
                  </a:cubicBezTo>
                  <a:cubicBezTo>
                    <a:pt x="44337" y="16023"/>
                    <a:pt x="44337" y="16023"/>
                    <a:pt x="44337" y="16023"/>
                  </a:cubicBezTo>
                  <a:cubicBezTo>
                    <a:pt x="43852" y="16023"/>
                    <a:pt x="43852" y="16023"/>
                    <a:pt x="43852" y="16023"/>
                  </a:cubicBezTo>
                  <a:cubicBezTo>
                    <a:pt x="44268" y="17119"/>
                    <a:pt x="44268" y="17119"/>
                    <a:pt x="44268" y="17119"/>
                  </a:cubicBezTo>
                  <a:cubicBezTo>
                    <a:pt x="43643" y="18351"/>
                    <a:pt x="43643" y="18351"/>
                    <a:pt x="43643" y="18351"/>
                  </a:cubicBezTo>
                  <a:cubicBezTo>
                    <a:pt x="43019" y="17941"/>
                    <a:pt x="43019" y="17941"/>
                    <a:pt x="43019" y="17941"/>
                  </a:cubicBezTo>
                  <a:cubicBezTo>
                    <a:pt x="43505" y="19420"/>
                    <a:pt x="43505" y="19420"/>
                    <a:pt x="43505" y="19420"/>
                  </a:cubicBezTo>
                  <a:cubicBezTo>
                    <a:pt x="43019" y="20104"/>
                    <a:pt x="43019" y="20104"/>
                    <a:pt x="43019" y="20104"/>
                  </a:cubicBezTo>
                  <a:cubicBezTo>
                    <a:pt x="43921" y="22268"/>
                    <a:pt x="43921" y="22268"/>
                    <a:pt x="43921" y="22268"/>
                  </a:cubicBezTo>
                  <a:cubicBezTo>
                    <a:pt x="42617" y="23912"/>
                    <a:pt x="42617" y="23912"/>
                    <a:pt x="42617" y="23912"/>
                  </a:cubicBezTo>
                  <a:cubicBezTo>
                    <a:pt x="42201" y="23501"/>
                    <a:pt x="42201" y="23501"/>
                    <a:pt x="42201" y="23501"/>
                  </a:cubicBezTo>
                  <a:cubicBezTo>
                    <a:pt x="38968" y="24323"/>
                    <a:pt x="38968" y="24323"/>
                    <a:pt x="38968" y="24323"/>
                  </a:cubicBezTo>
                  <a:cubicBezTo>
                    <a:pt x="39579" y="29883"/>
                    <a:pt x="39579" y="29883"/>
                    <a:pt x="39579" y="29883"/>
                  </a:cubicBezTo>
                  <a:cubicBezTo>
                    <a:pt x="40619" y="31116"/>
                    <a:pt x="40619" y="31116"/>
                    <a:pt x="40619" y="31116"/>
                  </a:cubicBezTo>
                  <a:cubicBezTo>
                    <a:pt x="40342" y="31800"/>
                    <a:pt x="40342" y="31800"/>
                    <a:pt x="40342" y="31800"/>
                  </a:cubicBezTo>
                  <a:cubicBezTo>
                    <a:pt x="41368" y="32622"/>
                    <a:pt x="41368" y="32622"/>
                    <a:pt x="41368" y="32622"/>
                  </a:cubicBezTo>
                  <a:cubicBezTo>
                    <a:pt x="41507" y="34923"/>
                    <a:pt x="41507" y="34923"/>
                    <a:pt x="41507" y="34923"/>
                  </a:cubicBezTo>
                  <a:cubicBezTo>
                    <a:pt x="41160" y="36019"/>
                    <a:pt x="41160" y="36019"/>
                    <a:pt x="41160" y="36019"/>
                  </a:cubicBezTo>
                  <a:cubicBezTo>
                    <a:pt x="41646" y="39415"/>
                    <a:pt x="41646" y="39415"/>
                    <a:pt x="41646" y="39415"/>
                  </a:cubicBezTo>
                  <a:cubicBezTo>
                    <a:pt x="41105" y="40073"/>
                    <a:pt x="41105" y="40073"/>
                    <a:pt x="41105" y="40073"/>
                  </a:cubicBezTo>
                  <a:cubicBezTo>
                    <a:pt x="41160" y="40894"/>
                    <a:pt x="41160" y="40894"/>
                    <a:pt x="41160" y="40894"/>
                  </a:cubicBezTo>
                  <a:cubicBezTo>
                    <a:pt x="40342" y="39963"/>
                    <a:pt x="40342" y="39963"/>
                    <a:pt x="40342" y="39963"/>
                  </a:cubicBezTo>
                  <a:cubicBezTo>
                    <a:pt x="40342" y="35471"/>
                    <a:pt x="40342" y="35471"/>
                    <a:pt x="40342" y="35471"/>
                  </a:cubicBezTo>
                  <a:cubicBezTo>
                    <a:pt x="41105" y="33553"/>
                    <a:pt x="41105" y="33553"/>
                    <a:pt x="41105" y="33553"/>
                  </a:cubicBezTo>
                  <a:cubicBezTo>
                    <a:pt x="40827" y="33143"/>
                    <a:pt x="40827" y="33143"/>
                    <a:pt x="40827" y="33143"/>
                  </a:cubicBezTo>
                  <a:cubicBezTo>
                    <a:pt x="39926" y="33553"/>
                    <a:pt x="39926" y="33553"/>
                    <a:pt x="39926" y="33553"/>
                  </a:cubicBezTo>
                  <a:cubicBezTo>
                    <a:pt x="39176" y="31664"/>
                    <a:pt x="39176" y="31664"/>
                    <a:pt x="39176" y="31664"/>
                  </a:cubicBezTo>
                  <a:cubicBezTo>
                    <a:pt x="38067" y="30294"/>
                    <a:pt x="38067" y="30294"/>
                    <a:pt x="38067" y="30294"/>
                  </a:cubicBezTo>
                  <a:cubicBezTo>
                    <a:pt x="36901" y="31390"/>
                    <a:pt x="36901" y="31390"/>
                    <a:pt x="36901" y="31390"/>
                  </a:cubicBezTo>
                  <a:cubicBezTo>
                    <a:pt x="37456" y="32074"/>
                    <a:pt x="37456" y="32074"/>
                    <a:pt x="37456" y="32074"/>
                  </a:cubicBezTo>
                  <a:cubicBezTo>
                    <a:pt x="36485" y="33417"/>
                    <a:pt x="36485" y="33417"/>
                    <a:pt x="36485" y="33417"/>
                  </a:cubicBezTo>
                  <a:cubicBezTo>
                    <a:pt x="36000" y="32485"/>
                    <a:pt x="36000" y="32485"/>
                    <a:pt x="36000" y="32485"/>
                  </a:cubicBezTo>
                  <a:cubicBezTo>
                    <a:pt x="36069" y="33827"/>
                    <a:pt x="36069" y="33827"/>
                    <a:pt x="36069" y="33827"/>
                  </a:cubicBezTo>
                  <a:cubicBezTo>
                    <a:pt x="37109" y="35060"/>
                    <a:pt x="37109" y="35060"/>
                    <a:pt x="37109" y="35060"/>
                  </a:cubicBezTo>
                  <a:cubicBezTo>
                    <a:pt x="37720" y="37087"/>
                    <a:pt x="37720" y="37087"/>
                    <a:pt x="37720" y="37087"/>
                  </a:cubicBezTo>
                  <a:cubicBezTo>
                    <a:pt x="36971" y="35882"/>
                    <a:pt x="36971" y="35882"/>
                    <a:pt x="36971" y="35882"/>
                  </a:cubicBezTo>
                  <a:cubicBezTo>
                    <a:pt x="35722" y="35608"/>
                    <a:pt x="35722" y="35608"/>
                    <a:pt x="35722" y="35608"/>
                  </a:cubicBezTo>
                  <a:cubicBezTo>
                    <a:pt x="35250" y="34512"/>
                    <a:pt x="35250" y="34512"/>
                    <a:pt x="35250" y="34512"/>
                  </a:cubicBezTo>
                  <a:cubicBezTo>
                    <a:pt x="35250" y="31664"/>
                    <a:pt x="35250" y="31664"/>
                    <a:pt x="35250" y="31664"/>
                  </a:cubicBezTo>
                  <a:cubicBezTo>
                    <a:pt x="35597" y="30705"/>
                    <a:pt x="35597" y="30705"/>
                    <a:pt x="35597" y="30705"/>
                  </a:cubicBezTo>
                  <a:cubicBezTo>
                    <a:pt x="35042" y="27856"/>
                    <a:pt x="35042" y="27856"/>
                    <a:pt x="35042" y="27856"/>
                  </a:cubicBezTo>
                  <a:cubicBezTo>
                    <a:pt x="34834" y="28267"/>
                    <a:pt x="34834" y="28267"/>
                    <a:pt x="34834" y="28267"/>
                  </a:cubicBezTo>
                  <a:cubicBezTo>
                    <a:pt x="35112" y="29883"/>
                    <a:pt x="35112" y="29883"/>
                    <a:pt x="35112" y="29883"/>
                  </a:cubicBezTo>
                  <a:cubicBezTo>
                    <a:pt x="35112" y="30020"/>
                    <a:pt x="35112" y="30020"/>
                    <a:pt x="35112" y="30020"/>
                  </a:cubicBezTo>
                  <a:cubicBezTo>
                    <a:pt x="34626" y="31800"/>
                    <a:pt x="34626" y="31800"/>
                    <a:pt x="34626" y="31800"/>
                  </a:cubicBezTo>
                  <a:lnTo>
                    <a:pt x="34626" y="31800"/>
                  </a:lnTo>
                  <a:cubicBezTo>
                    <a:pt x="33794" y="32759"/>
                    <a:pt x="33794" y="32759"/>
                    <a:pt x="33794" y="32759"/>
                  </a:cubicBezTo>
                  <a:cubicBezTo>
                    <a:pt x="33738" y="33964"/>
                    <a:pt x="33738" y="33964"/>
                    <a:pt x="33738" y="33964"/>
                  </a:cubicBezTo>
                  <a:cubicBezTo>
                    <a:pt x="34695" y="38183"/>
                    <a:pt x="34695" y="38183"/>
                    <a:pt x="34695" y="38183"/>
                  </a:cubicBezTo>
                  <a:cubicBezTo>
                    <a:pt x="34002" y="41853"/>
                    <a:pt x="34002" y="41853"/>
                    <a:pt x="34002" y="41853"/>
                  </a:cubicBezTo>
                  <a:cubicBezTo>
                    <a:pt x="34279" y="43086"/>
                    <a:pt x="34279" y="43086"/>
                    <a:pt x="34279" y="43086"/>
                  </a:cubicBezTo>
                  <a:lnTo>
                    <a:pt x="34279" y="43086"/>
                  </a:lnTo>
                  <a:cubicBezTo>
                    <a:pt x="34210" y="44565"/>
                    <a:pt x="34210" y="44565"/>
                    <a:pt x="34210" y="44565"/>
                  </a:cubicBezTo>
                  <a:cubicBezTo>
                    <a:pt x="35181" y="44702"/>
                    <a:pt x="35181" y="44702"/>
                    <a:pt x="35181" y="44702"/>
                  </a:cubicBezTo>
                  <a:cubicBezTo>
                    <a:pt x="35653" y="43880"/>
                    <a:pt x="35653" y="43880"/>
                    <a:pt x="35653" y="43880"/>
                  </a:cubicBezTo>
                  <a:cubicBezTo>
                    <a:pt x="37109" y="45660"/>
                    <a:pt x="37109" y="45660"/>
                    <a:pt x="37109" y="45660"/>
                  </a:cubicBezTo>
                  <a:cubicBezTo>
                    <a:pt x="37373" y="48098"/>
                    <a:pt x="37373" y="48098"/>
                    <a:pt x="37373" y="48098"/>
                  </a:cubicBezTo>
                  <a:cubicBezTo>
                    <a:pt x="37040" y="48509"/>
                    <a:pt x="37040" y="48509"/>
                    <a:pt x="37040" y="48509"/>
                  </a:cubicBezTo>
                  <a:cubicBezTo>
                    <a:pt x="36971" y="50152"/>
                    <a:pt x="36971" y="50152"/>
                    <a:pt x="36971" y="50152"/>
                  </a:cubicBezTo>
                  <a:cubicBezTo>
                    <a:pt x="38136" y="50837"/>
                    <a:pt x="38136" y="50837"/>
                    <a:pt x="38136" y="50837"/>
                  </a:cubicBezTo>
                  <a:cubicBezTo>
                    <a:pt x="37040" y="50947"/>
                    <a:pt x="37040" y="50947"/>
                    <a:pt x="37040" y="50947"/>
                  </a:cubicBezTo>
                  <a:cubicBezTo>
                    <a:pt x="36554" y="50152"/>
                    <a:pt x="36554" y="50152"/>
                    <a:pt x="36554" y="50152"/>
                  </a:cubicBezTo>
                  <a:cubicBezTo>
                    <a:pt x="36554" y="50015"/>
                    <a:pt x="36554" y="50015"/>
                    <a:pt x="36554" y="50015"/>
                  </a:cubicBezTo>
                  <a:cubicBezTo>
                    <a:pt x="36624" y="46756"/>
                    <a:pt x="36624" y="46756"/>
                    <a:pt x="36624" y="46756"/>
                  </a:cubicBezTo>
                  <a:cubicBezTo>
                    <a:pt x="36208" y="45249"/>
                    <a:pt x="36208" y="45249"/>
                    <a:pt x="36208" y="45249"/>
                  </a:cubicBezTo>
                  <a:cubicBezTo>
                    <a:pt x="34626" y="46345"/>
                    <a:pt x="34626" y="46345"/>
                    <a:pt x="34626" y="46345"/>
                  </a:cubicBezTo>
                  <a:cubicBezTo>
                    <a:pt x="34904" y="50152"/>
                    <a:pt x="34904" y="50152"/>
                    <a:pt x="34904" y="50152"/>
                  </a:cubicBezTo>
                  <a:cubicBezTo>
                    <a:pt x="34210" y="51632"/>
                    <a:pt x="34210" y="51632"/>
                    <a:pt x="34210" y="51632"/>
                  </a:cubicBezTo>
                  <a:cubicBezTo>
                    <a:pt x="34141" y="53001"/>
                    <a:pt x="34141" y="53001"/>
                    <a:pt x="34141" y="53001"/>
                  </a:cubicBezTo>
                  <a:cubicBezTo>
                    <a:pt x="33114" y="54343"/>
                    <a:pt x="33114" y="54343"/>
                    <a:pt x="33114" y="54343"/>
                  </a:cubicBezTo>
                  <a:cubicBezTo>
                    <a:pt x="32906" y="55713"/>
                    <a:pt x="32906" y="55713"/>
                    <a:pt x="32906" y="55713"/>
                  </a:cubicBezTo>
                  <a:cubicBezTo>
                    <a:pt x="31255" y="55165"/>
                    <a:pt x="31255" y="55165"/>
                    <a:pt x="31255" y="55165"/>
                  </a:cubicBezTo>
                  <a:cubicBezTo>
                    <a:pt x="31116" y="53549"/>
                    <a:pt x="31116" y="53549"/>
                    <a:pt x="31116" y="53549"/>
                  </a:cubicBezTo>
                  <a:cubicBezTo>
                    <a:pt x="31602" y="53823"/>
                    <a:pt x="31602" y="53823"/>
                    <a:pt x="31602" y="53823"/>
                  </a:cubicBezTo>
                  <a:cubicBezTo>
                    <a:pt x="32836" y="52590"/>
                    <a:pt x="32836" y="52590"/>
                    <a:pt x="32836" y="52590"/>
                  </a:cubicBezTo>
                  <a:cubicBezTo>
                    <a:pt x="33669" y="50015"/>
                    <a:pt x="33669" y="50015"/>
                    <a:pt x="33669" y="50015"/>
                  </a:cubicBezTo>
                  <a:cubicBezTo>
                    <a:pt x="33530" y="48235"/>
                    <a:pt x="33530" y="48235"/>
                    <a:pt x="33530" y="48235"/>
                  </a:cubicBezTo>
                  <a:cubicBezTo>
                    <a:pt x="33600" y="48235"/>
                    <a:pt x="33600" y="48235"/>
                    <a:pt x="33600" y="48235"/>
                  </a:cubicBezTo>
                  <a:cubicBezTo>
                    <a:pt x="33794" y="46619"/>
                    <a:pt x="33794" y="46619"/>
                    <a:pt x="33794" y="46619"/>
                  </a:cubicBezTo>
                  <a:cubicBezTo>
                    <a:pt x="33114" y="44702"/>
                    <a:pt x="33114" y="44702"/>
                    <a:pt x="33114" y="44702"/>
                  </a:cubicBezTo>
                  <a:cubicBezTo>
                    <a:pt x="33322" y="41579"/>
                    <a:pt x="33322" y="41579"/>
                    <a:pt x="33322" y="41579"/>
                  </a:cubicBezTo>
                  <a:cubicBezTo>
                    <a:pt x="33045" y="39689"/>
                    <a:pt x="33045" y="39689"/>
                    <a:pt x="33045" y="39689"/>
                  </a:cubicBezTo>
                  <a:cubicBezTo>
                    <a:pt x="33322" y="39141"/>
                    <a:pt x="33322" y="39141"/>
                    <a:pt x="33322" y="39141"/>
                  </a:cubicBezTo>
                  <a:cubicBezTo>
                    <a:pt x="33253" y="35608"/>
                    <a:pt x="33253" y="35608"/>
                    <a:pt x="33253" y="35608"/>
                  </a:cubicBezTo>
                  <a:cubicBezTo>
                    <a:pt x="32490" y="33827"/>
                    <a:pt x="32490" y="33827"/>
                    <a:pt x="32490" y="33827"/>
                  </a:cubicBezTo>
                  <a:cubicBezTo>
                    <a:pt x="32906" y="33143"/>
                    <a:pt x="32906" y="33143"/>
                    <a:pt x="32906" y="33143"/>
                  </a:cubicBezTo>
                  <a:cubicBezTo>
                    <a:pt x="33322" y="28404"/>
                    <a:pt x="33322" y="28404"/>
                    <a:pt x="33322" y="28404"/>
                  </a:cubicBezTo>
                  <a:cubicBezTo>
                    <a:pt x="32420" y="27445"/>
                    <a:pt x="32420" y="27445"/>
                    <a:pt x="32420" y="27445"/>
                  </a:cubicBezTo>
                  <a:cubicBezTo>
                    <a:pt x="30978" y="27582"/>
                    <a:pt x="30978" y="27582"/>
                    <a:pt x="30978" y="27582"/>
                  </a:cubicBezTo>
                  <a:cubicBezTo>
                    <a:pt x="30159" y="33143"/>
                    <a:pt x="30159" y="33143"/>
                    <a:pt x="30159" y="33143"/>
                  </a:cubicBezTo>
                  <a:cubicBezTo>
                    <a:pt x="28980" y="35471"/>
                    <a:pt x="28980" y="35471"/>
                    <a:pt x="28980" y="35471"/>
                  </a:cubicBezTo>
                  <a:cubicBezTo>
                    <a:pt x="29188" y="36156"/>
                    <a:pt x="29188" y="36156"/>
                    <a:pt x="29188" y="36156"/>
                  </a:cubicBezTo>
                  <a:cubicBezTo>
                    <a:pt x="28910" y="37498"/>
                    <a:pt x="28910" y="37498"/>
                    <a:pt x="28910" y="37498"/>
                  </a:cubicBezTo>
                  <a:cubicBezTo>
                    <a:pt x="29396" y="37498"/>
                    <a:pt x="29396" y="37498"/>
                    <a:pt x="29396" y="37498"/>
                  </a:cubicBezTo>
                  <a:cubicBezTo>
                    <a:pt x="29119" y="42675"/>
                    <a:pt x="29119" y="42675"/>
                    <a:pt x="29119" y="42675"/>
                  </a:cubicBezTo>
                  <a:cubicBezTo>
                    <a:pt x="29882" y="42675"/>
                    <a:pt x="29882" y="42675"/>
                    <a:pt x="29882" y="42675"/>
                  </a:cubicBezTo>
                  <a:cubicBezTo>
                    <a:pt x="30700" y="45797"/>
                    <a:pt x="30700" y="45797"/>
                    <a:pt x="30700" y="45797"/>
                  </a:cubicBezTo>
                  <a:cubicBezTo>
                    <a:pt x="30090" y="48509"/>
                    <a:pt x="30090" y="48509"/>
                    <a:pt x="30090" y="48509"/>
                  </a:cubicBezTo>
                  <a:cubicBezTo>
                    <a:pt x="29951" y="47167"/>
                    <a:pt x="29951" y="47167"/>
                    <a:pt x="29951" y="47167"/>
                  </a:cubicBezTo>
                  <a:cubicBezTo>
                    <a:pt x="27052" y="42949"/>
                    <a:pt x="27052" y="42949"/>
                    <a:pt x="27052" y="42949"/>
                  </a:cubicBezTo>
                  <a:cubicBezTo>
                    <a:pt x="24707" y="41716"/>
                    <a:pt x="24707" y="41716"/>
                    <a:pt x="24707" y="41716"/>
                  </a:cubicBezTo>
                  <a:cubicBezTo>
                    <a:pt x="24305" y="42538"/>
                    <a:pt x="24305" y="42538"/>
                    <a:pt x="24305" y="42538"/>
                  </a:cubicBezTo>
                  <a:cubicBezTo>
                    <a:pt x="24707" y="45112"/>
                    <a:pt x="24707" y="45112"/>
                    <a:pt x="24707" y="45112"/>
                  </a:cubicBezTo>
                  <a:cubicBezTo>
                    <a:pt x="24027" y="46482"/>
                    <a:pt x="24027" y="46482"/>
                    <a:pt x="24027" y="46482"/>
                  </a:cubicBezTo>
                  <a:cubicBezTo>
                    <a:pt x="23611" y="47961"/>
                    <a:pt x="23611" y="47961"/>
                    <a:pt x="23611" y="47961"/>
                  </a:cubicBezTo>
                  <a:cubicBezTo>
                    <a:pt x="23264" y="46482"/>
                    <a:pt x="23264" y="46482"/>
                    <a:pt x="23264" y="46482"/>
                  </a:cubicBezTo>
                  <a:cubicBezTo>
                    <a:pt x="23472" y="46071"/>
                    <a:pt x="23472" y="46071"/>
                    <a:pt x="23472" y="46071"/>
                  </a:cubicBezTo>
                  <a:cubicBezTo>
                    <a:pt x="23056" y="44702"/>
                    <a:pt x="23056" y="44702"/>
                    <a:pt x="23056" y="44702"/>
                  </a:cubicBezTo>
                  <a:cubicBezTo>
                    <a:pt x="21613" y="47030"/>
                    <a:pt x="21613" y="47030"/>
                    <a:pt x="21613" y="47030"/>
                  </a:cubicBezTo>
                  <a:cubicBezTo>
                    <a:pt x="21072" y="46756"/>
                    <a:pt x="21072" y="46756"/>
                    <a:pt x="21072" y="46756"/>
                  </a:cubicBezTo>
                  <a:cubicBezTo>
                    <a:pt x="20240" y="48646"/>
                    <a:pt x="20240" y="48646"/>
                    <a:pt x="20240" y="48646"/>
                  </a:cubicBezTo>
                  <a:cubicBezTo>
                    <a:pt x="19824" y="47961"/>
                    <a:pt x="19824" y="47961"/>
                    <a:pt x="19824" y="47961"/>
                  </a:cubicBezTo>
                  <a:cubicBezTo>
                    <a:pt x="19546" y="47961"/>
                    <a:pt x="19546" y="47961"/>
                    <a:pt x="19546" y="47961"/>
                  </a:cubicBezTo>
                  <a:cubicBezTo>
                    <a:pt x="19408" y="45249"/>
                    <a:pt x="19408" y="45249"/>
                    <a:pt x="19408" y="45249"/>
                  </a:cubicBezTo>
                  <a:cubicBezTo>
                    <a:pt x="18867" y="46756"/>
                    <a:pt x="18867" y="46756"/>
                    <a:pt x="18867" y="46756"/>
                  </a:cubicBezTo>
                  <a:cubicBezTo>
                    <a:pt x="18658" y="46482"/>
                    <a:pt x="18658" y="46482"/>
                    <a:pt x="18658" y="46482"/>
                  </a:cubicBezTo>
                  <a:cubicBezTo>
                    <a:pt x="18520" y="47550"/>
                    <a:pt x="18520" y="47550"/>
                    <a:pt x="18520" y="47550"/>
                  </a:cubicBezTo>
                  <a:cubicBezTo>
                    <a:pt x="18034" y="47030"/>
                    <a:pt x="18034" y="47030"/>
                    <a:pt x="18034" y="47030"/>
                  </a:cubicBezTo>
                  <a:cubicBezTo>
                    <a:pt x="15079" y="50947"/>
                    <a:pt x="15079" y="50947"/>
                    <a:pt x="15079" y="50947"/>
                  </a:cubicBezTo>
                  <a:cubicBezTo>
                    <a:pt x="14941" y="53138"/>
                    <a:pt x="14941" y="53138"/>
                    <a:pt x="14941" y="53138"/>
                  </a:cubicBezTo>
                  <a:cubicBezTo>
                    <a:pt x="13636" y="53823"/>
                    <a:pt x="13636" y="53823"/>
                    <a:pt x="13636" y="53823"/>
                  </a:cubicBezTo>
                  <a:cubicBezTo>
                    <a:pt x="12804" y="50700"/>
                    <a:pt x="12804" y="50700"/>
                    <a:pt x="12804" y="50700"/>
                  </a:cubicBezTo>
                  <a:cubicBezTo>
                    <a:pt x="14039" y="49605"/>
                    <a:pt x="14039" y="49605"/>
                    <a:pt x="14039" y="49605"/>
                  </a:cubicBezTo>
                  <a:cubicBezTo>
                    <a:pt x="13498" y="47030"/>
                    <a:pt x="13498" y="47030"/>
                    <a:pt x="13498" y="47030"/>
                  </a:cubicBezTo>
                  <a:cubicBezTo>
                    <a:pt x="11639" y="46482"/>
                    <a:pt x="11639" y="46482"/>
                    <a:pt x="11639" y="46482"/>
                  </a:cubicBezTo>
                  <a:cubicBezTo>
                    <a:pt x="12319" y="47550"/>
                    <a:pt x="12319" y="47550"/>
                    <a:pt x="12319" y="47550"/>
                  </a:cubicBezTo>
                  <a:cubicBezTo>
                    <a:pt x="12124" y="52042"/>
                    <a:pt x="12124" y="52042"/>
                    <a:pt x="12124" y="52042"/>
                  </a:cubicBezTo>
                  <a:cubicBezTo>
                    <a:pt x="12527" y="52453"/>
                    <a:pt x="12527" y="52453"/>
                    <a:pt x="12527" y="52453"/>
                  </a:cubicBezTo>
                  <a:cubicBezTo>
                    <a:pt x="12319" y="57082"/>
                    <a:pt x="12319" y="57082"/>
                    <a:pt x="12319" y="57082"/>
                  </a:cubicBezTo>
                  <a:cubicBezTo>
                    <a:pt x="10876" y="54508"/>
                    <a:pt x="10876" y="54508"/>
                    <a:pt x="10876" y="54508"/>
                  </a:cubicBezTo>
                  <a:cubicBezTo>
                    <a:pt x="9710" y="56671"/>
                    <a:pt x="9710" y="56671"/>
                    <a:pt x="9710" y="56671"/>
                  </a:cubicBezTo>
                  <a:cubicBezTo>
                    <a:pt x="9156" y="58288"/>
                    <a:pt x="9156" y="58288"/>
                    <a:pt x="9156" y="58288"/>
                  </a:cubicBezTo>
                  <a:cubicBezTo>
                    <a:pt x="10127" y="62232"/>
                    <a:pt x="10127" y="62232"/>
                    <a:pt x="10127" y="62232"/>
                  </a:cubicBezTo>
                  <a:cubicBezTo>
                    <a:pt x="8268" y="60753"/>
                    <a:pt x="8268" y="60753"/>
                    <a:pt x="8268" y="60753"/>
                  </a:cubicBezTo>
                  <a:cubicBezTo>
                    <a:pt x="7921" y="61574"/>
                    <a:pt x="7921" y="61574"/>
                    <a:pt x="7921" y="61574"/>
                  </a:cubicBezTo>
                  <a:cubicBezTo>
                    <a:pt x="7574" y="59931"/>
                    <a:pt x="7574" y="59931"/>
                    <a:pt x="7574" y="59931"/>
                  </a:cubicBezTo>
                  <a:cubicBezTo>
                    <a:pt x="7019" y="59383"/>
                    <a:pt x="7019" y="59383"/>
                    <a:pt x="7019" y="59383"/>
                  </a:cubicBezTo>
                  <a:cubicBezTo>
                    <a:pt x="6742" y="60479"/>
                    <a:pt x="6742" y="60479"/>
                    <a:pt x="6742" y="60479"/>
                  </a:cubicBezTo>
                  <a:cubicBezTo>
                    <a:pt x="7297" y="62095"/>
                    <a:pt x="7297" y="62095"/>
                    <a:pt x="7297" y="62095"/>
                  </a:cubicBezTo>
                  <a:cubicBezTo>
                    <a:pt x="7713" y="61821"/>
                    <a:pt x="7713" y="61821"/>
                    <a:pt x="7713" y="61821"/>
                  </a:cubicBezTo>
                  <a:cubicBezTo>
                    <a:pt x="8060" y="63738"/>
                    <a:pt x="8060" y="63738"/>
                    <a:pt x="8060" y="63738"/>
                  </a:cubicBezTo>
                  <a:cubicBezTo>
                    <a:pt x="7366" y="64149"/>
                    <a:pt x="7366" y="64149"/>
                    <a:pt x="7366" y="64149"/>
                  </a:cubicBezTo>
                  <a:cubicBezTo>
                    <a:pt x="6062" y="62232"/>
                    <a:pt x="6062" y="62232"/>
                    <a:pt x="6062" y="62232"/>
                  </a:cubicBezTo>
                  <a:cubicBezTo>
                    <a:pt x="5715" y="62369"/>
                    <a:pt x="5715" y="62369"/>
                    <a:pt x="5715" y="62369"/>
                  </a:cubicBezTo>
                  <a:cubicBezTo>
                    <a:pt x="5299" y="61684"/>
                    <a:pt x="5299" y="61684"/>
                    <a:pt x="5299" y="61684"/>
                  </a:cubicBezTo>
                  <a:lnTo>
                    <a:pt x="5299" y="61684"/>
                  </a:lnTo>
                  <a:cubicBezTo>
                    <a:pt x="5021" y="58698"/>
                    <a:pt x="5021" y="58698"/>
                    <a:pt x="5021" y="58698"/>
                  </a:cubicBezTo>
                  <a:cubicBezTo>
                    <a:pt x="5299" y="58288"/>
                    <a:pt x="5299" y="58288"/>
                    <a:pt x="5299" y="58288"/>
                  </a:cubicBezTo>
                  <a:cubicBezTo>
                    <a:pt x="5160" y="56124"/>
                    <a:pt x="5160" y="56124"/>
                    <a:pt x="5160" y="56124"/>
                  </a:cubicBezTo>
                  <a:cubicBezTo>
                    <a:pt x="3787" y="54234"/>
                    <a:pt x="3787" y="54234"/>
                    <a:pt x="3787" y="54234"/>
                  </a:cubicBezTo>
                  <a:cubicBezTo>
                    <a:pt x="3301" y="52042"/>
                    <a:pt x="3301" y="52042"/>
                    <a:pt x="3301" y="52042"/>
                  </a:cubicBezTo>
                  <a:cubicBezTo>
                    <a:pt x="3926" y="52316"/>
                    <a:pt x="3926" y="52316"/>
                    <a:pt x="3926" y="52316"/>
                  </a:cubicBezTo>
                  <a:lnTo>
                    <a:pt x="3926" y="52316"/>
                  </a:lnTo>
                  <a:cubicBezTo>
                    <a:pt x="4619" y="53823"/>
                    <a:pt x="4619" y="53823"/>
                    <a:pt x="4619" y="53823"/>
                  </a:cubicBezTo>
                  <a:cubicBezTo>
                    <a:pt x="8129" y="56124"/>
                    <a:pt x="8129" y="56124"/>
                    <a:pt x="8129" y="56124"/>
                  </a:cubicBezTo>
                  <a:cubicBezTo>
                    <a:pt x="9572" y="55028"/>
                    <a:pt x="9572" y="55028"/>
                    <a:pt x="9572" y="55028"/>
                  </a:cubicBezTo>
                  <a:cubicBezTo>
                    <a:pt x="10265" y="52316"/>
                    <a:pt x="10265" y="52316"/>
                    <a:pt x="10265" y="52316"/>
                  </a:cubicBezTo>
                  <a:cubicBezTo>
                    <a:pt x="9780" y="49879"/>
                    <a:pt x="9780" y="49879"/>
                    <a:pt x="9780" y="49879"/>
                  </a:cubicBezTo>
                  <a:cubicBezTo>
                    <a:pt x="9572" y="50015"/>
                    <a:pt x="9572" y="50015"/>
                    <a:pt x="9572" y="50015"/>
                  </a:cubicBezTo>
                  <a:cubicBezTo>
                    <a:pt x="9017" y="48646"/>
                    <a:pt x="9017" y="48646"/>
                    <a:pt x="9017" y="48646"/>
                  </a:cubicBezTo>
                  <a:cubicBezTo>
                    <a:pt x="5784" y="44017"/>
                    <a:pt x="5784" y="44017"/>
                    <a:pt x="5784" y="44017"/>
                  </a:cubicBezTo>
                  <a:cubicBezTo>
                    <a:pt x="5576" y="44291"/>
                    <a:pt x="5576" y="44291"/>
                    <a:pt x="5576" y="44291"/>
                  </a:cubicBezTo>
                  <a:cubicBezTo>
                    <a:pt x="5507" y="44291"/>
                    <a:pt x="5507" y="44291"/>
                    <a:pt x="5507" y="44291"/>
                  </a:cubicBezTo>
                  <a:cubicBezTo>
                    <a:pt x="3301" y="42675"/>
                    <a:pt x="3301" y="42675"/>
                    <a:pt x="3301" y="42675"/>
                  </a:cubicBezTo>
                  <a:cubicBezTo>
                    <a:pt x="3371" y="41990"/>
                    <a:pt x="3371" y="41990"/>
                    <a:pt x="3371" y="41990"/>
                  </a:cubicBezTo>
                  <a:cubicBezTo>
                    <a:pt x="2621" y="41853"/>
                    <a:pt x="2621" y="41853"/>
                    <a:pt x="2621" y="41853"/>
                  </a:cubicBezTo>
                  <a:cubicBezTo>
                    <a:pt x="2621" y="42538"/>
                    <a:pt x="2621" y="42538"/>
                    <a:pt x="2621" y="42538"/>
                  </a:cubicBezTo>
                  <a:cubicBezTo>
                    <a:pt x="1997" y="43086"/>
                    <a:pt x="1997" y="43086"/>
                    <a:pt x="1997" y="43086"/>
                  </a:cubicBezTo>
                  <a:cubicBezTo>
                    <a:pt x="1179" y="45112"/>
                    <a:pt x="1179" y="45112"/>
                    <a:pt x="1179" y="45112"/>
                  </a:cubicBezTo>
                  <a:cubicBezTo>
                    <a:pt x="1179" y="44976"/>
                    <a:pt x="1179" y="44976"/>
                    <a:pt x="1179" y="44976"/>
                  </a:cubicBezTo>
                  <a:cubicBezTo>
                    <a:pt x="832" y="45523"/>
                    <a:pt x="832" y="45523"/>
                    <a:pt x="832" y="45523"/>
                  </a:cubicBezTo>
                  <a:cubicBezTo>
                    <a:pt x="832" y="47824"/>
                    <a:pt x="832" y="47824"/>
                    <a:pt x="832" y="47824"/>
                  </a:cubicBezTo>
                  <a:cubicBezTo>
                    <a:pt x="1512" y="48372"/>
                    <a:pt x="1512" y="48372"/>
                    <a:pt x="1512" y="48372"/>
                  </a:cubicBezTo>
                  <a:lnTo>
                    <a:pt x="1512" y="48372"/>
                  </a:lnTo>
                  <a:cubicBezTo>
                    <a:pt x="1928" y="50700"/>
                    <a:pt x="1928" y="50700"/>
                    <a:pt x="1928" y="50700"/>
                  </a:cubicBezTo>
                  <a:cubicBezTo>
                    <a:pt x="1304" y="53138"/>
                    <a:pt x="1304" y="53138"/>
                    <a:pt x="1304" y="53138"/>
                  </a:cubicBezTo>
                  <a:cubicBezTo>
                    <a:pt x="1997" y="57219"/>
                    <a:pt x="1997" y="57219"/>
                    <a:pt x="1997" y="57219"/>
                  </a:cubicBezTo>
                  <a:cubicBezTo>
                    <a:pt x="1789" y="60205"/>
                    <a:pt x="1789" y="60205"/>
                    <a:pt x="1789" y="60205"/>
                  </a:cubicBezTo>
                  <a:cubicBezTo>
                    <a:pt x="2483" y="62917"/>
                    <a:pt x="2483" y="62917"/>
                    <a:pt x="2483" y="62917"/>
                  </a:cubicBezTo>
                  <a:cubicBezTo>
                    <a:pt x="1997" y="64286"/>
                    <a:pt x="1997" y="64286"/>
                    <a:pt x="1997" y="64286"/>
                  </a:cubicBezTo>
                  <a:cubicBezTo>
                    <a:pt x="3038" y="66587"/>
                    <a:pt x="3038" y="66587"/>
                    <a:pt x="3038" y="66587"/>
                  </a:cubicBezTo>
                  <a:cubicBezTo>
                    <a:pt x="2067" y="70394"/>
                    <a:pt x="2067" y="70394"/>
                    <a:pt x="2067" y="70394"/>
                  </a:cubicBezTo>
                  <a:cubicBezTo>
                    <a:pt x="346" y="73791"/>
                    <a:pt x="346" y="73791"/>
                    <a:pt x="346" y="73791"/>
                  </a:cubicBezTo>
                  <a:cubicBezTo>
                    <a:pt x="971" y="73654"/>
                    <a:pt x="971" y="73654"/>
                    <a:pt x="971" y="73654"/>
                  </a:cubicBezTo>
                  <a:cubicBezTo>
                    <a:pt x="763" y="74887"/>
                    <a:pt x="763" y="74887"/>
                    <a:pt x="763" y="74887"/>
                  </a:cubicBezTo>
                  <a:cubicBezTo>
                    <a:pt x="2136" y="76092"/>
                    <a:pt x="2136" y="76092"/>
                    <a:pt x="2136" y="76092"/>
                  </a:cubicBezTo>
                  <a:cubicBezTo>
                    <a:pt x="416" y="76503"/>
                    <a:pt x="416" y="76503"/>
                    <a:pt x="416" y="76503"/>
                  </a:cubicBezTo>
                  <a:cubicBezTo>
                    <a:pt x="416" y="76913"/>
                    <a:pt x="416" y="76913"/>
                    <a:pt x="416" y="76913"/>
                  </a:cubicBezTo>
                  <a:cubicBezTo>
                    <a:pt x="693" y="77461"/>
                    <a:pt x="693" y="77461"/>
                    <a:pt x="693" y="77461"/>
                  </a:cubicBezTo>
                  <a:cubicBezTo>
                    <a:pt x="416" y="78009"/>
                    <a:pt x="416" y="78009"/>
                    <a:pt x="416" y="78009"/>
                  </a:cubicBezTo>
                  <a:cubicBezTo>
                    <a:pt x="138" y="78831"/>
                    <a:pt x="138" y="78831"/>
                    <a:pt x="138" y="78831"/>
                  </a:cubicBezTo>
                  <a:cubicBezTo>
                    <a:pt x="208" y="78831"/>
                    <a:pt x="208" y="78831"/>
                    <a:pt x="208" y="78831"/>
                  </a:cubicBezTo>
                  <a:cubicBezTo>
                    <a:pt x="277" y="80036"/>
                    <a:pt x="277" y="80036"/>
                    <a:pt x="277" y="80036"/>
                  </a:cubicBezTo>
                  <a:cubicBezTo>
                    <a:pt x="69" y="80995"/>
                    <a:pt x="69" y="80995"/>
                    <a:pt x="69" y="80995"/>
                  </a:cubicBezTo>
                  <a:cubicBezTo>
                    <a:pt x="416" y="80995"/>
                    <a:pt x="416" y="80995"/>
                    <a:pt x="416" y="80995"/>
                  </a:cubicBezTo>
                  <a:cubicBezTo>
                    <a:pt x="554" y="82227"/>
                    <a:pt x="554" y="82227"/>
                    <a:pt x="554" y="82227"/>
                  </a:cubicBezTo>
                  <a:cubicBezTo>
                    <a:pt x="138" y="81679"/>
                    <a:pt x="138" y="81679"/>
                    <a:pt x="138" y="81679"/>
                  </a:cubicBezTo>
                  <a:cubicBezTo>
                    <a:pt x="0" y="82364"/>
                    <a:pt x="0" y="82364"/>
                    <a:pt x="0" y="82364"/>
                  </a:cubicBezTo>
                  <a:cubicBezTo>
                    <a:pt x="138" y="82912"/>
                    <a:pt x="138" y="82912"/>
                    <a:pt x="138" y="82912"/>
                  </a:cubicBezTo>
                  <a:cubicBezTo>
                    <a:pt x="277" y="82912"/>
                    <a:pt x="277" y="82912"/>
                    <a:pt x="277" y="82912"/>
                  </a:cubicBezTo>
                  <a:cubicBezTo>
                    <a:pt x="346" y="84528"/>
                    <a:pt x="346" y="84528"/>
                    <a:pt x="346" y="84528"/>
                  </a:cubicBezTo>
                  <a:cubicBezTo>
                    <a:pt x="693" y="86172"/>
                    <a:pt x="693" y="86172"/>
                    <a:pt x="693" y="86172"/>
                  </a:cubicBezTo>
                  <a:cubicBezTo>
                    <a:pt x="624" y="86309"/>
                    <a:pt x="624" y="86309"/>
                    <a:pt x="624" y="86309"/>
                  </a:cubicBezTo>
                  <a:cubicBezTo>
                    <a:pt x="1442" y="86829"/>
                    <a:pt x="1442" y="86829"/>
                    <a:pt x="1442" y="86829"/>
                  </a:cubicBezTo>
                  <a:cubicBezTo>
                    <a:pt x="1512" y="87514"/>
                    <a:pt x="1512" y="87514"/>
                    <a:pt x="1512" y="87514"/>
                  </a:cubicBezTo>
                  <a:cubicBezTo>
                    <a:pt x="2136" y="86966"/>
                    <a:pt x="2136" y="86966"/>
                    <a:pt x="2136" y="86966"/>
                  </a:cubicBezTo>
                  <a:cubicBezTo>
                    <a:pt x="2552" y="87925"/>
                    <a:pt x="2552" y="87925"/>
                    <a:pt x="2552" y="87925"/>
                  </a:cubicBezTo>
                  <a:cubicBezTo>
                    <a:pt x="2552" y="89568"/>
                    <a:pt x="2552" y="89568"/>
                    <a:pt x="2552" y="89568"/>
                  </a:cubicBezTo>
                  <a:cubicBezTo>
                    <a:pt x="3301" y="92280"/>
                    <a:pt x="3301" y="92280"/>
                    <a:pt x="3301" y="92280"/>
                  </a:cubicBezTo>
                  <a:cubicBezTo>
                    <a:pt x="3648" y="92143"/>
                    <a:pt x="3648" y="92143"/>
                    <a:pt x="3648" y="92143"/>
                  </a:cubicBezTo>
                  <a:cubicBezTo>
                    <a:pt x="4064" y="93238"/>
                    <a:pt x="4064" y="93238"/>
                    <a:pt x="4064" y="93238"/>
                  </a:cubicBezTo>
                  <a:cubicBezTo>
                    <a:pt x="3509" y="94170"/>
                    <a:pt x="3509" y="94170"/>
                    <a:pt x="3509" y="94170"/>
                  </a:cubicBezTo>
                  <a:cubicBezTo>
                    <a:pt x="3107" y="93649"/>
                    <a:pt x="3107" y="93649"/>
                    <a:pt x="3107" y="93649"/>
                  </a:cubicBezTo>
                  <a:cubicBezTo>
                    <a:pt x="3232" y="96361"/>
                    <a:pt x="3232" y="96361"/>
                    <a:pt x="3232" y="96361"/>
                  </a:cubicBezTo>
                  <a:cubicBezTo>
                    <a:pt x="3440" y="96635"/>
                    <a:pt x="3440" y="96635"/>
                    <a:pt x="3440" y="96635"/>
                  </a:cubicBezTo>
                  <a:cubicBezTo>
                    <a:pt x="3648" y="96087"/>
                    <a:pt x="3648" y="96087"/>
                    <a:pt x="3648" y="96087"/>
                  </a:cubicBezTo>
                  <a:cubicBezTo>
                    <a:pt x="4758" y="95950"/>
                    <a:pt x="4758" y="95950"/>
                    <a:pt x="4758" y="95950"/>
                  </a:cubicBezTo>
                  <a:cubicBezTo>
                    <a:pt x="5299" y="97429"/>
                    <a:pt x="5299" y="97429"/>
                    <a:pt x="5299" y="97429"/>
                  </a:cubicBezTo>
                  <a:cubicBezTo>
                    <a:pt x="4966" y="97566"/>
                    <a:pt x="4966" y="97566"/>
                    <a:pt x="4966" y="97566"/>
                  </a:cubicBezTo>
                  <a:cubicBezTo>
                    <a:pt x="5091" y="98525"/>
                    <a:pt x="5091" y="98525"/>
                    <a:pt x="5091" y="98525"/>
                  </a:cubicBezTo>
                  <a:cubicBezTo>
                    <a:pt x="5576" y="98662"/>
                    <a:pt x="5576" y="98662"/>
                    <a:pt x="5576" y="98662"/>
                  </a:cubicBezTo>
                  <a:cubicBezTo>
                    <a:pt x="6201" y="100552"/>
                    <a:pt x="6201" y="100552"/>
                    <a:pt x="6201" y="100552"/>
                  </a:cubicBezTo>
                  <a:cubicBezTo>
                    <a:pt x="6478" y="100305"/>
                    <a:pt x="6478" y="100305"/>
                    <a:pt x="6478" y="100305"/>
                  </a:cubicBezTo>
                  <a:cubicBezTo>
                    <a:pt x="6880" y="100716"/>
                    <a:pt x="6880" y="100716"/>
                    <a:pt x="6880" y="100716"/>
                  </a:cubicBezTo>
                  <a:cubicBezTo>
                    <a:pt x="7366" y="100442"/>
                    <a:pt x="7366" y="100442"/>
                    <a:pt x="7366" y="100442"/>
                  </a:cubicBezTo>
                  <a:cubicBezTo>
                    <a:pt x="7921" y="101648"/>
                    <a:pt x="7921" y="101648"/>
                    <a:pt x="7921" y="101648"/>
                  </a:cubicBezTo>
                  <a:cubicBezTo>
                    <a:pt x="9364" y="102332"/>
                    <a:pt x="9364" y="102332"/>
                    <a:pt x="9364" y="102332"/>
                  </a:cubicBezTo>
                  <a:cubicBezTo>
                    <a:pt x="9364" y="102469"/>
                    <a:pt x="9364" y="102469"/>
                    <a:pt x="9364" y="102469"/>
                  </a:cubicBezTo>
                  <a:cubicBezTo>
                    <a:pt x="9086" y="106277"/>
                    <a:pt x="9086" y="106277"/>
                    <a:pt x="9086" y="106277"/>
                  </a:cubicBezTo>
                  <a:cubicBezTo>
                    <a:pt x="8268" y="106277"/>
                    <a:pt x="8268" y="106277"/>
                    <a:pt x="8268" y="106277"/>
                  </a:cubicBezTo>
                  <a:cubicBezTo>
                    <a:pt x="7990" y="107619"/>
                    <a:pt x="7990" y="107619"/>
                    <a:pt x="7990" y="107619"/>
                  </a:cubicBezTo>
                  <a:cubicBezTo>
                    <a:pt x="8601" y="107619"/>
                    <a:pt x="8601" y="107619"/>
                    <a:pt x="8601" y="107619"/>
                  </a:cubicBezTo>
                  <a:cubicBezTo>
                    <a:pt x="8878" y="108030"/>
                    <a:pt x="8878" y="108030"/>
                    <a:pt x="8878" y="108030"/>
                  </a:cubicBezTo>
                  <a:cubicBezTo>
                    <a:pt x="7574" y="108988"/>
                    <a:pt x="7574" y="108988"/>
                    <a:pt x="7574" y="108988"/>
                  </a:cubicBezTo>
                  <a:cubicBezTo>
                    <a:pt x="8198" y="110084"/>
                    <a:pt x="8198" y="110084"/>
                    <a:pt x="8198" y="110084"/>
                  </a:cubicBezTo>
                  <a:cubicBezTo>
                    <a:pt x="7297" y="111700"/>
                    <a:pt x="7297" y="111700"/>
                    <a:pt x="7297" y="111700"/>
                  </a:cubicBezTo>
                  <a:cubicBezTo>
                    <a:pt x="6950" y="111837"/>
                    <a:pt x="6950" y="111837"/>
                    <a:pt x="6950" y="111837"/>
                  </a:cubicBezTo>
                  <a:cubicBezTo>
                    <a:pt x="8739" y="114686"/>
                    <a:pt x="8739" y="114686"/>
                    <a:pt x="8739" y="114686"/>
                  </a:cubicBezTo>
                  <a:cubicBezTo>
                    <a:pt x="9017" y="115343"/>
                    <a:pt x="9017" y="115343"/>
                    <a:pt x="9017" y="115343"/>
                  </a:cubicBezTo>
                  <a:cubicBezTo>
                    <a:pt x="9641" y="115233"/>
                    <a:pt x="9641" y="115233"/>
                    <a:pt x="9641" y="115233"/>
                  </a:cubicBezTo>
                  <a:lnTo>
                    <a:pt x="9641" y="115233"/>
                  </a:lnTo>
                  <a:cubicBezTo>
                    <a:pt x="10668" y="116028"/>
                    <a:pt x="10668" y="116028"/>
                    <a:pt x="10668" y="116028"/>
                  </a:cubicBezTo>
                  <a:cubicBezTo>
                    <a:pt x="11361" y="116028"/>
                    <a:pt x="11361" y="116028"/>
                    <a:pt x="11361" y="116028"/>
                  </a:cubicBezTo>
                  <a:lnTo>
                    <a:pt x="11361" y="116028"/>
                  </a:lnTo>
                  <a:cubicBezTo>
                    <a:pt x="12041" y="117123"/>
                    <a:pt x="12041" y="117123"/>
                    <a:pt x="12041" y="117123"/>
                  </a:cubicBezTo>
                  <a:cubicBezTo>
                    <a:pt x="12943" y="116713"/>
                    <a:pt x="12943" y="116713"/>
                    <a:pt x="12943" y="116713"/>
                  </a:cubicBezTo>
                  <a:cubicBezTo>
                    <a:pt x="14108" y="118740"/>
                    <a:pt x="14108" y="118740"/>
                    <a:pt x="14108" y="118740"/>
                  </a:cubicBezTo>
                  <a:cubicBezTo>
                    <a:pt x="14108" y="118876"/>
                    <a:pt x="14108" y="118876"/>
                    <a:pt x="14108" y="118876"/>
                  </a:cubicBezTo>
                  <a:cubicBezTo>
                    <a:pt x="14663" y="119972"/>
                    <a:pt x="14663" y="119972"/>
                    <a:pt x="14663" y="119972"/>
                  </a:cubicBezTo>
                  <a:cubicBezTo>
                    <a:pt x="14871" y="119835"/>
                    <a:pt x="14871" y="119835"/>
                    <a:pt x="14871" y="119835"/>
                  </a:cubicBezTo>
                  <a:cubicBezTo>
                    <a:pt x="15357" y="119150"/>
                    <a:pt x="15357" y="119150"/>
                    <a:pt x="15357" y="119150"/>
                  </a:cubicBezTo>
                  <a:cubicBezTo>
                    <a:pt x="15149" y="118630"/>
                    <a:pt x="15149" y="118630"/>
                    <a:pt x="15149" y="118630"/>
                  </a:cubicBezTo>
                  <a:cubicBezTo>
                    <a:pt x="14663" y="116439"/>
                    <a:pt x="14663" y="116439"/>
                    <a:pt x="14663" y="116439"/>
                  </a:cubicBezTo>
                  <a:cubicBezTo>
                    <a:pt x="14732" y="114850"/>
                    <a:pt x="14732" y="114850"/>
                    <a:pt x="14732" y="114850"/>
                  </a:cubicBezTo>
                  <a:cubicBezTo>
                    <a:pt x="14594" y="115343"/>
                    <a:pt x="14594" y="115343"/>
                    <a:pt x="14594" y="115343"/>
                  </a:cubicBezTo>
                  <a:cubicBezTo>
                    <a:pt x="14316" y="113754"/>
                    <a:pt x="14316" y="113754"/>
                    <a:pt x="14316" y="113754"/>
                  </a:cubicBezTo>
                  <a:cubicBezTo>
                    <a:pt x="13969" y="113617"/>
                    <a:pt x="13969" y="113617"/>
                    <a:pt x="13969" y="113617"/>
                  </a:cubicBezTo>
                  <a:cubicBezTo>
                    <a:pt x="14802" y="110769"/>
                    <a:pt x="14802" y="110769"/>
                    <a:pt x="14802" y="110769"/>
                  </a:cubicBezTo>
                  <a:cubicBezTo>
                    <a:pt x="14663" y="109536"/>
                    <a:pt x="14663" y="109536"/>
                    <a:pt x="14663" y="109536"/>
                  </a:cubicBezTo>
                  <a:cubicBezTo>
                    <a:pt x="15287" y="110632"/>
                    <a:pt x="15287" y="110632"/>
                    <a:pt x="15287" y="110632"/>
                  </a:cubicBezTo>
                  <a:cubicBezTo>
                    <a:pt x="15565" y="109673"/>
                    <a:pt x="15565" y="109673"/>
                    <a:pt x="15565" y="109673"/>
                  </a:cubicBezTo>
                  <a:cubicBezTo>
                    <a:pt x="15079" y="108988"/>
                    <a:pt x="15079" y="108988"/>
                    <a:pt x="15079" y="108988"/>
                  </a:cubicBezTo>
                  <a:cubicBezTo>
                    <a:pt x="15218" y="108440"/>
                    <a:pt x="15218" y="108440"/>
                    <a:pt x="15218" y="108440"/>
                  </a:cubicBezTo>
                  <a:cubicBezTo>
                    <a:pt x="15565" y="108440"/>
                    <a:pt x="15565" y="108440"/>
                    <a:pt x="15565" y="108440"/>
                  </a:cubicBezTo>
                  <a:cubicBezTo>
                    <a:pt x="15149" y="106140"/>
                    <a:pt x="15149" y="106140"/>
                    <a:pt x="15149" y="106140"/>
                  </a:cubicBezTo>
                  <a:cubicBezTo>
                    <a:pt x="14594" y="106277"/>
                    <a:pt x="14594" y="106277"/>
                    <a:pt x="14594" y="106277"/>
                  </a:cubicBezTo>
                  <a:cubicBezTo>
                    <a:pt x="14594" y="106140"/>
                    <a:pt x="14594" y="106140"/>
                    <a:pt x="14594" y="106140"/>
                  </a:cubicBezTo>
                  <a:cubicBezTo>
                    <a:pt x="13969" y="104496"/>
                    <a:pt x="13969" y="104496"/>
                    <a:pt x="13969" y="104496"/>
                  </a:cubicBezTo>
                  <a:cubicBezTo>
                    <a:pt x="14732" y="99895"/>
                    <a:pt x="14732" y="99895"/>
                    <a:pt x="14732" y="99895"/>
                  </a:cubicBezTo>
                  <a:cubicBezTo>
                    <a:pt x="14732" y="100031"/>
                    <a:pt x="14732" y="100031"/>
                    <a:pt x="14732" y="100031"/>
                  </a:cubicBezTo>
                  <a:cubicBezTo>
                    <a:pt x="15010" y="100963"/>
                    <a:pt x="15287" y="101784"/>
                    <a:pt x="15426" y="101921"/>
                  </a:cubicBezTo>
                  <a:cubicBezTo>
                    <a:pt x="15495" y="101921"/>
                    <a:pt x="15704" y="101648"/>
                    <a:pt x="15773" y="101511"/>
                  </a:cubicBezTo>
                  <a:cubicBezTo>
                    <a:pt x="15495" y="100305"/>
                    <a:pt x="15495" y="100305"/>
                    <a:pt x="15495" y="100305"/>
                  </a:cubicBezTo>
                  <a:cubicBezTo>
                    <a:pt x="17354" y="97429"/>
                    <a:pt x="17354" y="97429"/>
                    <a:pt x="17354" y="97429"/>
                  </a:cubicBezTo>
                  <a:cubicBezTo>
                    <a:pt x="17826" y="98114"/>
                    <a:pt x="17826" y="98114"/>
                    <a:pt x="17826" y="98114"/>
                  </a:cubicBezTo>
                  <a:cubicBezTo>
                    <a:pt x="18104" y="97566"/>
                    <a:pt x="18104" y="97566"/>
                    <a:pt x="18104" y="97566"/>
                  </a:cubicBezTo>
                  <a:cubicBezTo>
                    <a:pt x="19477" y="98251"/>
                    <a:pt x="19477" y="98251"/>
                    <a:pt x="19477" y="98251"/>
                  </a:cubicBezTo>
                  <a:cubicBezTo>
                    <a:pt x="21128" y="100305"/>
                    <a:pt x="21128" y="100305"/>
                    <a:pt x="21128" y="100305"/>
                  </a:cubicBezTo>
                  <a:cubicBezTo>
                    <a:pt x="21752" y="99210"/>
                    <a:pt x="21752" y="99210"/>
                    <a:pt x="21752" y="99210"/>
                  </a:cubicBezTo>
                  <a:cubicBezTo>
                    <a:pt x="22862" y="98799"/>
                    <a:pt x="22862" y="98799"/>
                    <a:pt x="22862" y="98799"/>
                  </a:cubicBezTo>
                  <a:cubicBezTo>
                    <a:pt x="23819" y="100305"/>
                    <a:pt x="23819" y="100305"/>
                    <a:pt x="23819" y="100305"/>
                  </a:cubicBezTo>
                  <a:cubicBezTo>
                    <a:pt x="24915" y="99758"/>
                    <a:pt x="24915" y="99758"/>
                    <a:pt x="24915" y="99758"/>
                  </a:cubicBezTo>
                  <a:cubicBezTo>
                    <a:pt x="25123" y="98388"/>
                    <a:pt x="25123" y="98388"/>
                    <a:pt x="25123" y="98388"/>
                  </a:cubicBezTo>
                  <a:cubicBezTo>
                    <a:pt x="23819" y="96772"/>
                    <a:pt x="23819" y="96772"/>
                    <a:pt x="23819" y="96772"/>
                  </a:cubicBezTo>
                  <a:cubicBezTo>
                    <a:pt x="25262" y="94444"/>
                    <a:pt x="25262" y="94444"/>
                    <a:pt x="25262" y="94444"/>
                  </a:cubicBezTo>
                  <a:cubicBezTo>
                    <a:pt x="24652" y="91869"/>
                    <a:pt x="24652" y="91869"/>
                    <a:pt x="24652" y="91869"/>
                  </a:cubicBezTo>
                  <a:cubicBezTo>
                    <a:pt x="27953" y="90910"/>
                    <a:pt x="27953" y="90910"/>
                    <a:pt x="27953" y="90910"/>
                  </a:cubicBezTo>
                  <a:cubicBezTo>
                    <a:pt x="30769" y="88472"/>
                    <a:pt x="30769" y="88472"/>
                    <a:pt x="30769" y="88472"/>
                  </a:cubicBezTo>
                  <a:cubicBezTo>
                    <a:pt x="32018" y="88746"/>
                    <a:pt x="32018" y="88746"/>
                    <a:pt x="32018" y="88746"/>
                  </a:cubicBezTo>
                  <a:cubicBezTo>
                    <a:pt x="32018" y="88883"/>
                    <a:pt x="32018" y="88883"/>
                    <a:pt x="32018" y="88883"/>
                  </a:cubicBezTo>
                  <a:cubicBezTo>
                    <a:pt x="32351" y="91732"/>
                    <a:pt x="32351" y="91732"/>
                    <a:pt x="32351" y="91732"/>
                  </a:cubicBezTo>
                  <a:cubicBezTo>
                    <a:pt x="32836" y="91458"/>
                    <a:pt x="32836" y="91458"/>
                    <a:pt x="32836" y="91458"/>
                  </a:cubicBezTo>
                  <a:cubicBezTo>
                    <a:pt x="34002" y="92143"/>
                    <a:pt x="34002" y="92143"/>
                    <a:pt x="34002" y="92143"/>
                  </a:cubicBezTo>
                  <a:cubicBezTo>
                    <a:pt x="34002" y="92965"/>
                    <a:pt x="34002" y="92965"/>
                    <a:pt x="34002" y="92965"/>
                  </a:cubicBezTo>
                  <a:cubicBezTo>
                    <a:pt x="36416" y="90910"/>
                    <a:pt x="36416" y="90910"/>
                    <a:pt x="36416" y="90910"/>
                  </a:cubicBezTo>
                  <a:cubicBezTo>
                    <a:pt x="36346" y="92280"/>
                    <a:pt x="36346" y="92280"/>
                    <a:pt x="36346" y="92280"/>
                  </a:cubicBezTo>
                  <a:cubicBezTo>
                    <a:pt x="37179" y="93759"/>
                    <a:pt x="37179" y="93759"/>
                    <a:pt x="37179" y="93759"/>
                  </a:cubicBezTo>
                  <a:cubicBezTo>
                    <a:pt x="38760" y="99621"/>
                    <a:pt x="38760" y="99621"/>
                    <a:pt x="38760" y="99621"/>
                  </a:cubicBezTo>
                  <a:cubicBezTo>
                    <a:pt x="39107" y="98525"/>
                    <a:pt x="39107" y="98525"/>
                    <a:pt x="39107" y="98525"/>
                  </a:cubicBezTo>
                  <a:cubicBezTo>
                    <a:pt x="39926" y="99621"/>
                    <a:pt x="39926" y="99621"/>
                    <a:pt x="39926" y="99621"/>
                  </a:cubicBezTo>
                  <a:cubicBezTo>
                    <a:pt x="41438" y="99210"/>
                    <a:pt x="41438" y="99210"/>
                    <a:pt x="41438" y="99210"/>
                  </a:cubicBezTo>
                  <a:cubicBezTo>
                    <a:pt x="43435" y="102743"/>
                    <a:pt x="43435" y="102743"/>
                    <a:pt x="43435" y="102743"/>
                  </a:cubicBezTo>
                  <a:cubicBezTo>
                    <a:pt x="43643" y="102469"/>
                    <a:pt x="43643" y="102469"/>
                    <a:pt x="43643" y="102469"/>
                  </a:cubicBezTo>
                  <a:cubicBezTo>
                    <a:pt x="44060" y="103428"/>
                    <a:pt x="44060" y="103428"/>
                    <a:pt x="44060" y="103428"/>
                  </a:cubicBezTo>
                  <a:cubicBezTo>
                    <a:pt x="43921" y="104113"/>
                    <a:pt x="43921" y="104113"/>
                    <a:pt x="43921" y="104113"/>
                  </a:cubicBezTo>
                  <a:cubicBezTo>
                    <a:pt x="44337" y="103976"/>
                    <a:pt x="44337" y="103976"/>
                    <a:pt x="44337" y="103976"/>
                  </a:cubicBezTo>
                  <a:cubicBezTo>
                    <a:pt x="44545" y="103154"/>
                    <a:pt x="44545" y="103154"/>
                    <a:pt x="44545" y="103154"/>
                  </a:cubicBezTo>
                  <a:lnTo>
                    <a:pt x="44545" y="103154"/>
                  </a:lnTo>
                  <a:cubicBezTo>
                    <a:pt x="47986" y="100031"/>
                    <a:pt x="47986" y="100031"/>
                    <a:pt x="47986" y="100031"/>
                  </a:cubicBezTo>
                  <a:cubicBezTo>
                    <a:pt x="48527" y="100963"/>
                    <a:pt x="48527" y="100963"/>
                    <a:pt x="48527" y="100963"/>
                  </a:cubicBezTo>
                  <a:cubicBezTo>
                    <a:pt x="49082" y="100716"/>
                    <a:pt x="49082" y="100716"/>
                    <a:pt x="49082" y="100716"/>
                  </a:cubicBezTo>
                  <a:cubicBezTo>
                    <a:pt x="49706" y="101648"/>
                    <a:pt x="49706" y="101648"/>
                    <a:pt x="49706" y="101648"/>
                  </a:cubicBezTo>
                  <a:cubicBezTo>
                    <a:pt x="51842" y="101511"/>
                    <a:pt x="51842" y="101511"/>
                    <a:pt x="51842" y="101511"/>
                  </a:cubicBezTo>
                  <a:cubicBezTo>
                    <a:pt x="51842" y="98662"/>
                    <a:pt x="51842" y="98662"/>
                    <a:pt x="51842" y="98662"/>
                  </a:cubicBezTo>
                  <a:cubicBezTo>
                    <a:pt x="52800" y="96498"/>
                    <a:pt x="52800" y="96498"/>
                    <a:pt x="52800" y="96498"/>
                  </a:cubicBezTo>
                  <a:cubicBezTo>
                    <a:pt x="54867" y="98251"/>
                    <a:pt x="54867" y="98251"/>
                    <a:pt x="54867" y="98251"/>
                  </a:cubicBezTo>
                  <a:lnTo>
                    <a:pt x="54867" y="98251"/>
                  </a:lnTo>
                  <a:cubicBezTo>
                    <a:pt x="55075" y="100031"/>
                    <a:pt x="55075" y="100031"/>
                    <a:pt x="55075" y="100031"/>
                  </a:cubicBezTo>
                  <a:cubicBezTo>
                    <a:pt x="56032" y="101374"/>
                    <a:pt x="56032" y="101374"/>
                    <a:pt x="56032" y="101374"/>
                  </a:cubicBezTo>
                  <a:cubicBezTo>
                    <a:pt x="57350" y="100031"/>
                    <a:pt x="57350" y="100031"/>
                    <a:pt x="57350" y="100031"/>
                  </a:cubicBezTo>
                  <a:cubicBezTo>
                    <a:pt x="57405" y="100031"/>
                    <a:pt x="57405" y="100031"/>
                    <a:pt x="57405" y="100031"/>
                  </a:cubicBezTo>
                  <a:cubicBezTo>
                    <a:pt x="61401" y="103702"/>
                    <a:pt x="61401" y="103702"/>
                    <a:pt x="61401" y="103702"/>
                  </a:cubicBezTo>
                  <a:cubicBezTo>
                    <a:pt x="63052" y="102743"/>
                    <a:pt x="63052" y="102743"/>
                    <a:pt x="63052" y="102743"/>
                  </a:cubicBezTo>
                  <a:cubicBezTo>
                    <a:pt x="64092" y="101100"/>
                    <a:pt x="64092" y="101100"/>
                    <a:pt x="64092" y="101100"/>
                  </a:cubicBezTo>
                  <a:cubicBezTo>
                    <a:pt x="64633" y="101921"/>
                    <a:pt x="64633" y="101921"/>
                    <a:pt x="64633" y="101921"/>
                  </a:cubicBezTo>
                  <a:cubicBezTo>
                    <a:pt x="65327" y="101784"/>
                    <a:pt x="65327" y="101784"/>
                    <a:pt x="65327" y="101784"/>
                  </a:cubicBezTo>
                  <a:cubicBezTo>
                    <a:pt x="65396" y="101648"/>
                    <a:pt x="65396" y="101648"/>
                    <a:pt x="65396" y="101648"/>
                  </a:cubicBezTo>
                  <a:cubicBezTo>
                    <a:pt x="66492" y="102606"/>
                    <a:pt x="66492" y="102606"/>
                    <a:pt x="66492" y="102606"/>
                  </a:cubicBezTo>
                  <a:cubicBezTo>
                    <a:pt x="67463" y="101784"/>
                    <a:pt x="67463" y="101784"/>
                    <a:pt x="67463" y="101784"/>
                  </a:cubicBezTo>
                  <a:cubicBezTo>
                    <a:pt x="68018" y="98114"/>
                    <a:pt x="68018" y="98114"/>
                    <a:pt x="68018" y="98114"/>
                  </a:cubicBezTo>
                  <a:cubicBezTo>
                    <a:pt x="68698" y="97046"/>
                    <a:pt x="68698" y="97046"/>
                    <a:pt x="68698" y="97046"/>
                  </a:cubicBezTo>
                  <a:cubicBezTo>
                    <a:pt x="68559" y="95950"/>
                    <a:pt x="68559" y="95950"/>
                    <a:pt x="68559" y="95950"/>
                  </a:cubicBezTo>
                  <a:cubicBezTo>
                    <a:pt x="68018" y="95950"/>
                    <a:pt x="68018" y="95950"/>
                    <a:pt x="68018" y="95950"/>
                  </a:cubicBezTo>
                  <a:cubicBezTo>
                    <a:pt x="68628" y="94170"/>
                    <a:pt x="68628" y="94170"/>
                    <a:pt x="68628" y="94170"/>
                  </a:cubicBezTo>
                  <a:cubicBezTo>
                    <a:pt x="70626" y="93238"/>
                    <a:pt x="70626" y="93238"/>
                    <a:pt x="70626" y="93238"/>
                  </a:cubicBezTo>
                  <a:cubicBezTo>
                    <a:pt x="71528" y="94581"/>
                    <a:pt x="71528" y="94581"/>
                    <a:pt x="71528" y="94581"/>
                  </a:cubicBezTo>
                  <a:cubicBezTo>
                    <a:pt x="71875" y="94170"/>
                    <a:pt x="71875" y="94170"/>
                    <a:pt x="71875" y="94170"/>
                  </a:cubicBezTo>
                  <a:cubicBezTo>
                    <a:pt x="72832" y="96224"/>
                    <a:pt x="72832" y="96224"/>
                    <a:pt x="72832" y="96224"/>
                  </a:cubicBezTo>
                  <a:cubicBezTo>
                    <a:pt x="73789" y="102743"/>
                    <a:pt x="73789" y="102743"/>
                    <a:pt x="73789" y="102743"/>
                  </a:cubicBezTo>
                  <a:cubicBezTo>
                    <a:pt x="74413" y="102332"/>
                    <a:pt x="74413" y="102332"/>
                    <a:pt x="74413" y="102332"/>
                  </a:cubicBezTo>
                  <a:cubicBezTo>
                    <a:pt x="75995" y="103976"/>
                    <a:pt x="75995" y="103976"/>
                    <a:pt x="75995" y="103976"/>
                  </a:cubicBezTo>
                  <a:cubicBezTo>
                    <a:pt x="76342" y="106551"/>
                    <a:pt x="76342" y="106551"/>
                    <a:pt x="76342" y="106551"/>
                  </a:cubicBezTo>
                  <a:cubicBezTo>
                    <a:pt x="76897" y="106961"/>
                    <a:pt x="76897" y="106961"/>
                    <a:pt x="76897" y="106961"/>
                  </a:cubicBezTo>
                  <a:cubicBezTo>
                    <a:pt x="79102" y="105181"/>
                    <a:pt x="79102" y="105181"/>
                    <a:pt x="79102" y="105181"/>
                  </a:cubicBezTo>
                  <a:cubicBezTo>
                    <a:pt x="79102" y="107098"/>
                    <a:pt x="79102" y="107098"/>
                    <a:pt x="79102" y="107098"/>
                  </a:cubicBezTo>
                  <a:cubicBezTo>
                    <a:pt x="78686" y="107619"/>
                    <a:pt x="78686" y="107619"/>
                    <a:pt x="78686" y="107619"/>
                  </a:cubicBezTo>
                  <a:cubicBezTo>
                    <a:pt x="78478" y="110084"/>
                    <a:pt x="78478" y="110084"/>
                    <a:pt x="78478" y="110084"/>
                  </a:cubicBezTo>
                  <a:cubicBezTo>
                    <a:pt x="77854" y="112385"/>
                    <a:pt x="77854" y="112385"/>
                    <a:pt x="77854" y="112385"/>
                  </a:cubicBezTo>
                  <a:cubicBezTo>
                    <a:pt x="77576" y="112522"/>
                    <a:pt x="77576" y="112522"/>
                    <a:pt x="77576" y="112522"/>
                  </a:cubicBezTo>
                  <a:cubicBezTo>
                    <a:pt x="77174" y="111837"/>
                    <a:pt x="77174" y="111837"/>
                    <a:pt x="77174" y="111837"/>
                  </a:cubicBezTo>
                  <a:cubicBezTo>
                    <a:pt x="76342" y="113207"/>
                    <a:pt x="76342" y="113207"/>
                    <a:pt x="76342" y="113207"/>
                  </a:cubicBezTo>
                  <a:cubicBezTo>
                    <a:pt x="76480" y="115617"/>
                    <a:pt x="76480" y="115617"/>
                    <a:pt x="76480" y="115617"/>
                  </a:cubicBezTo>
                  <a:cubicBezTo>
                    <a:pt x="75926" y="117534"/>
                    <a:pt x="75926" y="117534"/>
                    <a:pt x="75926" y="117534"/>
                  </a:cubicBezTo>
                  <a:cubicBezTo>
                    <a:pt x="75926" y="117671"/>
                    <a:pt x="75926" y="117671"/>
                    <a:pt x="75926" y="117671"/>
                  </a:cubicBezTo>
                  <a:cubicBezTo>
                    <a:pt x="76064" y="117397"/>
                    <a:pt x="76064" y="117397"/>
                    <a:pt x="76064" y="117397"/>
                  </a:cubicBezTo>
                  <a:cubicBezTo>
                    <a:pt x="76411" y="117397"/>
                    <a:pt x="76411" y="117397"/>
                    <a:pt x="76411" y="117397"/>
                  </a:cubicBezTo>
                  <a:cubicBezTo>
                    <a:pt x="76827" y="116165"/>
                    <a:pt x="76827" y="116165"/>
                    <a:pt x="76827" y="116165"/>
                  </a:cubicBezTo>
                  <a:cubicBezTo>
                    <a:pt x="77243" y="116302"/>
                    <a:pt x="77243" y="116302"/>
                    <a:pt x="77243" y="116302"/>
                  </a:cubicBezTo>
                  <a:cubicBezTo>
                    <a:pt x="77299" y="116986"/>
                    <a:pt x="77299" y="116986"/>
                    <a:pt x="77299" y="116986"/>
                  </a:cubicBezTo>
                  <a:cubicBezTo>
                    <a:pt x="78270" y="117260"/>
                    <a:pt x="78270" y="117260"/>
                    <a:pt x="78270" y="117260"/>
                  </a:cubicBezTo>
                  <a:cubicBezTo>
                    <a:pt x="79574" y="115233"/>
                    <a:pt x="79574" y="115233"/>
                    <a:pt x="79574" y="115233"/>
                  </a:cubicBezTo>
                  <a:cubicBezTo>
                    <a:pt x="79713" y="114165"/>
                    <a:pt x="79713" y="114165"/>
                    <a:pt x="79713" y="114165"/>
                  </a:cubicBezTo>
                  <a:cubicBezTo>
                    <a:pt x="80060" y="113617"/>
                    <a:pt x="80060" y="113617"/>
                    <a:pt x="80060" y="113617"/>
                  </a:cubicBezTo>
                  <a:cubicBezTo>
                    <a:pt x="81572" y="109947"/>
                    <a:pt x="81572" y="109947"/>
                    <a:pt x="81572" y="109947"/>
                  </a:cubicBezTo>
                  <a:cubicBezTo>
                    <a:pt x="81710" y="108030"/>
                    <a:pt x="81710" y="108030"/>
                    <a:pt x="81710" y="108030"/>
                  </a:cubicBezTo>
                  <a:cubicBezTo>
                    <a:pt x="83084" y="105181"/>
                    <a:pt x="83084" y="105181"/>
                    <a:pt x="83084" y="105181"/>
                  </a:cubicBezTo>
                  <a:cubicBezTo>
                    <a:pt x="83361" y="101374"/>
                    <a:pt x="83361" y="101374"/>
                    <a:pt x="83361" y="101374"/>
                  </a:cubicBezTo>
                  <a:cubicBezTo>
                    <a:pt x="83153" y="100031"/>
                    <a:pt x="83153" y="100031"/>
                    <a:pt x="83153" y="100031"/>
                  </a:cubicBezTo>
                  <a:cubicBezTo>
                    <a:pt x="83500" y="98251"/>
                    <a:pt x="83500" y="98251"/>
                    <a:pt x="83500" y="98251"/>
                  </a:cubicBezTo>
                  <a:cubicBezTo>
                    <a:pt x="83916" y="96635"/>
                    <a:pt x="83916" y="96635"/>
                    <a:pt x="83916" y="96635"/>
                  </a:cubicBezTo>
                  <a:cubicBezTo>
                    <a:pt x="83708" y="96224"/>
                    <a:pt x="83708" y="96224"/>
                    <a:pt x="83708" y="96224"/>
                  </a:cubicBezTo>
                  <a:cubicBezTo>
                    <a:pt x="83778" y="94992"/>
                    <a:pt x="83778" y="94992"/>
                    <a:pt x="83778" y="94992"/>
                  </a:cubicBezTo>
                  <a:cubicBezTo>
                    <a:pt x="82876" y="93896"/>
                    <a:pt x="82876" y="93896"/>
                    <a:pt x="82876" y="93896"/>
                  </a:cubicBezTo>
                  <a:cubicBezTo>
                    <a:pt x="83778" y="94444"/>
                    <a:pt x="83778" y="94444"/>
                    <a:pt x="83778" y="94444"/>
                  </a:cubicBezTo>
                  <a:cubicBezTo>
                    <a:pt x="83847" y="94033"/>
                    <a:pt x="83847" y="94033"/>
                    <a:pt x="83847" y="94033"/>
                  </a:cubicBezTo>
                  <a:cubicBezTo>
                    <a:pt x="82682" y="91595"/>
                    <a:pt x="82682" y="91595"/>
                    <a:pt x="82682" y="91595"/>
                  </a:cubicBezTo>
                  <a:cubicBezTo>
                    <a:pt x="82057" y="91595"/>
                    <a:pt x="82057" y="91595"/>
                    <a:pt x="82057" y="91595"/>
                  </a:cubicBezTo>
                  <a:cubicBezTo>
                    <a:pt x="81919" y="93238"/>
                    <a:pt x="81919" y="93238"/>
                    <a:pt x="81919" y="93238"/>
                  </a:cubicBezTo>
                  <a:cubicBezTo>
                    <a:pt x="81641" y="93485"/>
                    <a:pt x="81641" y="93485"/>
                    <a:pt x="81641" y="93485"/>
                  </a:cubicBezTo>
                  <a:cubicBezTo>
                    <a:pt x="81710" y="92691"/>
                    <a:pt x="81710" y="92691"/>
                    <a:pt x="81710" y="92691"/>
                  </a:cubicBezTo>
                  <a:cubicBezTo>
                    <a:pt x="80753" y="93375"/>
                    <a:pt x="80753" y="93375"/>
                    <a:pt x="80753" y="93375"/>
                  </a:cubicBezTo>
                  <a:cubicBezTo>
                    <a:pt x="81086" y="92554"/>
                    <a:pt x="81086" y="92554"/>
                    <a:pt x="81086" y="92554"/>
                  </a:cubicBezTo>
                  <a:cubicBezTo>
                    <a:pt x="80878" y="92006"/>
                    <a:pt x="80878" y="92006"/>
                    <a:pt x="80878" y="92006"/>
                  </a:cubicBezTo>
                  <a:cubicBezTo>
                    <a:pt x="80961" y="91732"/>
                    <a:pt x="80961" y="91732"/>
                    <a:pt x="80961" y="91732"/>
                  </a:cubicBezTo>
                  <a:cubicBezTo>
                    <a:pt x="80753" y="91869"/>
                    <a:pt x="80753" y="91869"/>
                    <a:pt x="80753" y="91869"/>
                  </a:cubicBezTo>
                  <a:cubicBezTo>
                    <a:pt x="80823" y="92143"/>
                    <a:pt x="80823" y="92143"/>
                    <a:pt x="80823" y="92143"/>
                  </a:cubicBezTo>
                  <a:cubicBezTo>
                    <a:pt x="80406" y="92965"/>
                    <a:pt x="80406" y="92965"/>
                    <a:pt x="80406" y="92965"/>
                  </a:cubicBezTo>
                  <a:cubicBezTo>
                    <a:pt x="80406" y="90636"/>
                    <a:pt x="80406" y="90636"/>
                    <a:pt x="80406" y="90636"/>
                  </a:cubicBezTo>
                  <a:cubicBezTo>
                    <a:pt x="79713" y="90910"/>
                    <a:pt x="79713" y="90910"/>
                    <a:pt x="79713" y="90910"/>
                  </a:cubicBezTo>
                  <a:cubicBezTo>
                    <a:pt x="79227" y="90089"/>
                    <a:pt x="79227" y="90089"/>
                    <a:pt x="79227" y="90089"/>
                  </a:cubicBezTo>
                  <a:lnTo>
                    <a:pt x="79227" y="90089"/>
                  </a:lnTo>
                  <a:cubicBezTo>
                    <a:pt x="83292" y="81816"/>
                    <a:pt x="83292" y="81816"/>
                    <a:pt x="83292" y="81816"/>
                  </a:cubicBezTo>
                  <a:cubicBezTo>
                    <a:pt x="83431" y="81132"/>
                    <a:pt x="83431" y="81132"/>
                    <a:pt x="83431" y="81132"/>
                  </a:cubicBezTo>
                  <a:cubicBezTo>
                    <a:pt x="85082" y="77735"/>
                    <a:pt x="85082" y="77735"/>
                    <a:pt x="85082" y="77735"/>
                  </a:cubicBezTo>
                  <a:cubicBezTo>
                    <a:pt x="87218" y="77735"/>
                    <a:pt x="87218" y="77735"/>
                    <a:pt x="87218" y="77735"/>
                  </a:cubicBezTo>
                  <a:cubicBezTo>
                    <a:pt x="87426" y="78283"/>
                    <a:pt x="87426" y="78283"/>
                    <a:pt x="87426" y="78283"/>
                  </a:cubicBezTo>
                  <a:cubicBezTo>
                    <a:pt x="87634" y="77461"/>
                    <a:pt x="87634" y="77461"/>
                    <a:pt x="87634" y="77461"/>
                  </a:cubicBezTo>
                  <a:cubicBezTo>
                    <a:pt x="88591" y="78146"/>
                    <a:pt x="88591" y="78146"/>
                    <a:pt x="88591" y="78146"/>
                  </a:cubicBezTo>
                  <a:cubicBezTo>
                    <a:pt x="89077" y="77872"/>
                    <a:pt x="89077" y="77872"/>
                    <a:pt x="89077" y="77872"/>
                  </a:cubicBezTo>
                  <a:cubicBezTo>
                    <a:pt x="89424" y="78146"/>
                    <a:pt x="89424" y="78146"/>
                    <a:pt x="89424" y="78146"/>
                  </a:cubicBezTo>
                  <a:cubicBezTo>
                    <a:pt x="89701" y="76640"/>
                    <a:pt x="89701" y="76640"/>
                    <a:pt x="89701" y="76640"/>
                  </a:cubicBezTo>
                  <a:cubicBezTo>
                    <a:pt x="91421" y="77324"/>
                    <a:pt x="91421" y="77324"/>
                    <a:pt x="91421" y="77324"/>
                  </a:cubicBezTo>
                  <a:cubicBezTo>
                    <a:pt x="92032" y="78557"/>
                    <a:pt x="92032" y="78557"/>
                    <a:pt x="92032" y="78557"/>
                  </a:cubicBezTo>
                  <a:cubicBezTo>
                    <a:pt x="91213" y="78557"/>
                    <a:pt x="91213" y="78557"/>
                    <a:pt x="91213" y="78557"/>
                  </a:cubicBezTo>
                  <a:cubicBezTo>
                    <a:pt x="91352" y="79351"/>
                    <a:pt x="91352" y="79351"/>
                    <a:pt x="91352" y="79351"/>
                  </a:cubicBezTo>
                  <a:cubicBezTo>
                    <a:pt x="92171" y="78831"/>
                    <a:pt x="92171" y="78831"/>
                    <a:pt x="92171" y="78831"/>
                  </a:cubicBezTo>
                  <a:cubicBezTo>
                    <a:pt x="92379" y="79105"/>
                    <a:pt x="92379" y="79105"/>
                    <a:pt x="92379" y="79105"/>
                  </a:cubicBezTo>
                  <a:cubicBezTo>
                    <a:pt x="93003" y="78283"/>
                    <a:pt x="93003" y="78283"/>
                    <a:pt x="93003" y="78283"/>
                  </a:cubicBezTo>
                  <a:cubicBezTo>
                    <a:pt x="93350" y="78694"/>
                    <a:pt x="93350" y="78694"/>
                    <a:pt x="93350" y="78694"/>
                  </a:cubicBezTo>
                  <a:cubicBezTo>
                    <a:pt x="94030" y="78420"/>
                    <a:pt x="94030" y="78420"/>
                    <a:pt x="94030" y="78420"/>
                  </a:cubicBezTo>
                  <a:cubicBezTo>
                    <a:pt x="93280" y="77324"/>
                    <a:pt x="93280" y="77324"/>
                    <a:pt x="93280" y="77324"/>
                  </a:cubicBezTo>
                  <a:cubicBezTo>
                    <a:pt x="93891" y="74887"/>
                    <a:pt x="93891" y="74887"/>
                    <a:pt x="93891" y="74887"/>
                  </a:cubicBezTo>
                  <a:cubicBezTo>
                    <a:pt x="95139" y="72558"/>
                    <a:pt x="95139" y="72558"/>
                    <a:pt x="95139" y="72558"/>
                  </a:cubicBezTo>
                  <a:cubicBezTo>
                    <a:pt x="95139" y="71627"/>
                    <a:pt x="95139" y="71627"/>
                    <a:pt x="95139" y="71627"/>
                  </a:cubicBezTo>
                  <a:cubicBezTo>
                    <a:pt x="95889" y="70668"/>
                    <a:pt x="95889" y="70668"/>
                    <a:pt x="95889" y="70668"/>
                  </a:cubicBezTo>
                  <a:cubicBezTo>
                    <a:pt x="96998" y="70120"/>
                    <a:pt x="96998" y="70120"/>
                    <a:pt x="96998" y="70120"/>
                  </a:cubicBezTo>
                  <a:cubicBezTo>
                    <a:pt x="97470" y="70942"/>
                    <a:pt x="97470" y="70942"/>
                    <a:pt x="97470" y="70942"/>
                  </a:cubicBezTo>
                  <a:cubicBezTo>
                    <a:pt x="97956" y="69984"/>
                    <a:pt x="97956" y="69984"/>
                    <a:pt x="97956" y="69984"/>
                  </a:cubicBezTo>
                  <a:cubicBezTo>
                    <a:pt x="97609" y="73106"/>
                    <a:pt x="97609" y="73106"/>
                    <a:pt x="97609" y="73106"/>
                  </a:cubicBezTo>
                  <a:cubicBezTo>
                    <a:pt x="98025" y="72969"/>
                    <a:pt x="98025" y="72969"/>
                    <a:pt x="98025" y="72969"/>
                  </a:cubicBezTo>
                  <a:cubicBezTo>
                    <a:pt x="97886" y="74065"/>
                    <a:pt x="97886" y="74065"/>
                    <a:pt x="97886" y="74065"/>
                  </a:cubicBezTo>
                  <a:cubicBezTo>
                    <a:pt x="99745" y="70805"/>
                    <a:pt x="99745" y="70805"/>
                    <a:pt x="99745" y="70805"/>
                  </a:cubicBezTo>
                  <a:cubicBezTo>
                    <a:pt x="99884" y="71216"/>
                    <a:pt x="99884" y="71216"/>
                    <a:pt x="99884" y="71216"/>
                  </a:cubicBezTo>
                  <a:cubicBezTo>
                    <a:pt x="99884" y="70120"/>
                    <a:pt x="99884" y="70120"/>
                    <a:pt x="99884" y="70120"/>
                  </a:cubicBezTo>
                  <a:cubicBezTo>
                    <a:pt x="100231" y="68230"/>
                    <a:pt x="100231" y="68230"/>
                    <a:pt x="100231" y="68230"/>
                  </a:cubicBezTo>
                  <a:cubicBezTo>
                    <a:pt x="101119" y="67683"/>
                    <a:pt x="101119" y="67683"/>
                    <a:pt x="101119" y="67683"/>
                  </a:cubicBezTo>
                  <a:cubicBezTo>
                    <a:pt x="101396" y="68367"/>
                    <a:pt x="101396" y="68367"/>
                    <a:pt x="101396" y="68367"/>
                  </a:cubicBezTo>
                  <a:cubicBezTo>
                    <a:pt x="100702" y="69162"/>
                    <a:pt x="100702" y="69162"/>
                    <a:pt x="100702" y="69162"/>
                  </a:cubicBezTo>
                  <a:cubicBezTo>
                    <a:pt x="100300" y="72969"/>
                    <a:pt x="100300" y="72969"/>
                    <a:pt x="100300" y="72969"/>
                  </a:cubicBezTo>
                  <a:cubicBezTo>
                    <a:pt x="100508" y="73380"/>
                    <a:pt x="100508" y="73380"/>
                    <a:pt x="100508" y="73380"/>
                  </a:cubicBezTo>
                  <a:cubicBezTo>
                    <a:pt x="99121" y="74750"/>
                    <a:pt x="99121" y="74750"/>
                    <a:pt x="99121" y="74750"/>
                  </a:cubicBezTo>
                  <a:cubicBezTo>
                    <a:pt x="99052" y="75544"/>
                    <a:pt x="99052" y="75544"/>
                    <a:pt x="99052" y="75544"/>
                  </a:cubicBezTo>
                  <a:cubicBezTo>
                    <a:pt x="98982" y="75544"/>
                    <a:pt x="98982" y="75544"/>
                    <a:pt x="98982" y="75544"/>
                  </a:cubicBezTo>
                  <a:cubicBezTo>
                    <a:pt x="97539" y="78831"/>
                    <a:pt x="97539" y="78831"/>
                    <a:pt x="97539" y="78831"/>
                  </a:cubicBezTo>
                  <a:cubicBezTo>
                    <a:pt x="97539" y="79242"/>
                    <a:pt x="97539" y="79242"/>
                    <a:pt x="97539" y="79242"/>
                  </a:cubicBezTo>
                  <a:lnTo>
                    <a:pt x="97539" y="79242"/>
                  </a:lnTo>
                  <a:cubicBezTo>
                    <a:pt x="96305" y="81816"/>
                    <a:pt x="96305" y="81816"/>
                    <a:pt x="96305" y="81816"/>
                  </a:cubicBezTo>
                  <a:cubicBezTo>
                    <a:pt x="96027" y="81953"/>
                    <a:pt x="96027" y="81953"/>
                    <a:pt x="96027" y="81953"/>
                  </a:cubicBezTo>
                  <a:cubicBezTo>
                    <a:pt x="95750" y="82501"/>
                    <a:pt x="95750" y="82501"/>
                    <a:pt x="95750" y="82501"/>
                  </a:cubicBezTo>
                  <a:cubicBezTo>
                    <a:pt x="95403" y="82364"/>
                    <a:pt x="95403" y="82364"/>
                    <a:pt x="95403" y="82364"/>
                  </a:cubicBezTo>
                  <a:cubicBezTo>
                    <a:pt x="95542" y="83159"/>
                    <a:pt x="95542" y="83159"/>
                    <a:pt x="95542" y="83159"/>
                  </a:cubicBezTo>
                  <a:cubicBezTo>
                    <a:pt x="95347" y="84254"/>
                    <a:pt x="95347" y="84254"/>
                    <a:pt x="95347" y="84254"/>
                  </a:cubicBezTo>
                  <a:cubicBezTo>
                    <a:pt x="94723" y="85076"/>
                    <a:pt x="94723" y="85076"/>
                    <a:pt x="94723" y="85076"/>
                  </a:cubicBezTo>
                  <a:cubicBezTo>
                    <a:pt x="94446" y="88472"/>
                    <a:pt x="94446" y="88472"/>
                    <a:pt x="94446" y="88472"/>
                  </a:cubicBezTo>
                  <a:cubicBezTo>
                    <a:pt x="94862" y="94033"/>
                    <a:pt x="94862" y="94033"/>
                    <a:pt x="94862" y="94033"/>
                  </a:cubicBezTo>
                  <a:cubicBezTo>
                    <a:pt x="95139" y="97155"/>
                    <a:pt x="95139" y="97155"/>
                    <a:pt x="95139" y="97155"/>
                  </a:cubicBezTo>
                  <a:cubicBezTo>
                    <a:pt x="95209" y="98662"/>
                    <a:pt x="95209" y="98662"/>
                    <a:pt x="95209" y="98662"/>
                  </a:cubicBezTo>
                  <a:cubicBezTo>
                    <a:pt x="95347" y="99484"/>
                    <a:pt x="95347" y="99484"/>
                    <a:pt x="95347" y="99484"/>
                  </a:cubicBezTo>
                  <a:cubicBezTo>
                    <a:pt x="96513" y="96772"/>
                    <a:pt x="96513" y="96772"/>
                    <a:pt x="96513" y="96772"/>
                  </a:cubicBezTo>
                  <a:cubicBezTo>
                    <a:pt x="96513" y="94718"/>
                    <a:pt x="96513" y="94718"/>
                    <a:pt x="96513" y="94718"/>
                  </a:cubicBezTo>
                  <a:cubicBezTo>
                    <a:pt x="97539" y="94170"/>
                    <a:pt x="97539" y="94170"/>
                    <a:pt x="97539" y="94170"/>
                  </a:cubicBezTo>
                  <a:cubicBezTo>
                    <a:pt x="97470" y="92143"/>
                    <a:pt x="97470" y="92143"/>
                    <a:pt x="97470" y="92143"/>
                  </a:cubicBezTo>
                  <a:cubicBezTo>
                    <a:pt x="98580" y="90636"/>
                    <a:pt x="98580" y="90636"/>
                    <a:pt x="98580" y="90636"/>
                  </a:cubicBezTo>
                  <a:cubicBezTo>
                    <a:pt x="98788" y="90910"/>
                    <a:pt x="98788" y="90910"/>
                    <a:pt x="98788" y="90910"/>
                  </a:cubicBezTo>
                  <a:cubicBezTo>
                    <a:pt x="99190" y="90362"/>
                    <a:pt x="99190" y="90362"/>
                    <a:pt x="99190" y="90362"/>
                  </a:cubicBezTo>
                  <a:cubicBezTo>
                    <a:pt x="98788" y="88609"/>
                    <a:pt x="98788" y="88609"/>
                    <a:pt x="98788" y="88609"/>
                  </a:cubicBezTo>
                  <a:cubicBezTo>
                    <a:pt x="99329" y="86582"/>
                    <a:pt x="99329" y="86582"/>
                    <a:pt x="99329" y="86582"/>
                  </a:cubicBezTo>
                  <a:cubicBezTo>
                    <a:pt x="99190" y="86172"/>
                    <a:pt x="99190" y="86172"/>
                    <a:pt x="99190" y="86172"/>
                  </a:cubicBezTo>
                  <a:cubicBezTo>
                    <a:pt x="99953" y="85624"/>
                    <a:pt x="99953" y="85624"/>
                    <a:pt x="99953" y="85624"/>
                  </a:cubicBezTo>
                  <a:cubicBezTo>
                    <a:pt x="99884" y="85350"/>
                    <a:pt x="99884" y="85350"/>
                    <a:pt x="99884" y="85350"/>
                  </a:cubicBezTo>
                  <a:cubicBezTo>
                    <a:pt x="99676" y="85350"/>
                    <a:pt x="99676" y="85350"/>
                    <a:pt x="99676" y="85350"/>
                  </a:cubicBezTo>
                  <a:cubicBezTo>
                    <a:pt x="99606" y="83706"/>
                    <a:pt x="99606" y="83706"/>
                    <a:pt x="99606" y="83706"/>
                  </a:cubicBezTo>
                  <a:cubicBezTo>
                    <a:pt x="100023" y="82501"/>
                    <a:pt x="100023" y="82501"/>
                    <a:pt x="100023" y="82501"/>
                  </a:cubicBezTo>
                  <a:cubicBezTo>
                    <a:pt x="99468" y="81953"/>
                    <a:pt x="99468" y="81953"/>
                    <a:pt x="99468" y="81953"/>
                  </a:cubicBezTo>
                  <a:cubicBezTo>
                    <a:pt x="99260" y="82501"/>
                    <a:pt x="99260" y="82501"/>
                    <a:pt x="99260" y="82501"/>
                  </a:cubicBezTo>
                  <a:cubicBezTo>
                    <a:pt x="99052" y="82090"/>
                    <a:pt x="99052" y="82090"/>
                    <a:pt x="99052" y="82090"/>
                  </a:cubicBezTo>
                  <a:cubicBezTo>
                    <a:pt x="99190" y="80447"/>
                    <a:pt x="99190" y="80447"/>
                    <a:pt x="99190" y="80447"/>
                  </a:cubicBezTo>
                  <a:cubicBezTo>
                    <a:pt x="100023" y="77872"/>
                    <a:pt x="100023" y="77872"/>
                    <a:pt x="100023" y="77872"/>
                  </a:cubicBezTo>
                  <a:cubicBezTo>
                    <a:pt x="100092" y="76503"/>
                    <a:pt x="100092" y="76503"/>
                    <a:pt x="100092" y="76503"/>
                  </a:cubicBezTo>
                  <a:cubicBezTo>
                    <a:pt x="101049" y="75818"/>
                    <a:pt x="101049" y="75818"/>
                    <a:pt x="101049" y="75818"/>
                  </a:cubicBezTo>
                  <a:cubicBezTo>
                    <a:pt x="101396" y="76366"/>
                    <a:pt x="101396" y="76366"/>
                    <a:pt x="101396" y="76366"/>
                  </a:cubicBezTo>
                  <a:cubicBezTo>
                    <a:pt x="101465" y="75434"/>
                    <a:pt x="101465" y="75434"/>
                    <a:pt x="101465" y="75434"/>
                  </a:cubicBezTo>
                  <a:cubicBezTo>
                    <a:pt x="102298" y="74476"/>
                    <a:pt x="102298" y="74476"/>
                    <a:pt x="102298" y="74476"/>
                  </a:cubicBezTo>
                  <a:cubicBezTo>
                    <a:pt x="102228" y="76503"/>
                    <a:pt x="102228" y="76503"/>
                    <a:pt x="102228" y="76503"/>
                  </a:cubicBezTo>
                  <a:cubicBezTo>
                    <a:pt x="103602" y="74202"/>
                    <a:pt x="103602" y="74202"/>
                    <a:pt x="103602" y="74202"/>
                  </a:cubicBezTo>
                  <a:cubicBezTo>
                    <a:pt x="104365" y="74202"/>
                    <a:pt x="104365" y="74202"/>
                    <a:pt x="104365" y="74202"/>
                  </a:cubicBezTo>
                  <a:cubicBezTo>
                    <a:pt x="105183" y="76092"/>
                    <a:pt x="105183" y="76092"/>
                    <a:pt x="105183" y="76092"/>
                  </a:cubicBezTo>
                  <a:cubicBezTo>
                    <a:pt x="105391" y="74750"/>
                    <a:pt x="105391" y="74750"/>
                    <a:pt x="105391" y="74750"/>
                  </a:cubicBezTo>
                  <a:cubicBezTo>
                    <a:pt x="105391" y="74613"/>
                    <a:pt x="105391" y="74613"/>
                    <a:pt x="105391" y="74613"/>
                  </a:cubicBezTo>
                  <a:cubicBezTo>
                    <a:pt x="107181" y="71901"/>
                    <a:pt x="107181" y="71901"/>
                    <a:pt x="107181" y="71901"/>
                  </a:cubicBezTo>
                  <a:cubicBezTo>
                    <a:pt x="110275" y="68367"/>
                    <a:pt x="110275" y="68367"/>
                    <a:pt x="110275" y="68367"/>
                  </a:cubicBezTo>
                  <a:cubicBezTo>
                    <a:pt x="111593" y="68888"/>
                    <a:pt x="111593" y="68888"/>
                    <a:pt x="111593" y="68888"/>
                  </a:cubicBezTo>
                  <a:cubicBezTo>
                    <a:pt x="111995" y="67546"/>
                    <a:pt x="111995" y="67546"/>
                    <a:pt x="111995" y="67546"/>
                  </a:cubicBezTo>
                  <a:cubicBezTo>
                    <a:pt x="111176" y="62369"/>
                    <a:pt x="111176" y="62369"/>
                    <a:pt x="111176" y="62369"/>
                  </a:cubicBezTo>
                  <a:cubicBezTo>
                    <a:pt x="110830" y="62780"/>
                    <a:pt x="110830" y="62780"/>
                    <a:pt x="110830" y="62780"/>
                  </a:cubicBezTo>
                  <a:cubicBezTo>
                    <a:pt x="110413" y="62095"/>
                    <a:pt x="110413" y="62095"/>
                    <a:pt x="110413" y="62095"/>
                  </a:cubicBezTo>
                  <a:cubicBezTo>
                    <a:pt x="110483" y="60890"/>
                    <a:pt x="110483" y="60890"/>
                    <a:pt x="110483" y="60890"/>
                  </a:cubicBezTo>
                  <a:cubicBezTo>
                    <a:pt x="111454" y="61410"/>
                    <a:pt x="111454" y="61410"/>
                    <a:pt x="111454" y="61410"/>
                  </a:cubicBezTo>
                  <a:cubicBezTo>
                    <a:pt x="112272" y="60479"/>
                    <a:pt x="112272" y="60479"/>
                    <a:pt x="112272" y="60479"/>
                  </a:cubicBezTo>
                  <a:cubicBezTo>
                    <a:pt x="112966" y="57630"/>
                    <a:pt x="112966" y="57630"/>
                    <a:pt x="112966" y="57630"/>
                  </a:cubicBezTo>
                  <a:cubicBezTo>
                    <a:pt x="112550" y="56808"/>
                    <a:pt x="112550" y="56808"/>
                    <a:pt x="112550" y="56808"/>
                  </a:cubicBezTo>
                  <a:cubicBezTo>
                    <a:pt x="112550" y="55850"/>
                    <a:pt x="112550" y="55850"/>
                    <a:pt x="112550" y="55850"/>
                  </a:cubicBezTo>
                  <a:cubicBezTo>
                    <a:pt x="113646" y="55302"/>
                    <a:pt x="113646" y="55302"/>
                    <a:pt x="113646" y="55302"/>
                  </a:cubicBezTo>
                  <a:cubicBezTo>
                    <a:pt x="113243" y="56398"/>
                    <a:pt x="113243" y="56398"/>
                    <a:pt x="113243" y="56398"/>
                  </a:cubicBezTo>
                  <a:cubicBezTo>
                    <a:pt x="113715" y="58014"/>
                    <a:pt x="113715" y="58014"/>
                    <a:pt x="113715" y="58014"/>
                  </a:cubicBezTo>
                  <a:cubicBezTo>
                    <a:pt x="115574" y="58151"/>
                    <a:pt x="115574" y="58151"/>
                    <a:pt x="115574" y="58151"/>
                  </a:cubicBezTo>
                  <a:cubicBezTo>
                    <a:pt x="115643" y="59794"/>
                    <a:pt x="115643" y="59794"/>
                    <a:pt x="115643" y="59794"/>
                  </a:cubicBezTo>
                  <a:cubicBezTo>
                    <a:pt x="117641" y="62369"/>
                    <a:pt x="117641" y="62369"/>
                    <a:pt x="117641" y="62369"/>
                  </a:cubicBezTo>
                  <a:cubicBezTo>
                    <a:pt x="118265" y="59794"/>
                    <a:pt x="118265" y="59794"/>
                    <a:pt x="118265" y="59794"/>
                  </a:cubicBezTo>
                  <a:cubicBezTo>
                    <a:pt x="118335" y="58151"/>
                    <a:pt x="118335" y="58151"/>
                    <a:pt x="118335" y="58151"/>
                  </a:cubicBezTo>
                  <a:cubicBezTo>
                    <a:pt x="119431" y="57630"/>
                    <a:pt x="119431" y="57630"/>
                    <a:pt x="119431" y="57630"/>
                  </a:cubicBezTo>
                  <a:cubicBezTo>
                    <a:pt x="119986" y="55987"/>
                    <a:pt x="119986" y="55987"/>
                    <a:pt x="119986" y="55987"/>
                  </a:cubicBezTo>
                  <a:lnTo>
                    <a:pt x="116892" y="52179"/>
                  </a:lnTo>
                  <a:close/>
                  <a:moveTo>
                    <a:pt x="2954" y="80858"/>
                  </a:moveTo>
                  <a:lnTo>
                    <a:pt x="2954" y="80858"/>
                  </a:lnTo>
                  <a:cubicBezTo>
                    <a:pt x="2691" y="80995"/>
                    <a:pt x="2691" y="80995"/>
                    <a:pt x="2691" y="80995"/>
                  </a:cubicBezTo>
                  <a:cubicBezTo>
                    <a:pt x="2483" y="80858"/>
                    <a:pt x="2483" y="80858"/>
                    <a:pt x="2483" y="80858"/>
                  </a:cubicBezTo>
                  <a:cubicBezTo>
                    <a:pt x="2830" y="80310"/>
                    <a:pt x="2830" y="80310"/>
                    <a:pt x="2830" y="80310"/>
                  </a:cubicBezTo>
                  <a:cubicBezTo>
                    <a:pt x="3107" y="80584"/>
                    <a:pt x="3107" y="80584"/>
                    <a:pt x="3107" y="80584"/>
                  </a:cubicBezTo>
                  <a:cubicBezTo>
                    <a:pt x="3107" y="80995"/>
                    <a:pt x="3107" y="80995"/>
                    <a:pt x="3107" y="80995"/>
                  </a:cubicBezTo>
                  <a:lnTo>
                    <a:pt x="2954" y="80858"/>
                  </a:lnTo>
                  <a:close/>
                  <a:moveTo>
                    <a:pt x="3509" y="75434"/>
                  </a:moveTo>
                  <a:lnTo>
                    <a:pt x="3509" y="75434"/>
                  </a:lnTo>
                  <a:cubicBezTo>
                    <a:pt x="3232" y="75023"/>
                    <a:pt x="3232" y="75023"/>
                    <a:pt x="3232" y="75023"/>
                  </a:cubicBezTo>
                  <a:cubicBezTo>
                    <a:pt x="2899" y="75297"/>
                    <a:pt x="2899" y="75297"/>
                    <a:pt x="2899" y="75297"/>
                  </a:cubicBezTo>
                  <a:cubicBezTo>
                    <a:pt x="2899" y="75818"/>
                    <a:pt x="2899" y="75818"/>
                    <a:pt x="2899" y="75818"/>
                  </a:cubicBezTo>
                  <a:cubicBezTo>
                    <a:pt x="2552" y="75955"/>
                    <a:pt x="2552" y="75955"/>
                    <a:pt x="2552" y="75955"/>
                  </a:cubicBezTo>
                  <a:cubicBezTo>
                    <a:pt x="2552" y="74339"/>
                    <a:pt x="2552" y="74339"/>
                    <a:pt x="2552" y="74339"/>
                  </a:cubicBezTo>
                  <a:cubicBezTo>
                    <a:pt x="2136" y="73654"/>
                    <a:pt x="2136" y="73654"/>
                    <a:pt x="2136" y="73654"/>
                  </a:cubicBezTo>
                  <a:cubicBezTo>
                    <a:pt x="2275" y="73380"/>
                    <a:pt x="2275" y="73380"/>
                    <a:pt x="2275" y="73380"/>
                  </a:cubicBezTo>
                  <a:cubicBezTo>
                    <a:pt x="2067" y="72558"/>
                    <a:pt x="2067" y="72558"/>
                    <a:pt x="2067" y="72558"/>
                  </a:cubicBezTo>
                  <a:cubicBezTo>
                    <a:pt x="1928" y="72558"/>
                    <a:pt x="1928" y="72558"/>
                    <a:pt x="1928" y="72558"/>
                  </a:cubicBezTo>
                  <a:cubicBezTo>
                    <a:pt x="1928" y="71764"/>
                    <a:pt x="1928" y="71764"/>
                    <a:pt x="1928" y="71764"/>
                  </a:cubicBezTo>
                  <a:cubicBezTo>
                    <a:pt x="2344" y="70805"/>
                    <a:pt x="2344" y="70805"/>
                    <a:pt x="2344" y="70805"/>
                  </a:cubicBezTo>
                  <a:cubicBezTo>
                    <a:pt x="2691" y="70805"/>
                    <a:pt x="2691" y="70805"/>
                    <a:pt x="2691" y="70805"/>
                  </a:cubicBezTo>
                  <a:cubicBezTo>
                    <a:pt x="3107" y="71901"/>
                    <a:pt x="3107" y="71901"/>
                    <a:pt x="3107" y="71901"/>
                  </a:cubicBezTo>
                  <a:cubicBezTo>
                    <a:pt x="3579" y="72284"/>
                    <a:pt x="3579" y="72284"/>
                    <a:pt x="3579" y="72284"/>
                  </a:cubicBezTo>
                  <a:cubicBezTo>
                    <a:pt x="3717" y="73243"/>
                    <a:pt x="3717" y="73243"/>
                    <a:pt x="3717" y="73243"/>
                  </a:cubicBezTo>
                  <a:cubicBezTo>
                    <a:pt x="3787" y="73243"/>
                    <a:pt x="3787" y="73243"/>
                    <a:pt x="3787" y="73243"/>
                  </a:cubicBezTo>
                  <a:cubicBezTo>
                    <a:pt x="3856" y="74202"/>
                    <a:pt x="3856" y="74202"/>
                    <a:pt x="3856" y="74202"/>
                  </a:cubicBezTo>
                  <a:lnTo>
                    <a:pt x="3509" y="75434"/>
                  </a:lnTo>
                  <a:close/>
                  <a:moveTo>
                    <a:pt x="6547" y="72284"/>
                  </a:moveTo>
                  <a:lnTo>
                    <a:pt x="6547" y="72284"/>
                  </a:lnTo>
                  <a:cubicBezTo>
                    <a:pt x="6270" y="72558"/>
                    <a:pt x="6270" y="72558"/>
                    <a:pt x="6270" y="72558"/>
                  </a:cubicBezTo>
                  <a:cubicBezTo>
                    <a:pt x="6131" y="73106"/>
                    <a:pt x="6131" y="73106"/>
                    <a:pt x="6131" y="73106"/>
                  </a:cubicBezTo>
                  <a:cubicBezTo>
                    <a:pt x="5923" y="72969"/>
                    <a:pt x="5923" y="72969"/>
                    <a:pt x="5923" y="72969"/>
                  </a:cubicBezTo>
                  <a:cubicBezTo>
                    <a:pt x="6062" y="72284"/>
                    <a:pt x="6062" y="72284"/>
                    <a:pt x="6062" y="72284"/>
                  </a:cubicBezTo>
                  <a:cubicBezTo>
                    <a:pt x="5715" y="71216"/>
                    <a:pt x="5715" y="71216"/>
                    <a:pt x="5715" y="71216"/>
                  </a:cubicBezTo>
                  <a:cubicBezTo>
                    <a:pt x="5230" y="70805"/>
                    <a:pt x="5230" y="70805"/>
                    <a:pt x="5230" y="70805"/>
                  </a:cubicBezTo>
                  <a:cubicBezTo>
                    <a:pt x="5021" y="70257"/>
                    <a:pt x="5021" y="70257"/>
                    <a:pt x="5021" y="70257"/>
                  </a:cubicBezTo>
                  <a:cubicBezTo>
                    <a:pt x="5299" y="70394"/>
                    <a:pt x="5299" y="70394"/>
                    <a:pt x="5299" y="70394"/>
                  </a:cubicBezTo>
                  <a:cubicBezTo>
                    <a:pt x="5091" y="69299"/>
                    <a:pt x="5091" y="69299"/>
                    <a:pt x="5091" y="69299"/>
                  </a:cubicBezTo>
                  <a:cubicBezTo>
                    <a:pt x="5368" y="69710"/>
                    <a:pt x="5368" y="69710"/>
                    <a:pt x="5368" y="69710"/>
                  </a:cubicBezTo>
                  <a:cubicBezTo>
                    <a:pt x="5160" y="68094"/>
                    <a:pt x="5160" y="68094"/>
                    <a:pt x="5160" y="68094"/>
                  </a:cubicBezTo>
                  <a:lnTo>
                    <a:pt x="5160" y="68094"/>
                  </a:lnTo>
                  <a:cubicBezTo>
                    <a:pt x="5368" y="68641"/>
                    <a:pt x="5368" y="68641"/>
                    <a:pt x="5368" y="68641"/>
                  </a:cubicBezTo>
                  <a:cubicBezTo>
                    <a:pt x="5368" y="69436"/>
                    <a:pt x="5368" y="69436"/>
                    <a:pt x="5368" y="69436"/>
                  </a:cubicBezTo>
                  <a:cubicBezTo>
                    <a:pt x="5646" y="69710"/>
                    <a:pt x="5646" y="69710"/>
                    <a:pt x="5646" y="69710"/>
                  </a:cubicBezTo>
                  <a:cubicBezTo>
                    <a:pt x="5576" y="69162"/>
                    <a:pt x="5576" y="69162"/>
                    <a:pt x="5576" y="69162"/>
                  </a:cubicBezTo>
                  <a:cubicBezTo>
                    <a:pt x="5854" y="69162"/>
                    <a:pt x="5854" y="69162"/>
                    <a:pt x="5854" y="69162"/>
                  </a:cubicBezTo>
                  <a:cubicBezTo>
                    <a:pt x="5993" y="68888"/>
                    <a:pt x="5993" y="68888"/>
                    <a:pt x="5993" y="68888"/>
                  </a:cubicBezTo>
                  <a:cubicBezTo>
                    <a:pt x="5784" y="67957"/>
                    <a:pt x="5784" y="67957"/>
                    <a:pt x="5784" y="67957"/>
                  </a:cubicBezTo>
                  <a:cubicBezTo>
                    <a:pt x="5368" y="67683"/>
                    <a:pt x="5368" y="67683"/>
                    <a:pt x="5368" y="67683"/>
                  </a:cubicBezTo>
                  <a:cubicBezTo>
                    <a:pt x="5230" y="67135"/>
                    <a:pt x="5230" y="67135"/>
                    <a:pt x="5230" y="67135"/>
                  </a:cubicBezTo>
                  <a:cubicBezTo>
                    <a:pt x="5576" y="67546"/>
                    <a:pt x="5576" y="67546"/>
                    <a:pt x="5576" y="67546"/>
                  </a:cubicBezTo>
                  <a:cubicBezTo>
                    <a:pt x="6062" y="68230"/>
                    <a:pt x="6062" y="68230"/>
                    <a:pt x="6062" y="68230"/>
                  </a:cubicBezTo>
                  <a:cubicBezTo>
                    <a:pt x="5993" y="69436"/>
                    <a:pt x="5993" y="69436"/>
                    <a:pt x="5993" y="69436"/>
                  </a:cubicBezTo>
                  <a:cubicBezTo>
                    <a:pt x="6547" y="71627"/>
                    <a:pt x="6547" y="71627"/>
                    <a:pt x="6547" y="71627"/>
                  </a:cubicBezTo>
                  <a:lnTo>
                    <a:pt x="6547" y="72284"/>
                  </a:lnTo>
                  <a:close/>
                  <a:moveTo>
                    <a:pt x="7297" y="75023"/>
                  </a:moveTo>
                  <a:lnTo>
                    <a:pt x="7297" y="75023"/>
                  </a:lnTo>
                  <a:cubicBezTo>
                    <a:pt x="7574" y="74887"/>
                    <a:pt x="7574" y="74887"/>
                    <a:pt x="7574" y="74887"/>
                  </a:cubicBezTo>
                  <a:cubicBezTo>
                    <a:pt x="7713" y="75160"/>
                    <a:pt x="7713" y="75160"/>
                    <a:pt x="7713" y="75160"/>
                  </a:cubicBezTo>
                  <a:cubicBezTo>
                    <a:pt x="7782" y="75544"/>
                    <a:pt x="7782" y="75544"/>
                    <a:pt x="7782" y="75544"/>
                  </a:cubicBezTo>
                  <a:cubicBezTo>
                    <a:pt x="7713" y="75544"/>
                    <a:pt x="7713" y="75544"/>
                    <a:pt x="7713" y="75544"/>
                  </a:cubicBezTo>
                  <a:cubicBezTo>
                    <a:pt x="7297" y="75544"/>
                    <a:pt x="7297" y="75544"/>
                    <a:pt x="7297" y="75544"/>
                  </a:cubicBezTo>
                  <a:cubicBezTo>
                    <a:pt x="7158" y="75160"/>
                    <a:pt x="7158" y="75160"/>
                    <a:pt x="7158" y="75160"/>
                  </a:cubicBezTo>
                  <a:lnTo>
                    <a:pt x="7297" y="75023"/>
                  </a:lnTo>
                  <a:close/>
                  <a:moveTo>
                    <a:pt x="8060" y="81406"/>
                  </a:moveTo>
                  <a:lnTo>
                    <a:pt x="8060" y="81406"/>
                  </a:lnTo>
                  <a:cubicBezTo>
                    <a:pt x="7921" y="80721"/>
                    <a:pt x="7921" y="80721"/>
                    <a:pt x="7921" y="80721"/>
                  </a:cubicBezTo>
                  <a:cubicBezTo>
                    <a:pt x="7713" y="80721"/>
                    <a:pt x="7713" y="80721"/>
                    <a:pt x="7713" y="80721"/>
                  </a:cubicBezTo>
                  <a:cubicBezTo>
                    <a:pt x="7089" y="79516"/>
                    <a:pt x="7089" y="79516"/>
                    <a:pt x="7089" y="79516"/>
                  </a:cubicBezTo>
                  <a:cubicBezTo>
                    <a:pt x="7227" y="79351"/>
                    <a:pt x="7227" y="79351"/>
                    <a:pt x="7227" y="79351"/>
                  </a:cubicBezTo>
                  <a:cubicBezTo>
                    <a:pt x="7782" y="80310"/>
                    <a:pt x="7782" y="80310"/>
                    <a:pt x="7782" y="80310"/>
                  </a:cubicBezTo>
                  <a:cubicBezTo>
                    <a:pt x="7782" y="79105"/>
                    <a:pt x="7782" y="79105"/>
                    <a:pt x="7782" y="79105"/>
                  </a:cubicBezTo>
                  <a:cubicBezTo>
                    <a:pt x="7505" y="78831"/>
                    <a:pt x="7505" y="78831"/>
                    <a:pt x="7505" y="78831"/>
                  </a:cubicBezTo>
                  <a:cubicBezTo>
                    <a:pt x="7713" y="78694"/>
                    <a:pt x="7713" y="78694"/>
                    <a:pt x="7713" y="78694"/>
                  </a:cubicBezTo>
                  <a:cubicBezTo>
                    <a:pt x="8268" y="80036"/>
                    <a:pt x="8268" y="80036"/>
                    <a:pt x="8268" y="80036"/>
                  </a:cubicBezTo>
                  <a:cubicBezTo>
                    <a:pt x="8406" y="80173"/>
                    <a:pt x="8406" y="80173"/>
                    <a:pt x="8406" y="80173"/>
                  </a:cubicBezTo>
                  <a:cubicBezTo>
                    <a:pt x="8462" y="80447"/>
                    <a:pt x="8462" y="80447"/>
                    <a:pt x="8462" y="80447"/>
                  </a:cubicBezTo>
                  <a:lnTo>
                    <a:pt x="8060" y="81406"/>
                  </a:lnTo>
                  <a:close/>
                  <a:moveTo>
                    <a:pt x="16175" y="89294"/>
                  </a:moveTo>
                  <a:lnTo>
                    <a:pt x="16175" y="89294"/>
                  </a:lnTo>
                  <a:cubicBezTo>
                    <a:pt x="15828" y="89568"/>
                    <a:pt x="15828" y="89568"/>
                    <a:pt x="15828" y="89568"/>
                  </a:cubicBezTo>
                  <a:cubicBezTo>
                    <a:pt x="15828" y="90225"/>
                    <a:pt x="15828" y="90225"/>
                    <a:pt x="15828" y="90225"/>
                  </a:cubicBezTo>
                  <a:cubicBezTo>
                    <a:pt x="15495" y="91047"/>
                    <a:pt x="15495" y="91047"/>
                    <a:pt x="15495" y="91047"/>
                  </a:cubicBezTo>
                  <a:cubicBezTo>
                    <a:pt x="15828" y="92143"/>
                    <a:pt x="15828" y="92143"/>
                    <a:pt x="15828" y="92143"/>
                  </a:cubicBezTo>
                  <a:cubicBezTo>
                    <a:pt x="16175" y="91732"/>
                    <a:pt x="16175" y="91732"/>
                    <a:pt x="16175" y="91732"/>
                  </a:cubicBezTo>
                  <a:cubicBezTo>
                    <a:pt x="15828" y="92965"/>
                    <a:pt x="15828" y="92965"/>
                    <a:pt x="15828" y="92965"/>
                  </a:cubicBezTo>
                  <a:cubicBezTo>
                    <a:pt x="15967" y="93485"/>
                    <a:pt x="15967" y="93485"/>
                    <a:pt x="15967" y="93485"/>
                  </a:cubicBezTo>
                  <a:cubicBezTo>
                    <a:pt x="15704" y="93375"/>
                    <a:pt x="15704" y="93375"/>
                    <a:pt x="15704" y="93375"/>
                  </a:cubicBezTo>
                  <a:cubicBezTo>
                    <a:pt x="15634" y="92143"/>
                    <a:pt x="15634" y="92143"/>
                    <a:pt x="15634" y="92143"/>
                  </a:cubicBezTo>
                  <a:cubicBezTo>
                    <a:pt x="15287" y="91595"/>
                    <a:pt x="15287" y="91595"/>
                    <a:pt x="15287" y="91595"/>
                  </a:cubicBezTo>
                  <a:cubicBezTo>
                    <a:pt x="15426" y="90362"/>
                    <a:pt x="15426" y="90362"/>
                    <a:pt x="15426" y="90362"/>
                  </a:cubicBezTo>
                  <a:cubicBezTo>
                    <a:pt x="16175" y="88883"/>
                    <a:pt x="16175" y="88883"/>
                    <a:pt x="16175" y="88883"/>
                  </a:cubicBezTo>
                  <a:cubicBezTo>
                    <a:pt x="17077" y="88472"/>
                    <a:pt x="17077" y="88472"/>
                    <a:pt x="17077" y="88472"/>
                  </a:cubicBezTo>
                  <a:lnTo>
                    <a:pt x="16175" y="89294"/>
                  </a:lnTo>
                  <a:close/>
                  <a:moveTo>
                    <a:pt x="60305" y="91321"/>
                  </a:moveTo>
                  <a:lnTo>
                    <a:pt x="60305" y="91321"/>
                  </a:lnTo>
                  <a:cubicBezTo>
                    <a:pt x="60305" y="92417"/>
                    <a:pt x="60305" y="92417"/>
                    <a:pt x="60305" y="92417"/>
                  </a:cubicBezTo>
                  <a:cubicBezTo>
                    <a:pt x="60027" y="93238"/>
                    <a:pt x="60027" y="93238"/>
                    <a:pt x="60027" y="93238"/>
                  </a:cubicBezTo>
                  <a:cubicBezTo>
                    <a:pt x="60027" y="92965"/>
                    <a:pt x="60027" y="92965"/>
                    <a:pt x="60027" y="92965"/>
                  </a:cubicBezTo>
                  <a:cubicBezTo>
                    <a:pt x="59750" y="93485"/>
                    <a:pt x="59750" y="93485"/>
                    <a:pt x="59750" y="93485"/>
                  </a:cubicBezTo>
                  <a:cubicBezTo>
                    <a:pt x="59889" y="93485"/>
                    <a:pt x="59889" y="93485"/>
                    <a:pt x="59889" y="93485"/>
                  </a:cubicBezTo>
                  <a:cubicBezTo>
                    <a:pt x="59889" y="93896"/>
                    <a:pt x="59889" y="93896"/>
                    <a:pt x="59889" y="93896"/>
                  </a:cubicBezTo>
                  <a:cubicBezTo>
                    <a:pt x="59680" y="94170"/>
                    <a:pt x="59680" y="94170"/>
                    <a:pt x="59680" y="94170"/>
                  </a:cubicBezTo>
                  <a:cubicBezTo>
                    <a:pt x="59403" y="95265"/>
                    <a:pt x="59403" y="95265"/>
                    <a:pt x="59403" y="95265"/>
                  </a:cubicBezTo>
                  <a:cubicBezTo>
                    <a:pt x="58584" y="95950"/>
                    <a:pt x="58584" y="95950"/>
                    <a:pt x="58584" y="95950"/>
                  </a:cubicBezTo>
                  <a:cubicBezTo>
                    <a:pt x="58446" y="96361"/>
                    <a:pt x="58446" y="96361"/>
                    <a:pt x="58446" y="96361"/>
                  </a:cubicBezTo>
                  <a:cubicBezTo>
                    <a:pt x="58099" y="96361"/>
                    <a:pt x="58099" y="96361"/>
                    <a:pt x="58099" y="96361"/>
                  </a:cubicBezTo>
                  <a:cubicBezTo>
                    <a:pt x="57683" y="97977"/>
                    <a:pt x="57683" y="97977"/>
                    <a:pt x="57683" y="97977"/>
                  </a:cubicBezTo>
                  <a:cubicBezTo>
                    <a:pt x="56795" y="98662"/>
                    <a:pt x="56795" y="98662"/>
                    <a:pt x="56795" y="98662"/>
                  </a:cubicBezTo>
                  <a:cubicBezTo>
                    <a:pt x="56309" y="98388"/>
                    <a:pt x="56309" y="98388"/>
                    <a:pt x="56309" y="98388"/>
                  </a:cubicBezTo>
                  <a:cubicBezTo>
                    <a:pt x="56240" y="97840"/>
                    <a:pt x="56240" y="97840"/>
                    <a:pt x="56240" y="97840"/>
                  </a:cubicBezTo>
                  <a:cubicBezTo>
                    <a:pt x="57280" y="97292"/>
                    <a:pt x="57280" y="97292"/>
                    <a:pt x="57280" y="97292"/>
                  </a:cubicBezTo>
                  <a:cubicBezTo>
                    <a:pt x="57683" y="96087"/>
                    <a:pt x="57683" y="96087"/>
                    <a:pt x="57683" y="96087"/>
                  </a:cubicBezTo>
                  <a:cubicBezTo>
                    <a:pt x="59126" y="94033"/>
                    <a:pt x="59126" y="94033"/>
                    <a:pt x="59126" y="94033"/>
                  </a:cubicBezTo>
                  <a:cubicBezTo>
                    <a:pt x="58515" y="94581"/>
                    <a:pt x="58515" y="94581"/>
                    <a:pt x="58515" y="94581"/>
                  </a:cubicBezTo>
                  <a:cubicBezTo>
                    <a:pt x="59403" y="92280"/>
                    <a:pt x="59403" y="92280"/>
                    <a:pt x="59403" y="92280"/>
                  </a:cubicBezTo>
                  <a:cubicBezTo>
                    <a:pt x="60235" y="88472"/>
                    <a:pt x="60235" y="88472"/>
                    <a:pt x="60235" y="88472"/>
                  </a:cubicBezTo>
                  <a:cubicBezTo>
                    <a:pt x="60513" y="87925"/>
                    <a:pt x="60513" y="87925"/>
                    <a:pt x="60513" y="87925"/>
                  </a:cubicBezTo>
                  <a:cubicBezTo>
                    <a:pt x="60652" y="88335"/>
                    <a:pt x="60652" y="88335"/>
                    <a:pt x="60652" y="88335"/>
                  </a:cubicBezTo>
                  <a:lnTo>
                    <a:pt x="60305" y="9132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27"/>
            <p:cNvSpPr/>
            <p:nvPr/>
          </p:nvSpPr>
          <p:spPr>
            <a:xfrm>
              <a:off x="4670385" y="2175659"/>
              <a:ext cx="168600" cy="369900"/>
            </a:xfrm>
            <a:custGeom>
              <a:rect b="b" l="l" r="r" t="t"/>
              <a:pathLst>
                <a:path extrusionOk="0" h="120000" w="120000">
                  <a:moveTo>
                    <a:pt x="104771" y="80895"/>
                  </a:moveTo>
                  <a:lnTo>
                    <a:pt x="111878" y="76262"/>
                  </a:lnTo>
                  <a:lnTo>
                    <a:pt x="100710" y="67088"/>
                  </a:lnTo>
                  <a:lnTo>
                    <a:pt x="104771" y="56988"/>
                  </a:lnTo>
                  <a:lnTo>
                    <a:pt x="93807" y="43181"/>
                  </a:lnTo>
                  <a:lnTo>
                    <a:pt x="103756" y="34934"/>
                  </a:lnTo>
                  <a:lnTo>
                    <a:pt x="97664" y="27521"/>
                  </a:lnTo>
                  <a:lnTo>
                    <a:pt x="87715" y="25667"/>
                  </a:lnTo>
                  <a:lnTo>
                    <a:pt x="87715" y="16957"/>
                  </a:lnTo>
                  <a:lnTo>
                    <a:pt x="93807" y="15104"/>
                  </a:lnTo>
                  <a:lnTo>
                    <a:pt x="97664" y="7783"/>
                  </a:lnTo>
                  <a:lnTo>
                    <a:pt x="82639" y="0"/>
                  </a:lnTo>
                  <a:lnTo>
                    <a:pt x="59492" y="3613"/>
                  </a:lnTo>
                  <a:lnTo>
                    <a:pt x="58477" y="13714"/>
                  </a:lnTo>
                  <a:lnTo>
                    <a:pt x="47309" y="19737"/>
                  </a:lnTo>
                  <a:lnTo>
                    <a:pt x="24162" y="19737"/>
                  </a:lnTo>
                  <a:lnTo>
                    <a:pt x="12182" y="11861"/>
                  </a:lnTo>
                  <a:lnTo>
                    <a:pt x="0" y="14177"/>
                  </a:lnTo>
                  <a:lnTo>
                    <a:pt x="18071" y="22054"/>
                  </a:lnTo>
                  <a:lnTo>
                    <a:pt x="26192" y="22980"/>
                  </a:lnTo>
                  <a:lnTo>
                    <a:pt x="35329" y="28911"/>
                  </a:lnTo>
                  <a:lnTo>
                    <a:pt x="35329" y="28911"/>
                  </a:lnTo>
                  <a:lnTo>
                    <a:pt x="33299" y="41328"/>
                  </a:lnTo>
                  <a:lnTo>
                    <a:pt x="40406" y="45498"/>
                  </a:lnTo>
                  <a:lnTo>
                    <a:pt x="34314" y="50965"/>
                  </a:lnTo>
                  <a:lnTo>
                    <a:pt x="40406" y="56061"/>
                  </a:lnTo>
                  <a:lnTo>
                    <a:pt x="46294" y="56061"/>
                  </a:lnTo>
                  <a:lnTo>
                    <a:pt x="46294" y="56061"/>
                  </a:lnTo>
                  <a:lnTo>
                    <a:pt x="55431" y="68015"/>
                  </a:lnTo>
                  <a:lnTo>
                    <a:pt x="46294" y="68015"/>
                  </a:lnTo>
                  <a:lnTo>
                    <a:pt x="19086" y="86826"/>
                  </a:lnTo>
                  <a:lnTo>
                    <a:pt x="7106" y="90996"/>
                  </a:lnTo>
                  <a:lnTo>
                    <a:pt x="13197" y="105266"/>
                  </a:lnTo>
                  <a:lnTo>
                    <a:pt x="13197" y="105266"/>
                  </a:lnTo>
                  <a:lnTo>
                    <a:pt x="9137" y="112123"/>
                  </a:lnTo>
                  <a:lnTo>
                    <a:pt x="30253" y="119907"/>
                  </a:lnTo>
                  <a:lnTo>
                    <a:pt x="72487" y="113513"/>
                  </a:lnTo>
                  <a:lnTo>
                    <a:pt x="80609" y="113050"/>
                  </a:lnTo>
                  <a:lnTo>
                    <a:pt x="105786" y="101559"/>
                  </a:lnTo>
                  <a:lnTo>
                    <a:pt x="119796" y="88679"/>
                  </a:lnTo>
                  <a:lnTo>
                    <a:pt x="104771" y="80895"/>
                  </a:lnTo>
                  <a:close/>
                  <a:moveTo>
                    <a:pt x="57461" y="108880"/>
                  </a:moveTo>
                  <a:lnTo>
                    <a:pt x="56446" y="102023"/>
                  </a:lnTo>
                  <a:lnTo>
                    <a:pt x="58477" y="101096"/>
                  </a:lnTo>
                  <a:lnTo>
                    <a:pt x="56446" y="100169"/>
                  </a:lnTo>
                  <a:lnTo>
                    <a:pt x="60507" y="95629"/>
                  </a:lnTo>
                  <a:lnTo>
                    <a:pt x="58477" y="100169"/>
                  </a:lnTo>
                  <a:lnTo>
                    <a:pt x="58477" y="106656"/>
                  </a:lnTo>
                  <a:lnTo>
                    <a:pt x="62538" y="109343"/>
                  </a:lnTo>
                  <a:lnTo>
                    <a:pt x="57461" y="108880"/>
                  </a:lnTo>
                  <a:close/>
                  <a:moveTo>
                    <a:pt x="96649" y="96926"/>
                  </a:moveTo>
                  <a:lnTo>
                    <a:pt x="89746" y="102949"/>
                  </a:lnTo>
                  <a:lnTo>
                    <a:pt x="93807" y="104803"/>
                  </a:lnTo>
                  <a:lnTo>
                    <a:pt x="88730" y="107490"/>
                  </a:lnTo>
                  <a:lnTo>
                    <a:pt x="83654" y="102023"/>
                  </a:lnTo>
                  <a:lnTo>
                    <a:pt x="85685" y="102486"/>
                  </a:lnTo>
                  <a:lnTo>
                    <a:pt x="87715" y="99243"/>
                  </a:lnTo>
                  <a:lnTo>
                    <a:pt x="88730" y="101096"/>
                  </a:lnTo>
                  <a:lnTo>
                    <a:pt x="90761" y="98316"/>
                  </a:lnTo>
                  <a:lnTo>
                    <a:pt x="92791" y="97853"/>
                  </a:lnTo>
                  <a:lnTo>
                    <a:pt x="86700" y="94239"/>
                  </a:lnTo>
                  <a:lnTo>
                    <a:pt x="85685" y="90532"/>
                  </a:lnTo>
                  <a:lnTo>
                    <a:pt x="93807" y="93776"/>
                  </a:lnTo>
                  <a:lnTo>
                    <a:pt x="96649" y="87752"/>
                  </a:lnTo>
                  <a:lnTo>
                    <a:pt x="96649" y="92386"/>
                  </a:lnTo>
                  <a:lnTo>
                    <a:pt x="99695" y="98316"/>
                  </a:lnTo>
                  <a:lnTo>
                    <a:pt x="96649" y="969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27"/>
            <p:cNvSpPr/>
            <p:nvPr/>
          </p:nvSpPr>
          <p:spPr>
            <a:xfrm>
              <a:off x="4529373" y="2220970"/>
              <a:ext cx="197700" cy="458100"/>
            </a:xfrm>
            <a:custGeom>
              <a:rect b="b" l="l" r="r" t="t"/>
              <a:pathLst>
                <a:path extrusionOk="0" h="120000" w="120000">
                  <a:moveTo>
                    <a:pt x="119826" y="25286"/>
                  </a:moveTo>
                  <a:lnTo>
                    <a:pt x="113748" y="21546"/>
                  </a:lnTo>
                  <a:lnTo>
                    <a:pt x="113748" y="21546"/>
                  </a:lnTo>
                  <a:lnTo>
                    <a:pt x="115484" y="11521"/>
                  </a:lnTo>
                  <a:lnTo>
                    <a:pt x="107670" y="7032"/>
                  </a:lnTo>
                  <a:lnTo>
                    <a:pt x="101591" y="6359"/>
                  </a:lnTo>
                  <a:lnTo>
                    <a:pt x="101591" y="6359"/>
                  </a:lnTo>
                  <a:lnTo>
                    <a:pt x="85267" y="0"/>
                  </a:lnTo>
                  <a:lnTo>
                    <a:pt x="84399" y="0"/>
                  </a:lnTo>
                  <a:lnTo>
                    <a:pt x="84399" y="7481"/>
                  </a:lnTo>
                  <a:lnTo>
                    <a:pt x="67206" y="5985"/>
                  </a:lnTo>
                  <a:lnTo>
                    <a:pt x="63733" y="12269"/>
                  </a:lnTo>
                  <a:lnTo>
                    <a:pt x="55918" y="10399"/>
                  </a:lnTo>
                  <a:lnTo>
                    <a:pt x="47409" y="17805"/>
                  </a:lnTo>
                  <a:lnTo>
                    <a:pt x="52619" y="21172"/>
                  </a:lnTo>
                  <a:lnTo>
                    <a:pt x="38726" y="30448"/>
                  </a:lnTo>
                  <a:lnTo>
                    <a:pt x="32648" y="30822"/>
                  </a:lnTo>
                  <a:lnTo>
                    <a:pt x="25007" y="44962"/>
                  </a:lnTo>
                  <a:lnTo>
                    <a:pt x="28480" y="47506"/>
                  </a:lnTo>
                  <a:lnTo>
                    <a:pt x="28480" y="50872"/>
                  </a:lnTo>
                  <a:lnTo>
                    <a:pt x="19797" y="50872"/>
                  </a:lnTo>
                  <a:lnTo>
                    <a:pt x="10246" y="54987"/>
                  </a:lnTo>
                  <a:lnTo>
                    <a:pt x="10246" y="71296"/>
                  </a:lnTo>
                  <a:lnTo>
                    <a:pt x="17192" y="73915"/>
                  </a:lnTo>
                  <a:lnTo>
                    <a:pt x="11114" y="77206"/>
                  </a:lnTo>
                  <a:lnTo>
                    <a:pt x="12850" y="84239"/>
                  </a:lnTo>
                  <a:lnTo>
                    <a:pt x="4341" y="88354"/>
                  </a:lnTo>
                  <a:lnTo>
                    <a:pt x="6946" y="92094"/>
                  </a:lnTo>
                  <a:lnTo>
                    <a:pt x="1736" y="93216"/>
                  </a:lnTo>
                  <a:lnTo>
                    <a:pt x="0" y="93965"/>
                  </a:lnTo>
                  <a:lnTo>
                    <a:pt x="11114" y="109152"/>
                  </a:lnTo>
                  <a:lnTo>
                    <a:pt x="17192" y="111770"/>
                  </a:lnTo>
                  <a:lnTo>
                    <a:pt x="12850" y="113940"/>
                  </a:lnTo>
                  <a:lnTo>
                    <a:pt x="18060" y="117680"/>
                  </a:lnTo>
                  <a:lnTo>
                    <a:pt x="17192" y="119925"/>
                  </a:lnTo>
                  <a:lnTo>
                    <a:pt x="28480" y="119177"/>
                  </a:lnTo>
                  <a:lnTo>
                    <a:pt x="27612" y="115062"/>
                  </a:lnTo>
                  <a:lnTo>
                    <a:pt x="35253" y="113640"/>
                  </a:lnTo>
                  <a:lnTo>
                    <a:pt x="43068" y="113940"/>
                  </a:lnTo>
                  <a:lnTo>
                    <a:pt x="50882" y="98379"/>
                  </a:lnTo>
                  <a:lnTo>
                    <a:pt x="47409" y="95386"/>
                  </a:lnTo>
                  <a:lnTo>
                    <a:pt x="68075" y="90598"/>
                  </a:lnTo>
                  <a:lnTo>
                    <a:pt x="48277" y="89476"/>
                  </a:lnTo>
                  <a:lnTo>
                    <a:pt x="48277" y="89102"/>
                  </a:lnTo>
                  <a:lnTo>
                    <a:pt x="66338" y="88354"/>
                  </a:lnTo>
                  <a:lnTo>
                    <a:pt x="70680" y="85361"/>
                  </a:lnTo>
                  <a:lnTo>
                    <a:pt x="56787" y="79825"/>
                  </a:lnTo>
                  <a:lnTo>
                    <a:pt x="56787" y="79451"/>
                  </a:lnTo>
                  <a:lnTo>
                    <a:pt x="54182" y="70174"/>
                  </a:lnTo>
                  <a:lnTo>
                    <a:pt x="56787" y="70174"/>
                  </a:lnTo>
                  <a:lnTo>
                    <a:pt x="55918" y="66807"/>
                  </a:lnTo>
                  <a:lnTo>
                    <a:pt x="55918" y="66807"/>
                  </a:lnTo>
                  <a:lnTo>
                    <a:pt x="57655" y="63516"/>
                  </a:lnTo>
                  <a:lnTo>
                    <a:pt x="68943" y="56034"/>
                  </a:lnTo>
                  <a:lnTo>
                    <a:pt x="90477" y="47880"/>
                  </a:lnTo>
                  <a:lnTo>
                    <a:pt x="96555" y="46758"/>
                  </a:lnTo>
                  <a:lnTo>
                    <a:pt x="94819" y="44962"/>
                  </a:lnTo>
                  <a:lnTo>
                    <a:pt x="92214" y="43840"/>
                  </a:lnTo>
                  <a:lnTo>
                    <a:pt x="93950" y="40099"/>
                  </a:lnTo>
                  <a:lnTo>
                    <a:pt x="105065" y="33067"/>
                  </a:lnTo>
                  <a:lnTo>
                    <a:pt x="114616" y="33815"/>
                  </a:lnTo>
                  <a:lnTo>
                    <a:pt x="119826" y="33441"/>
                  </a:lnTo>
                  <a:lnTo>
                    <a:pt x="114616" y="29326"/>
                  </a:lnTo>
                  <a:lnTo>
                    <a:pt x="119826" y="25286"/>
                  </a:lnTo>
                  <a:close/>
                  <a:moveTo>
                    <a:pt x="23270" y="95760"/>
                  </a:moveTo>
                  <a:lnTo>
                    <a:pt x="21534" y="95760"/>
                  </a:lnTo>
                  <a:lnTo>
                    <a:pt x="17192" y="97256"/>
                  </a:lnTo>
                  <a:lnTo>
                    <a:pt x="17192" y="96508"/>
                  </a:lnTo>
                  <a:lnTo>
                    <a:pt x="11982" y="97630"/>
                  </a:lnTo>
                  <a:lnTo>
                    <a:pt x="14587" y="95386"/>
                  </a:lnTo>
                  <a:lnTo>
                    <a:pt x="12850" y="93965"/>
                  </a:lnTo>
                  <a:lnTo>
                    <a:pt x="14587" y="93216"/>
                  </a:lnTo>
                  <a:lnTo>
                    <a:pt x="15455" y="91346"/>
                  </a:lnTo>
                  <a:lnTo>
                    <a:pt x="17192" y="90972"/>
                  </a:lnTo>
                  <a:lnTo>
                    <a:pt x="18929" y="93216"/>
                  </a:lnTo>
                  <a:lnTo>
                    <a:pt x="18929" y="87980"/>
                  </a:lnTo>
                  <a:lnTo>
                    <a:pt x="25875" y="89476"/>
                  </a:lnTo>
                  <a:lnTo>
                    <a:pt x="23270" y="95760"/>
                  </a:lnTo>
                  <a:close/>
                  <a:moveTo>
                    <a:pt x="32648" y="98004"/>
                  </a:moveTo>
                  <a:lnTo>
                    <a:pt x="30043" y="99127"/>
                  </a:lnTo>
                  <a:lnTo>
                    <a:pt x="28480" y="102867"/>
                  </a:lnTo>
                  <a:lnTo>
                    <a:pt x="26743" y="103990"/>
                  </a:lnTo>
                  <a:lnTo>
                    <a:pt x="29348" y="98004"/>
                  </a:lnTo>
                  <a:lnTo>
                    <a:pt x="28480" y="96134"/>
                  </a:lnTo>
                  <a:lnTo>
                    <a:pt x="30043" y="96882"/>
                  </a:lnTo>
                  <a:lnTo>
                    <a:pt x="33516" y="94638"/>
                  </a:lnTo>
                  <a:lnTo>
                    <a:pt x="32648" y="98004"/>
                  </a:lnTo>
                  <a:close/>
                  <a:moveTo>
                    <a:pt x="55224" y="82069"/>
                  </a:moveTo>
                  <a:lnTo>
                    <a:pt x="56787" y="79825"/>
                  </a:lnTo>
                  <a:lnTo>
                    <a:pt x="58523" y="80947"/>
                  </a:lnTo>
                  <a:lnTo>
                    <a:pt x="53487" y="83566"/>
                  </a:lnTo>
                  <a:lnTo>
                    <a:pt x="49146" y="83940"/>
                  </a:lnTo>
                  <a:lnTo>
                    <a:pt x="46541" y="83566"/>
                  </a:lnTo>
                  <a:lnTo>
                    <a:pt x="55224" y="8206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27"/>
            <p:cNvSpPr/>
            <p:nvPr/>
          </p:nvSpPr>
          <p:spPr>
            <a:xfrm>
              <a:off x="4314078" y="3526181"/>
              <a:ext cx="64200" cy="98400"/>
            </a:xfrm>
            <a:custGeom>
              <a:rect b="b" l="l" r="r" t="t"/>
              <a:pathLst>
                <a:path extrusionOk="0" h="120000" w="120000">
                  <a:moveTo>
                    <a:pt x="103392" y="78017"/>
                  </a:moveTo>
                  <a:lnTo>
                    <a:pt x="103392" y="20991"/>
                  </a:lnTo>
                  <a:lnTo>
                    <a:pt x="71785" y="0"/>
                  </a:lnTo>
                  <a:lnTo>
                    <a:pt x="5357" y="0"/>
                  </a:lnTo>
                  <a:lnTo>
                    <a:pt x="18214" y="52128"/>
                  </a:lnTo>
                  <a:lnTo>
                    <a:pt x="0" y="85014"/>
                  </a:lnTo>
                  <a:lnTo>
                    <a:pt x="15535" y="100758"/>
                  </a:lnTo>
                  <a:lnTo>
                    <a:pt x="12857" y="116151"/>
                  </a:lnTo>
                  <a:lnTo>
                    <a:pt x="28928" y="119650"/>
                  </a:lnTo>
                  <a:lnTo>
                    <a:pt x="47678" y="112653"/>
                  </a:lnTo>
                  <a:lnTo>
                    <a:pt x="69107" y="109504"/>
                  </a:lnTo>
                  <a:lnTo>
                    <a:pt x="89999" y="100758"/>
                  </a:lnTo>
                  <a:lnTo>
                    <a:pt x="108749" y="99008"/>
                  </a:lnTo>
                  <a:lnTo>
                    <a:pt x="111428" y="100758"/>
                  </a:lnTo>
                  <a:lnTo>
                    <a:pt x="119464" y="95510"/>
                  </a:lnTo>
                  <a:lnTo>
                    <a:pt x="103392" y="78017"/>
                  </a:lnTo>
                  <a:close/>
                  <a:moveTo>
                    <a:pt x="87321" y="90262"/>
                  </a:moveTo>
                  <a:lnTo>
                    <a:pt x="63749" y="81516"/>
                  </a:lnTo>
                  <a:lnTo>
                    <a:pt x="85178" y="83265"/>
                  </a:lnTo>
                  <a:lnTo>
                    <a:pt x="89999" y="72769"/>
                  </a:lnTo>
                  <a:lnTo>
                    <a:pt x="85178" y="66122"/>
                  </a:lnTo>
                  <a:lnTo>
                    <a:pt x="74464" y="67871"/>
                  </a:lnTo>
                  <a:lnTo>
                    <a:pt x="79821" y="62623"/>
                  </a:lnTo>
                  <a:lnTo>
                    <a:pt x="71785" y="59125"/>
                  </a:lnTo>
                  <a:lnTo>
                    <a:pt x="61071" y="60874"/>
                  </a:lnTo>
                  <a:lnTo>
                    <a:pt x="61071" y="48629"/>
                  </a:lnTo>
                  <a:lnTo>
                    <a:pt x="34285" y="46880"/>
                  </a:lnTo>
                  <a:lnTo>
                    <a:pt x="53035" y="43381"/>
                  </a:lnTo>
                  <a:lnTo>
                    <a:pt x="53035" y="34635"/>
                  </a:lnTo>
                  <a:lnTo>
                    <a:pt x="61071" y="46880"/>
                  </a:lnTo>
                  <a:lnTo>
                    <a:pt x="87321" y="60874"/>
                  </a:lnTo>
                  <a:lnTo>
                    <a:pt x="92678" y="45131"/>
                  </a:lnTo>
                  <a:lnTo>
                    <a:pt x="95357" y="74518"/>
                  </a:lnTo>
                  <a:lnTo>
                    <a:pt x="87321" y="9026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127"/>
            <p:cNvSpPr/>
            <p:nvPr/>
          </p:nvSpPr>
          <p:spPr>
            <a:xfrm>
              <a:off x="4875607" y="3626872"/>
              <a:ext cx="119700" cy="138600"/>
            </a:xfrm>
            <a:custGeom>
              <a:rect b="b" l="l" r="r" t="t"/>
              <a:pathLst>
                <a:path extrusionOk="0" h="120000" w="120000">
                  <a:moveTo>
                    <a:pt x="105611" y="72197"/>
                  </a:moveTo>
                  <a:lnTo>
                    <a:pt x="105611" y="23408"/>
                  </a:lnTo>
                  <a:lnTo>
                    <a:pt x="105611" y="23408"/>
                  </a:lnTo>
                  <a:lnTo>
                    <a:pt x="119712" y="9856"/>
                  </a:lnTo>
                  <a:lnTo>
                    <a:pt x="99856" y="4928"/>
                  </a:lnTo>
                  <a:lnTo>
                    <a:pt x="85467" y="13552"/>
                  </a:lnTo>
                  <a:lnTo>
                    <a:pt x="65611" y="14784"/>
                  </a:lnTo>
                  <a:lnTo>
                    <a:pt x="39999" y="1232"/>
                  </a:lnTo>
                  <a:lnTo>
                    <a:pt x="31366" y="1232"/>
                  </a:lnTo>
                  <a:lnTo>
                    <a:pt x="34244" y="3696"/>
                  </a:lnTo>
                  <a:lnTo>
                    <a:pt x="35683" y="19712"/>
                  </a:lnTo>
                  <a:lnTo>
                    <a:pt x="42589" y="31786"/>
                  </a:lnTo>
                  <a:lnTo>
                    <a:pt x="29928" y="20944"/>
                  </a:lnTo>
                  <a:lnTo>
                    <a:pt x="25611" y="8624"/>
                  </a:lnTo>
                  <a:lnTo>
                    <a:pt x="28489" y="0"/>
                  </a:lnTo>
                  <a:lnTo>
                    <a:pt x="4316" y="0"/>
                  </a:lnTo>
                  <a:lnTo>
                    <a:pt x="0" y="4928"/>
                  </a:lnTo>
                  <a:lnTo>
                    <a:pt x="0" y="4928"/>
                  </a:lnTo>
                  <a:lnTo>
                    <a:pt x="15539" y="34250"/>
                  </a:lnTo>
                  <a:lnTo>
                    <a:pt x="0" y="57659"/>
                  </a:lnTo>
                  <a:lnTo>
                    <a:pt x="0" y="57659"/>
                  </a:lnTo>
                  <a:lnTo>
                    <a:pt x="1438" y="63572"/>
                  </a:lnTo>
                  <a:lnTo>
                    <a:pt x="12661" y="63572"/>
                  </a:lnTo>
                  <a:lnTo>
                    <a:pt x="0" y="69733"/>
                  </a:lnTo>
                  <a:lnTo>
                    <a:pt x="56978" y="97823"/>
                  </a:lnTo>
                  <a:lnTo>
                    <a:pt x="58417" y="110143"/>
                  </a:lnTo>
                  <a:lnTo>
                    <a:pt x="81151" y="119753"/>
                  </a:lnTo>
                  <a:lnTo>
                    <a:pt x="84028" y="118767"/>
                  </a:lnTo>
                  <a:lnTo>
                    <a:pt x="92661" y="103983"/>
                  </a:lnTo>
                  <a:lnTo>
                    <a:pt x="94100" y="96591"/>
                  </a:lnTo>
                  <a:lnTo>
                    <a:pt x="102733" y="91663"/>
                  </a:lnTo>
                  <a:lnTo>
                    <a:pt x="105611" y="85749"/>
                  </a:lnTo>
                  <a:lnTo>
                    <a:pt x="111366" y="84517"/>
                  </a:lnTo>
                  <a:lnTo>
                    <a:pt x="115395" y="79589"/>
                  </a:lnTo>
                  <a:lnTo>
                    <a:pt x="105611" y="7219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127"/>
            <p:cNvSpPr/>
            <p:nvPr/>
          </p:nvSpPr>
          <p:spPr>
            <a:xfrm>
              <a:off x="4815173" y="3859720"/>
              <a:ext cx="159900" cy="259200"/>
            </a:xfrm>
            <a:custGeom>
              <a:rect b="b" l="l" r="r" t="t"/>
              <a:pathLst>
                <a:path extrusionOk="0" h="120000" w="120000">
                  <a:moveTo>
                    <a:pt x="119786" y="0"/>
                  </a:moveTo>
                  <a:lnTo>
                    <a:pt x="118718" y="0"/>
                  </a:lnTo>
                  <a:lnTo>
                    <a:pt x="96512" y="6600"/>
                  </a:lnTo>
                  <a:lnTo>
                    <a:pt x="55088" y="7920"/>
                  </a:lnTo>
                  <a:lnTo>
                    <a:pt x="50818" y="12409"/>
                  </a:lnTo>
                  <a:lnTo>
                    <a:pt x="54021" y="20990"/>
                  </a:lnTo>
                  <a:lnTo>
                    <a:pt x="65765" y="28778"/>
                  </a:lnTo>
                  <a:lnTo>
                    <a:pt x="65765" y="28778"/>
                  </a:lnTo>
                  <a:lnTo>
                    <a:pt x="66832" y="38679"/>
                  </a:lnTo>
                  <a:lnTo>
                    <a:pt x="66832" y="38679"/>
                  </a:lnTo>
                  <a:lnTo>
                    <a:pt x="61494" y="47128"/>
                  </a:lnTo>
                  <a:lnTo>
                    <a:pt x="46761" y="39339"/>
                  </a:lnTo>
                  <a:lnTo>
                    <a:pt x="49750" y="32739"/>
                  </a:lnTo>
                  <a:lnTo>
                    <a:pt x="47615" y="27458"/>
                  </a:lnTo>
                  <a:lnTo>
                    <a:pt x="40355" y="29438"/>
                  </a:lnTo>
                  <a:lnTo>
                    <a:pt x="33950" y="24290"/>
                  </a:lnTo>
                  <a:lnTo>
                    <a:pt x="0" y="31419"/>
                  </a:lnTo>
                  <a:lnTo>
                    <a:pt x="2135" y="35379"/>
                  </a:lnTo>
                  <a:lnTo>
                    <a:pt x="2135" y="35379"/>
                  </a:lnTo>
                  <a:lnTo>
                    <a:pt x="4270" y="38679"/>
                  </a:lnTo>
                  <a:lnTo>
                    <a:pt x="30747" y="42640"/>
                  </a:lnTo>
                  <a:lnTo>
                    <a:pt x="29679" y="61518"/>
                  </a:lnTo>
                  <a:lnTo>
                    <a:pt x="33950" y="68118"/>
                  </a:lnTo>
                  <a:lnTo>
                    <a:pt x="33950" y="68118"/>
                  </a:lnTo>
                  <a:lnTo>
                    <a:pt x="21138" y="83168"/>
                  </a:lnTo>
                  <a:lnTo>
                    <a:pt x="17935" y="83168"/>
                  </a:lnTo>
                  <a:lnTo>
                    <a:pt x="16014" y="88448"/>
                  </a:lnTo>
                  <a:lnTo>
                    <a:pt x="16014" y="88448"/>
                  </a:lnTo>
                  <a:lnTo>
                    <a:pt x="17081" y="95577"/>
                  </a:lnTo>
                  <a:lnTo>
                    <a:pt x="21138" y="101518"/>
                  </a:lnTo>
                  <a:lnTo>
                    <a:pt x="22206" y="112607"/>
                  </a:lnTo>
                  <a:lnTo>
                    <a:pt x="23274" y="119207"/>
                  </a:lnTo>
                  <a:lnTo>
                    <a:pt x="29679" y="119867"/>
                  </a:lnTo>
                  <a:lnTo>
                    <a:pt x="29679" y="116567"/>
                  </a:lnTo>
                  <a:lnTo>
                    <a:pt x="28612" y="117227"/>
                  </a:lnTo>
                  <a:lnTo>
                    <a:pt x="25409" y="113927"/>
                  </a:lnTo>
                  <a:lnTo>
                    <a:pt x="29679" y="110099"/>
                  </a:lnTo>
                  <a:lnTo>
                    <a:pt x="31814" y="110759"/>
                  </a:lnTo>
                  <a:lnTo>
                    <a:pt x="38220" y="107458"/>
                  </a:lnTo>
                  <a:lnTo>
                    <a:pt x="50818" y="106138"/>
                  </a:lnTo>
                  <a:lnTo>
                    <a:pt x="58291" y="100858"/>
                  </a:lnTo>
                  <a:lnTo>
                    <a:pt x="59359" y="98877"/>
                  </a:lnTo>
                  <a:lnTo>
                    <a:pt x="55088" y="100198"/>
                  </a:lnTo>
                  <a:lnTo>
                    <a:pt x="59359" y="93069"/>
                  </a:lnTo>
                  <a:lnTo>
                    <a:pt x="59359" y="85148"/>
                  </a:lnTo>
                  <a:lnTo>
                    <a:pt x="57224" y="85808"/>
                  </a:lnTo>
                  <a:lnTo>
                    <a:pt x="57224" y="81848"/>
                  </a:lnTo>
                  <a:lnTo>
                    <a:pt x="54021" y="75379"/>
                  </a:lnTo>
                  <a:lnTo>
                    <a:pt x="49750" y="72739"/>
                  </a:lnTo>
                  <a:lnTo>
                    <a:pt x="49750" y="68118"/>
                  </a:lnTo>
                  <a:lnTo>
                    <a:pt x="57224" y="65478"/>
                  </a:lnTo>
                  <a:lnTo>
                    <a:pt x="66832" y="58349"/>
                  </a:lnTo>
                  <a:lnTo>
                    <a:pt x="67900" y="59669"/>
                  </a:lnTo>
                  <a:lnTo>
                    <a:pt x="72170" y="57029"/>
                  </a:lnTo>
                  <a:lnTo>
                    <a:pt x="72170" y="55049"/>
                  </a:lnTo>
                  <a:lnTo>
                    <a:pt x="75373" y="55049"/>
                  </a:lnTo>
                  <a:lnTo>
                    <a:pt x="78362" y="51749"/>
                  </a:lnTo>
                  <a:lnTo>
                    <a:pt x="78362" y="51749"/>
                  </a:lnTo>
                  <a:lnTo>
                    <a:pt x="92241" y="47128"/>
                  </a:lnTo>
                  <a:lnTo>
                    <a:pt x="97580" y="47128"/>
                  </a:lnTo>
                  <a:lnTo>
                    <a:pt x="100782" y="44488"/>
                  </a:lnTo>
                  <a:lnTo>
                    <a:pt x="106975" y="42640"/>
                  </a:lnTo>
                  <a:lnTo>
                    <a:pt x="106975" y="41320"/>
                  </a:lnTo>
                  <a:lnTo>
                    <a:pt x="110177" y="40000"/>
                  </a:lnTo>
                  <a:lnTo>
                    <a:pt x="116583" y="34059"/>
                  </a:lnTo>
                  <a:lnTo>
                    <a:pt x="114448" y="33399"/>
                  </a:lnTo>
                  <a:lnTo>
                    <a:pt x="118718" y="28778"/>
                  </a:lnTo>
                  <a:lnTo>
                    <a:pt x="116583" y="28118"/>
                  </a:lnTo>
                  <a:lnTo>
                    <a:pt x="117651" y="26798"/>
                  </a:lnTo>
                  <a:lnTo>
                    <a:pt x="116583" y="26270"/>
                  </a:lnTo>
                  <a:lnTo>
                    <a:pt x="116583" y="18349"/>
                  </a:lnTo>
                  <a:lnTo>
                    <a:pt x="114448" y="17029"/>
                  </a:lnTo>
                  <a:lnTo>
                    <a:pt x="116583" y="15049"/>
                  </a:lnTo>
                  <a:lnTo>
                    <a:pt x="114448" y="7920"/>
                  </a:lnTo>
                  <a:lnTo>
                    <a:pt x="119786" y="3300"/>
                  </a:lnTo>
                  <a:lnTo>
                    <a:pt x="119786" y="0"/>
                  </a:lnTo>
                  <a:close/>
                  <a:moveTo>
                    <a:pt x="13879" y="38679"/>
                  </a:moveTo>
                  <a:lnTo>
                    <a:pt x="6405" y="36039"/>
                  </a:lnTo>
                  <a:lnTo>
                    <a:pt x="8540" y="35379"/>
                  </a:lnTo>
                  <a:lnTo>
                    <a:pt x="13879" y="36699"/>
                  </a:lnTo>
                  <a:lnTo>
                    <a:pt x="24341" y="36039"/>
                  </a:lnTo>
                  <a:lnTo>
                    <a:pt x="13879" y="3867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27"/>
            <p:cNvSpPr/>
            <p:nvPr/>
          </p:nvSpPr>
          <p:spPr>
            <a:xfrm>
              <a:off x="4660312" y="3971740"/>
              <a:ext cx="141000" cy="147300"/>
            </a:xfrm>
            <a:custGeom>
              <a:rect b="b" l="l" r="r" t="t"/>
              <a:pathLst>
                <a:path extrusionOk="0" h="120000" w="120000">
                  <a:moveTo>
                    <a:pt x="102718" y="52920"/>
                  </a:moveTo>
                  <a:lnTo>
                    <a:pt x="99066" y="35744"/>
                  </a:lnTo>
                  <a:lnTo>
                    <a:pt x="76186" y="17176"/>
                  </a:lnTo>
                  <a:lnTo>
                    <a:pt x="67667" y="0"/>
                  </a:lnTo>
                  <a:lnTo>
                    <a:pt x="46004" y="12765"/>
                  </a:lnTo>
                  <a:lnTo>
                    <a:pt x="41135" y="3481"/>
                  </a:lnTo>
                  <a:lnTo>
                    <a:pt x="13387" y="8123"/>
                  </a:lnTo>
                  <a:lnTo>
                    <a:pt x="13387" y="54081"/>
                  </a:lnTo>
                  <a:lnTo>
                    <a:pt x="0" y="57562"/>
                  </a:lnTo>
                  <a:lnTo>
                    <a:pt x="0" y="89825"/>
                  </a:lnTo>
                  <a:lnTo>
                    <a:pt x="12170" y="106073"/>
                  </a:lnTo>
                  <a:lnTo>
                    <a:pt x="12170" y="113965"/>
                  </a:lnTo>
                  <a:lnTo>
                    <a:pt x="8519" y="118607"/>
                  </a:lnTo>
                  <a:lnTo>
                    <a:pt x="17038" y="119767"/>
                  </a:lnTo>
                  <a:lnTo>
                    <a:pt x="30182" y="116286"/>
                  </a:lnTo>
                  <a:lnTo>
                    <a:pt x="44787" y="99110"/>
                  </a:lnTo>
                  <a:lnTo>
                    <a:pt x="62799" y="106073"/>
                  </a:lnTo>
                  <a:lnTo>
                    <a:pt x="72535" y="102591"/>
                  </a:lnTo>
                  <a:lnTo>
                    <a:pt x="78620" y="88665"/>
                  </a:lnTo>
                  <a:lnTo>
                    <a:pt x="107586" y="63365"/>
                  </a:lnTo>
                  <a:lnTo>
                    <a:pt x="119756" y="57562"/>
                  </a:lnTo>
                  <a:lnTo>
                    <a:pt x="102718" y="52920"/>
                  </a:lnTo>
                  <a:close/>
                  <a:moveTo>
                    <a:pt x="77403" y="46189"/>
                  </a:moveTo>
                  <a:lnTo>
                    <a:pt x="72535" y="43868"/>
                  </a:lnTo>
                  <a:lnTo>
                    <a:pt x="62799" y="42707"/>
                  </a:lnTo>
                  <a:lnTo>
                    <a:pt x="62799" y="35744"/>
                  </a:lnTo>
                  <a:lnTo>
                    <a:pt x="68884" y="34584"/>
                  </a:lnTo>
                  <a:lnTo>
                    <a:pt x="78620" y="22978"/>
                  </a:lnTo>
                  <a:lnTo>
                    <a:pt x="73752" y="34584"/>
                  </a:lnTo>
                  <a:lnTo>
                    <a:pt x="74969" y="39226"/>
                  </a:lnTo>
                  <a:lnTo>
                    <a:pt x="79837" y="28781"/>
                  </a:lnTo>
                  <a:lnTo>
                    <a:pt x="78620" y="39226"/>
                  </a:lnTo>
                  <a:lnTo>
                    <a:pt x="83488" y="43868"/>
                  </a:lnTo>
                  <a:lnTo>
                    <a:pt x="77403" y="4618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27"/>
            <p:cNvSpPr/>
            <p:nvPr/>
          </p:nvSpPr>
          <p:spPr>
            <a:xfrm>
              <a:off x="4535668" y="3955377"/>
              <a:ext cx="202800" cy="204000"/>
            </a:xfrm>
            <a:custGeom>
              <a:rect b="b" l="l" r="r" t="t"/>
              <a:pathLst>
                <a:path extrusionOk="0" h="120000" w="120000">
                  <a:moveTo>
                    <a:pt x="110704" y="5027"/>
                  </a:moveTo>
                  <a:lnTo>
                    <a:pt x="88901" y="11731"/>
                  </a:lnTo>
                  <a:lnTo>
                    <a:pt x="88901" y="11731"/>
                  </a:lnTo>
                  <a:lnTo>
                    <a:pt x="62873" y="9217"/>
                  </a:lnTo>
                  <a:lnTo>
                    <a:pt x="58647" y="5027"/>
                  </a:lnTo>
                  <a:lnTo>
                    <a:pt x="18422" y="5027"/>
                  </a:lnTo>
                  <a:lnTo>
                    <a:pt x="10816" y="0"/>
                  </a:lnTo>
                  <a:lnTo>
                    <a:pt x="3380" y="3351"/>
                  </a:lnTo>
                  <a:lnTo>
                    <a:pt x="1690" y="2513"/>
                  </a:lnTo>
                  <a:lnTo>
                    <a:pt x="0" y="4189"/>
                  </a:lnTo>
                  <a:lnTo>
                    <a:pt x="0" y="9217"/>
                  </a:lnTo>
                  <a:lnTo>
                    <a:pt x="845" y="14245"/>
                  </a:lnTo>
                  <a:lnTo>
                    <a:pt x="4056" y="18435"/>
                  </a:lnTo>
                  <a:lnTo>
                    <a:pt x="19267" y="47430"/>
                  </a:lnTo>
                  <a:lnTo>
                    <a:pt x="24338" y="54134"/>
                  </a:lnTo>
                  <a:lnTo>
                    <a:pt x="24338" y="54134"/>
                  </a:lnTo>
                  <a:lnTo>
                    <a:pt x="24338" y="70726"/>
                  </a:lnTo>
                  <a:lnTo>
                    <a:pt x="27549" y="79106"/>
                  </a:lnTo>
                  <a:lnTo>
                    <a:pt x="26873" y="83296"/>
                  </a:lnTo>
                  <a:lnTo>
                    <a:pt x="30929" y="102402"/>
                  </a:lnTo>
                  <a:lnTo>
                    <a:pt x="34309" y="106592"/>
                  </a:lnTo>
                  <a:lnTo>
                    <a:pt x="35154" y="109776"/>
                  </a:lnTo>
                  <a:lnTo>
                    <a:pt x="41070" y="114804"/>
                  </a:lnTo>
                  <a:lnTo>
                    <a:pt x="41915" y="115642"/>
                  </a:lnTo>
                  <a:lnTo>
                    <a:pt x="46985" y="111452"/>
                  </a:lnTo>
                  <a:lnTo>
                    <a:pt x="55267" y="119832"/>
                  </a:lnTo>
                  <a:lnTo>
                    <a:pt x="65408" y="118994"/>
                  </a:lnTo>
                  <a:lnTo>
                    <a:pt x="72845" y="113128"/>
                  </a:lnTo>
                  <a:lnTo>
                    <a:pt x="72845" y="74078"/>
                  </a:lnTo>
                  <a:lnTo>
                    <a:pt x="72845" y="50782"/>
                  </a:lnTo>
                  <a:lnTo>
                    <a:pt x="82140" y="47430"/>
                  </a:lnTo>
                  <a:lnTo>
                    <a:pt x="82140" y="15083"/>
                  </a:lnTo>
                  <a:lnTo>
                    <a:pt x="82140" y="14245"/>
                  </a:lnTo>
                  <a:lnTo>
                    <a:pt x="103098" y="10055"/>
                  </a:lnTo>
                  <a:lnTo>
                    <a:pt x="106478" y="16759"/>
                  </a:lnTo>
                  <a:lnTo>
                    <a:pt x="119830" y="8379"/>
                  </a:lnTo>
                  <a:lnTo>
                    <a:pt x="110704" y="5027"/>
                  </a:lnTo>
                  <a:close/>
                  <a:moveTo>
                    <a:pt x="41070" y="20111"/>
                  </a:moveTo>
                  <a:lnTo>
                    <a:pt x="38535" y="21620"/>
                  </a:lnTo>
                  <a:lnTo>
                    <a:pt x="36000" y="20111"/>
                  </a:lnTo>
                  <a:lnTo>
                    <a:pt x="37690" y="16759"/>
                  </a:lnTo>
                  <a:lnTo>
                    <a:pt x="39380" y="17597"/>
                  </a:lnTo>
                  <a:lnTo>
                    <a:pt x="42760" y="15083"/>
                  </a:lnTo>
                  <a:lnTo>
                    <a:pt x="47830" y="18435"/>
                  </a:lnTo>
                  <a:lnTo>
                    <a:pt x="41070" y="2011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27"/>
            <p:cNvSpPr/>
            <p:nvPr/>
          </p:nvSpPr>
          <p:spPr>
            <a:xfrm>
              <a:off x="3303075" y="3844617"/>
              <a:ext cx="182400" cy="208800"/>
            </a:xfrm>
            <a:custGeom>
              <a:rect b="b" l="l" r="r" t="t"/>
              <a:pathLst>
                <a:path extrusionOk="0" h="120000" w="120000">
                  <a:moveTo>
                    <a:pt x="110452" y="65170"/>
                  </a:moveTo>
                  <a:lnTo>
                    <a:pt x="110452" y="57948"/>
                  </a:lnTo>
                  <a:lnTo>
                    <a:pt x="94726" y="57127"/>
                  </a:lnTo>
                  <a:lnTo>
                    <a:pt x="89110" y="50560"/>
                  </a:lnTo>
                  <a:lnTo>
                    <a:pt x="93790" y="46456"/>
                  </a:lnTo>
                  <a:lnTo>
                    <a:pt x="85366" y="32667"/>
                  </a:lnTo>
                  <a:lnTo>
                    <a:pt x="61216" y="24459"/>
                  </a:lnTo>
                  <a:lnTo>
                    <a:pt x="49235" y="22818"/>
                  </a:lnTo>
                  <a:lnTo>
                    <a:pt x="40811" y="12311"/>
                  </a:lnTo>
                  <a:lnTo>
                    <a:pt x="42683" y="0"/>
                  </a:lnTo>
                  <a:lnTo>
                    <a:pt x="28829" y="0"/>
                  </a:lnTo>
                  <a:lnTo>
                    <a:pt x="13853" y="11491"/>
                  </a:lnTo>
                  <a:lnTo>
                    <a:pt x="936" y="10670"/>
                  </a:lnTo>
                  <a:lnTo>
                    <a:pt x="9360" y="25280"/>
                  </a:lnTo>
                  <a:lnTo>
                    <a:pt x="2808" y="52202"/>
                  </a:lnTo>
                  <a:lnTo>
                    <a:pt x="3744" y="53023"/>
                  </a:lnTo>
                  <a:lnTo>
                    <a:pt x="8237" y="52202"/>
                  </a:lnTo>
                  <a:lnTo>
                    <a:pt x="10109" y="58768"/>
                  </a:lnTo>
                  <a:lnTo>
                    <a:pt x="6552" y="58768"/>
                  </a:lnTo>
                  <a:lnTo>
                    <a:pt x="0" y="68454"/>
                  </a:lnTo>
                  <a:lnTo>
                    <a:pt x="1872" y="71737"/>
                  </a:lnTo>
                  <a:lnTo>
                    <a:pt x="5616" y="71737"/>
                  </a:lnTo>
                  <a:lnTo>
                    <a:pt x="5616" y="80766"/>
                  </a:lnTo>
                  <a:lnTo>
                    <a:pt x="11981" y="86347"/>
                  </a:lnTo>
                  <a:lnTo>
                    <a:pt x="8237" y="93734"/>
                  </a:lnTo>
                  <a:lnTo>
                    <a:pt x="13853" y="100300"/>
                  </a:lnTo>
                  <a:lnTo>
                    <a:pt x="15725" y="119835"/>
                  </a:lnTo>
                  <a:lnTo>
                    <a:pt x="25085" y="119015"/>
                  </a:lnTo>
                  <a:lnTo>
                    <a:pt x="26957" y="115731"/>
                  </a:lnTo>
                  <a:lnTo>
                    <a:pt x="36131" y="108344"/>
                  </a:lnTo>
                  <a:lnTo>
                    <a:pt x="38939" y="113269"/>
                  </a:lnTo>
                  <a:lnTo>
                    <a:pt x="49235" y="114090"/>
                  </a:lnTo>
                  <a:lnTo>
                    <a:pt x="53915" y="117373"/>
                  </a:lnTo>
                  <a:lnTo>
                    <a:pt x="56536" y="110807"/>
                  </a:lnTo>
                  <a:lnTo>
                    <a:pt x="70577" y="112448"/>
                  </a:lnTo>
                  <a:lnTo>
                    <a:pt x="71513" y="101121"/>
                  </a:lnTo>
                  <a:lnTo>
                    <a:pt x="78065" y="90451"/>
                  </a:lnTo>
                  <a:lnTo>
                    <a:pt x="104836" y="85526"/>
                  </a:lnTo>
                  <a:lnTo>
                    <a:pt x="114196" y="90451"/>
                  </a:lnTo>
                  <a:lnTo>
                    <a:pt x="114196" y="92093"/>
                  </a:lnTo>
                  <a:lnTo>
                    <a:pt x="115132" y="85526"/>
                  </a:lnTo>
                  <a:lnTo>
                    <a:pt x="119812" y="79945"/>
                  </a:lnTo>
                  <a:lnTo>
                    <a:pt x="110452" y="65170"/>
                  </a:lnTo>
                  <a:close/>
                  <a:moveTo>
                    <a:pt x="23213" y="82407"/>
                  </a:moveTo>
                  <a:lnTo>
                    <a:pt x="24149" y="78303"/>
                  </a:lnTo>
                  <a:lnTo>
                    <a:pt x="27893" y="77482"/>
                  </a:lnTo>
                  <a:lnTo>
                    <a:pt x="27893" y="81586"/>
                  </a:lnTo>
                  <a:lnTo>
                    <a:pt x="31638" y="86347"/>
                  </a:lnTo>
                  <a:lnTo>
                    <a:pt x="23213" y="8240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27"/>
            <p:cNvSpPr/>
            <p:nvPr/>
          </p:nvSpPr>
          <p:spPr>
            <a:xfrm>
              <a:off x="5841285" y="3375144"/>
              <a:ext cx="118200" cy="147300"/>
            </a:xfrm>
            <a:custGeom>
              <a:rect b="b" l="l" r="r" t="t"/>
              <a:pathLst>
                <a:path extrusionOk="0" h="120000" w="120000">
                  <a:moveTo>
                    <a:pt x="61888" y="102591"/>
                  </a:moveTo>
                  <a:lnTo>
                    <a:pt x="79322" y="119767"/>
                  </a:lnTo>
                  <a:lnTo>
                    <a:pt x="76416" y="104912"/>
                  </a:lnTo>
                  <a:lnTo>
                    <a:pt x="69152" y="95628"/>
                  </a:lnTo>
                  <a:lnTo>
                    <a:pt x="69152" y="95628"/>
                  </a:lnTo>
                  <a:lnTo>
                    <a:pt x="81937" y="81702"/>
                  </a:lnTo>
                  <a:lnTo>
                    <a:pt x="110992" y="80541"/>
                  </a:lnTo>
                  <a:lnTo>
                    <a:pt x="115351" y="82862"/>
                  </a:lnTo>
                  <a:lnTo>
                    <a:pt x="119709" y="79613"/>
                  </a:lnTo>
                  <a:lnTo>
                    <a:pt x="119709" y="64526"/>
                  </a:lnTo>
                  <a:lnTo>
                    <a:pt x="105181" y="58723"/>
                  </a:lnTo>
                  <a:lnTo>
                    <a:pt x="105181" y="39226"/>
                  </a:lnTo>
                  <a:lnTo>
                    <a:pt x="90653" y="32263"/>
                  </a:lnTo>
                  <a:lnTo>
                    <a:pt x="47360" y="39226"/>
                  </a:lnTo>
                  <a:lnTo>
                    <a:pt x="50266" y="12765"/>
                  </a:lnTo>
                  <a:lnTo>
                    <a:pt x="34576" y="0"/>
                  </a:lnTo>
                  <a:lnTo>
                    <a:pt x="18595" y="12765"/>
                  </a:lnTo>
                  <a:lnTo>
                    <a:pt x="18595" y="12765"/>
                  </a:lnTo>
                  <a:lnTo>
                    <a:pt x="4358" y="15087"/>
                  </a:lnTo>
                  <a:lnTo>
                    <a:pt x="0" y="29941"/>
                  </a:lnTo>
                  <a:lnTo>
                    <a:pt x="17142" y="57562"/>
                  </a:lnTo>
                  <a:lnTo>
                    <a:pt x="8716" y="74970"/>
                  </a:lnTo>
                  <a:lnTo>
                    <a:pt x="31670" y="113965"/>
                  </a:lnTo>
                  <a:lnTo>
                    <a:pt x="33123" y="110483"/>
                  </a:lnTo>
                  <a:lnTo>
                    <a:pt x="33123" y="93307"/>
                  </a:lnTo>
                  <a:lnTo>
                    <a:pt x="50266" y="93307"/>
                  </a:lnTo>
                  <a:lnTo>
                    <a:pt x="50266" y="103752"/>
                  </a:lnTo>
                  <a:lnTo>
                    <a:pt x="61888" y="1025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27"/>
            <p:cNvSpPr/>
            <p:nvPr/>
          </p:nvSpPr>
          <p:spPr>
            <a:xfrm>
              <a:off x="1814897" y="2119021"/>
              <a:ext cx="450600" cy="570000"/>
            </a:xfrm>
            <a:custGeom>
              <a:rect b="b" l="l" r="r" t="t"/>
              <a:pathLst>
                <a:path extrusionOk="0" h="120000" w="120000">
                  <a:moveTo>
                    <a:pt x="18467" y="118737"/>
                  </a:moveTo>
                  <a:lnTo>
                    <a:pt x="18467" y="118737"/>
                  </a:lnTo>
                  <a:cubicBezTo>
                    <a:pt x="18847" y="119939"/>
                    <a:pt x="18847" y="119939"/>
                    <a:pt x="18847" y="119939"/>
                  </a:cubicBezTo>
                  <a:cubicBezTo>
                    <a:pt x="19607" y="118737"/>
                    <a:pt x="19607" y="118737"/>
                    <a:pt x="19607" y="118737"/>
                  </a:cubicBezTo>
                  <a:cubicBezTo>
                    <a:pt x="20747" y="119338"/>
                    <a:pt x="20747" y="119338"/>
                    <a:pt x="20747" y="119338"/>
                  </a:cubicBezTo>
                  <a:cubicBezTo>
                    <a:pt x="21887" y="117835"/>
                    <a:pt x="21887" y="117835"/>
                    <a:pt x="21887" y="117835"/>
                  </a:cubicBezTo>
                  <a:cubicBezTo>
                    <a:pt x="22191" y="119038"/>
                    <a:pt x="22191" y="119038"/>
                    <a:pt x="22191" y="119038"/>
                  </a:cubicBezTo>
                  <a:cubicBezTo>
                    <a:pt x="23711" y="118737"/>
                    <a:pt x="23711" y="118737"/>
                    <a:pt x="23711" y="118737"/>
                  </a:cubicBezTo>
                  <a:cubicBezTo>
                    <a:pt x="25991" y="115430"/>
                    <a:pt x="25991" y="115430"/>
                    <a:pt x="25991" y="115430"/>
                  </a:cubicBezTo>
                  <a:cubicBezTo>
                    <a:pt x="25991" y="116933"/>
                    <a:pt x="25991" y="116933"/>
                    <a:pt x="25991" y="116933"/>
                  </a:cubicBezTo>
                  <a:cubicBezTo>
                    <a:pt x="32754" y="114529"/>
                    <a:pt x="32754" y="114529"/>
                    <a:pt x="32754" y="114529"/>
                  </a:cubicBezTo>
                  <a:cubicBezTo>
                    <a:pt x="33134" y="115731"/>
                    <a:pt x="33134" y="115731"/>
                    <a:pt x="33134" y="115731"/>
                  </a:cubicBezTo>
                  <a:cubicBezTo>
                    <a:pt x="34274" y="114529"/>
                    <a:pt x="34274" y="114529"/>
                    <a:pt x="34274" y="114529"/>
                  </a:cubicBezTo>
                  <a:cubicBezTo>
                    <a:pt x="37314" y="113026"/>
                    <a:pt x="37314" y="113026"/>
                    <a:pt x="37314" y="113026"/>
                  </a:cubicBezTo>
                  <a:cubicBezTo>
                    <a:pt x="34654" y="110981"/>
                    <a:pt x="34654" y="110981"/>
                    <a:pt x="34654" y="110981"/>
                  </a:cubicBezTo>
                  <a:cubicBezTo>
                    <a:pt x="37314" y="111583"/>
                    <a:pt x="37314" y="111583"/>
                    <a:pt x="37314" y="111583"/>
                  </a:cubicBezTo>
                  <a:cubicBezTo>
                    <a:pt x="40734" y="110681"/>
                    <a:pt x="40734" y="110681"/>
                    <a:pt x="40734" y="110681"/>
                  </a:cubicBezTo>
                  <a:cubicBezTo>
                    <a:pt x="42254" y="108577"/>
                    <a:pt x="42254" y="108577"/>
                    <a:pt x="42254" y="108577"/>
                  </a:cubicBezTo>
                  <a:cubicBezTo>
                    <a:pt x="43318" y="108877"/>
                    <a:pt x="43318" y="108877"/>
                    <a:pt x="43318" y="108877"/>
                  </a:cubicBezTo>
                  <a:cubicBezTo>
                    <a:pt x="46738" y="106773"/>
                    <a:pt x="46738" y="106773"/>
                    <a:pt x="46738" y="106773"/>
                  </a:cubicBezTo>
                  <a:cubicBezTo>
                    <a:pt x="45598" y="105871"/>
                    <a:pt x="45598" y="105871"/>
                    <a:pt x="45598" y="105871"/>
                  </a:cubicBezTo>
                  <a:cubicBezTo>
                    <a:pt x="51982" y="102024"/>
                    <a:pt x="51982" y="102024"/>
                    <a:pt x="51982" y="102024"/>
                  </a:cubicBezTo>
                  <a:cubicBezTo>
                    <a:pt x="55782" y="98416"/>
                    <a:pt x="55782" y="98416"/>
                    <a:pt x="55782" y="98416"/>
                  </a:cubicBezTo>
                  <a:cubicBezTo>
                    <a:pt x="58062" y="97515"/>
                    <a:pt x="58062" y="97515"/>
                    <a:pt x="58062" y="97515"/>
                  </a:cubicBezTo>
                  <a:cubicBezTo>
                    <a:pt x="56542" y="95771"/>
                    <a:pt x="56542" y="95771"/>
                    <a:pt x="56542" y="95771"/>
                  </a:cubicBezTo>
                  <a:cubicBezTo>
                    <a:pt x="55402" y="95771"/>
                    <a:pt x="55402" y="95771"/>
                    <a:pt x="55402" y="95771"/>
                  </a:cubicBezTo>
                  <a:cubicBezTo>
                    <a:pt x="55782" y="93366"/>
                    <a:pt x="55782" y="93366"/>
                    <a:pt x="55782" y="93366"/>
                  </a:cubicBezTo>
                  <a:cubicBezTo>
                    <a:pt x="58062" y="91262"/>
                    <a:pt x="58062" y="91262"/>
                    <a:pt x="58062" y="91262"/>
                  </a:cubicBezTo>
                  <a:cubicBezTo>
                    <a:pt x="59962" y="90961"/>
                    <a:pt x="59962" y="90961"/>
                    <a:pt x="59962" y="90961"/>
                  </a:cubicBezTo>
                  <a:cubicBezTo>
                    <a:pt x="61101" y="88917"/>
                    <a:pt x="61101" y="88917"/>
                    <a:pt x="61101" y="88917"/>
                  </a:cubicBezTo>
                  <a:cubicBezTo>
                    <a:pt x="64825" y="84709"/>
                    <a:pt x="64825" y="84709"/>
                    <a:pt x="64825" y="84709"/>
                  </a:cubicBezTo>
                  <a:cubicBezTo>
                    <a:pt x="65205" y="83507"/>
                    <a:pt x="65205" y="83507"/>
                    <a:pt x="65205" y="83507"/>
                  </a:cubicBezTo>
                  <a:cubicBezTo>
                    <a:pt x="69005" y="81462"/>
                    <a:pt x="69005" y="81462"/>
                    <a:pt x="69005" y="81462"/>
                  </a:cubicBezTo>
                  <a:cubicBezTo>
                    <a:pt x="68625" y="79659"/>
                    <a:pt x="68625" y="79659"/>
                    <a:pt x="68625" y="79659"/>
                  </a:cubicBezTo>
                  <a:cubicBezTo>
                    <a:pt x="70905" y="75751"/>
                    <a:pt x="70905" y="75751"/>
                    <a:pt x="70905" y="75751"/>
                  </a:cubicBezTo>
                  <a:cubicBezTo>
                    <a:pt x="70905" y="74008"/>
                    <a:pt x="70905" y="74008"/>
                    <a:pt x="70905" y="74008"/>
                  </a:cubicBezTo>
                  <a:cubicBezTo>
                    <a:pt x="71285" y="74008"/>
                    <a:pt x="71285" y="74008"/>
                    <a:pt x="71285" y="74008"/>
                  </a:cubicBezTo>
                  <a:cubicBezTo>
                    <a:pt x="71969" y="76352"/>
                    <a:pt x="71969" y="76352"/>
                    <a:pt x="71969" y="76352"/>
                  </a:cubicBezTo>
                  <a:cubicBezTo>
                    <a:pt x="70145" y="79959"/>
                    <a:pt x="70145" y="79959"/>
                    <a:pt x="70145" y="79959"/>
                  </a:cubicBezTo>
                  <a:cubicBezTo>
                    <a:pt x="70145" y="81462"/>
                    <a:pt x="70145" y="81462"/>
                    <a:pt x="70145" y="81462"/>
                  </a:cubicBezTo>
                  <a:cubicBezTo>
                    <a:pt x="71665" y="81462"/>
                    <a:pt x="71665" y="81462"/>
                    <a:pt x="71665" y="81462"/>
                  </a:cubicBezTo>
                  <a:cubicBezTo>
                    <a:pt x="76529" y="78757"/>
                    <a:pt x="76529" y="78757"/>
                    <a:pt x="76529" y="78757"/>
                  </a:cubicBezTo>
                  <a:cubicBezTo>
                    <a:pt x="72425" y="82004"/>
                    <a:pt x="72425" y="82004"/>
                    <a:pt x="72425" y="82004"/>
                  </a:cubicBezTo>
                  <a:cubicBezTo>
                    <a:pt x="76529" y="84108"/>
                    <a:pt x="76529" y="84108"/>
                    <a:pt x="76529" y="84108"/>
                  </a:cubicBezTo>
                  <a:cubicBezTo>
                    <a:pt x="72729" y="83507"/>
                    <a:pt x="72729" y="83507"/>
                    <a:pt x="72729" y="83507"/>
                  </a:cubicBezTo>
                  <a:cubicBezTo>
                    <a:pt x="71665" y="84408"/>
                    <a:pt x="71665" y="84408"/>
                    <a:pt x="71665" y="84408"/>
                  </a:cubicBezTo>
                  <a:cubicBezTo>
                    <a:pt x="70905" y="83507"/>
                    <a:pt x="70905" y="83507"/>
                    <a:pt x="70905" y="83507"/>
                  </a:cubicBezTo>
                  <a:cubicBezTo>
                    <a:pt x="66725" y="85310"/>
                    <a:pt x="66725" y="85310"/>
                    <a:pt x="66725" y="85310"/>
                  </a:cubicBezTo>
                  <a:cubicBezTo>
                    <a:pt x="67105" y="87114"/>
                    <a:pt x="67105" y="87114"/>
                    <a:pt x="67105" y="87114"/>
                  </a:cubicBezTo>
                  <a:cubicBezTo>
                    <a:pt x="65205" y="90961"/>
                    <a:pt x="65205" y="90961"/>
                    <a:pt x="65205" y="90961"/>
                  </a:cubicBezTo>
                  <a:cubicBezTo>
                    <a:pt x="65585" y="91563"/>
                    <a:pt x="65585" y="91563"/>
                    <a:pt x="65585" y="91563"/>
                  </a:cubicBezTo>
                  <a:cubicBezTo>
                    <a:pt x="69005" y="90661"/>
                    <a:pt x="69005" y="90661"/>
                    <a:pt x="69005" y="90661"/>
                  </a:cubicBezTo>
                  <a:cubicBezTo>
                    <a:pt x="67485" y="93066"/>
                    <a:pt x="67485" y="93066"/>
                    <a:pt x="67485" y="93066"/>
                  </a:cubicBezTo>
                  <a:cubicBezTo>
                    <a:pt x="65205" y="93066"/>
                    <a:pt x="65205" y="93066"/>
                    <a:pt x="65205" y="93066"/>
                  </a:cubicBezTo>
                  <a:cubicBezTo>
                    <a:pt x="64445" y="94268"/>
                    <a:pt x="64445" y="94268"/>
                    <a:pt x="64445" y="94268"/>
                  </a:cubicBezTo>
                  <a:cubicBezTo>
                    <a:pt x="65205" y="94569"/>
                    <a:pt x="65205" y="94569"/>
                    <a:pt x="65205" y="94569"/>
                  </a:cubicBezTo>
                  <a:cubicBezTo>
                    <a:pt x="68625" y="94268"/>
                    <a:pt x="68625" y="94268"/>
                    <a:pt x="68625" y="94268"/>
                  </a:cubicBezTo>
                  <a:cubicBezTo>
                    <a:pt x="70905" y="91863"/>
                    <a:pt x="70905" y="91863"/>
                    <a:pt x="70905" y="91863"/>
                  </a:cubicBezTo>
                  <a:cubicBezTo>
                    <a:pt x="71285" y="92464"/>
                    <a:pt x="71285" y="92464"/>
                    <a:pt x="71285" y="92464"/>
                  </a:cubicBezTo>
                  <a:cubicBezTo>
                    <a:pt x="71969" y="91262"/>
                    <a:pt x="71969" y="91262"/>
                    <a:pt x="71969" y="91262"/>
                  </a:cubicBezTo>
                  <a:cubicBezTo>
                    <a:pt x="74249" y="89158"/>
                    <a:pt x="74249" y="89158"/>
                    <a:pt x="74249" y="89158"/>
                  </a:cubicBezTo>
                  <a:cubicBezTo>
                    <a:pt x="76909" y="89759"/>
                    <a:pt x="76909" y="89759"/>
                    <a:pt x="76909" y="89759"/>
                  </a:cubicBezTo>
                  <a:cubicBezTo>
                    <a:pt x="78429" y="88617"/>
                    <a:pt x="78429" y="88617"/>
                    <a:pt x="78429" y="88617"/>
                  </a:cubicBezTo>
                  <a:cubicBezTo>
                    <a:pt x="78429" y="87715"/>
                    <a:pt x="78429" y="87715"/>
                    <a:pt x="78429" y="87715"/>
                  </a:cubicBezTo>
                  <a:cubicBezTo>
                    <a:pt x="79949" y="86513"/>
                    <a:pt x="79949" y="86513"/>
                    <a:pt x="79949" y="86513"/>
                  </a:cubicBezTo>
                  <a:cubicBezTo>
                    <a:pt x="79569" y="86212"/>
                    <a:pt x="79569" y="86212"/>
                    <a:pt x="79569" y="86212"/>
                  </a:cubicBezTo>
                  <a:cubicBezTo>
                    <a:pt x="76909" y="86513"/>
                    <a:pt x="76909" y="86513"/>
                    <a:pt x="76909" y="86513"/>
                  </a:cubicBezTo>
                  <a:cubicBezTo>
                    <a:pt x="78809" y="85310"/>
                    <a:pt x="78809" y="85310"/>
                    <a:pt x="78809" y="85310"/>
                  </a:cubicBezTo>
                  <a:cubicBezTo>
                    <a:pt x="77289" y="84408"/>
                    <a:pt x="77289" y="84408"/>
                    <a:pt x="77289" y="84408"/>
                  </a:cubicBezTo>
                  <a:cubicBezTo>
                    <a:pt x="78429" y="83507"/>
                    <a:pt x="78429" y="83507"/>
                    <a:pt x="78429" y="83507"/>
                  </a:cubicBezTo>
                  <a:cubicBezTo>
                    <a:pt x="78429" y="82905"/>
                    <a:pt x="78429" y="82905"/>
                    <a:pt x="78429" y="82905"/>
                  </a:cubicBezTo>
                  <a:cubicBezTo>
                    <a:pt x="81089" y="81162"/>
                    <a:pt x="81089" y="81162"/>
                    <a:pt x="81089" y="81162"/>
                  </a:cubicBezTo>
                  <a:cubicBezTo>
                    <a:pt x="80709" y="83507"/>
                    <a:pt x="80709" y="83507"/>
                    <a:pt x="80709" y="83507"/>
                  </a:cubicBezTo>
                  <a:cubicBezTo>
                    <a:pt x="84053" y="83206"/>
                    <a:pt x="84053" y="83206"/>
                    <a:pt x="84053" y="83206"/>
                  </a:cubicBezTo>
                  <a:cubicBezTo>
                    <a:pt x="86713" y="82004"/>
                    <a:pt x="86713" y="82004"/>
                    <a:pt x="86713" y="82004"/>
                  </a:cubicBezTo>
                  <a:cubicBezTo>
                    <a:pt x="85573" y="83807"/>
                    <a:pt x="85573" y="83807"/>
                    <a:pt x="85573" y="83807"/>
                  </a:cubicBezTo>
                  <a:cubicBezTo>
                    <a:pt x="91272" y="87414"/>
                    <a:pt x="91272" y="87414"/>
                    <a:pt x="91272" y="87414"/>
                  </a:cubicBezTo>
                  <a:cubicBezTo>
                    <a:pt x="92032" y="86513"/>
                    <a:pt x="92032" y="86513"/>
                    <a:pt x="92032" y="86513"/>
                  </a:cubicBezTo>
                  <a:cubicBezTo>
                    <a:pt x="96136" y="88617"/>
                    <a:pt x="96136" y="88617"/>
                    <a:pt x="96136" y="88617"/>
                  </a:cubicBezTo>
                  <a:cubicBezTo>
                    <a:pt x="96516" y="89519"/>
                    <a:pt x="96516" y="89519"/>
                    <a:pt x="96516" y="89519"/>
                  </a:cubicBezTo>
                  <a:cubicBezTo>
                    <a:pt x="102520" y="88917"/>
                    <a:pt x="102520" y="88917"/>
                    <a:pt x="102520" y="88917"/>
                  </a:cubicBezTo>
                  <a:cubicBezTo>
                    <a:pt x="105180" y="89759"/>
                    <a:pt x="105180" y="89759"/>
                    <a:pt x="105180" y="89759"/>
                  </a:cubicBezTo>
                  <a:cubicBezTo>
                    <a:pt x="108600" y="89519"/>
                    <a:pt x="108600" y="89519"/>
                    <a:pt x="108600" y="89519"/>
                  </a:cubicBezTo>
                  <a:cubicBezTo>
                    <a:pt x="107840" y="90360"/>
                    <a:pt x="107840" y="90360"/>
                    <a:pt x="107840" y="90360"/>
                  </a:cubicBezTo>
                  <a:cubicBezTo>
                    <a:pt x="110880" y="91262"/>
                    <a:pt x="110880" y="91262"/>
                    <a:pt x="110880" y="91262"/>
                  </a:cubicBezTo>
                  <a:cubicBezTo>
                    <a:pt x="114224" y="89158"/>
                    <a:pt x="114224" y="89158"/>
                    <a:pt x="114224" y="89158"/>
                  </a:cubicBezTo>
                  <a:cubicBezTo>
                    <a:pt x="116504" y="90360"/>
                    <a:pt x="116504" y="90360"/>
                    <a:pt x="116504" y="90360"/>
                  </a:cubicBezTo>
                  <a:cubicBezTo>
                    <a:pt x="115744" y="93366"/>
                    <a:pt x="115744" y="93366"/>
                    <a:pt x="115744" y="93366"/>
                  </a:cubicBezTo>
                  <a:cubicBezTo>
                    <a:pt x="114984" y="90961"/>
                    <a:pt x="114984" y="90961"/>
                    <a:pt x="114984" y="90961"/>
                  </a:cubicBezTo>
                  <a:cubicBezTo>
                    <a:pt x="114604" y="92164"/>
                    <a:pt x="114604" y="92164"/>
                    <a:pt x="114604" y="92164"/>
                  </a:cubicBezTo>
                  <a:cubicBezTo>
                    <a:pt x="113464" y="93066"/>
                    <a:pt x="113464" y="93066"/>
                    <a:pt x="113464" y="93066"/>
                  </a:cubicBezTo>
                  <a:cubicBezTo>
                    <a:pt x="118404" y="94569"/>
                    <a:pt x="118404" y="94569"/>
                    <a:pt x="118404" y="94569"/>
                  </a:cubicBezTo>
                  <a:cubicBezTo>
                    <a:pt x="119544" y="93066"/>
                    <a:pt x="119544" y="93066"/>
                    <a:pt x="119544" y="93066"/>
                  </a:cubicBezTo>
                  <a:cubicBezTo>
                    <a:pt x="119924" y="93066"/>
                    <a:pt x="119924" y="93066"/>
                    <a:pt x="119924" y="93066"/>
                  </a:cubicBezTo>
                  <a:cubicBezTo>
                    <a:pt x="119544" y="92464"/>
                    <a:pt x="119544" y="92464"/>
                    <a:pt x="119544" y="92464"/>
                  </a:cubicBezTo>
                  <a:cubicBezTo>
                    <a:pt x="116884" y="87414"/>
                    <a:pt x="116884" y="87414"/>
                    <a:pt x="116884" y="87414"/>
                  </a:cubicBezTo>
                  <a:cubicBezTo>
                    <a:pt x="113084" y="88617"/>
                    <a:pt x="113084" y="88617"/>
                    <a:pt x="113084" y="88617"/>
                  </a:cubicBezTo>
                  <a:cubicBezTo>
                    <a:pt x="108980" y="88016"/>
                    <a:pt x="108980" y="88016"/>
                    <a:pt x="108980" y="88016"/>
                  </a:cubicBezTo>
                  <a:cubicBezTo>
                    <a:pt x="108980" y="87715"/>
                    <a:pt x="108980" y="87715"/>
                    <a:pt x="108980" y="87715"/>
                  </a:cubicBezTo>
                  <a:cubicBezTo>
                    <a:pt x="108980" y="16112"/>
                    <a:pt x="108980" y="16112"/>
                    <a:pt x="108980" y="16112"/>
                  </a:cubicBezTo>
                  <a:cubicBezTo>
                    <a:pt x="107840" y="16112"/>
                    <a:pt x="107840" y="16112"/>
                    <a:pt x="107840" y="16112"/>
                  </a:cubicBezTo>
                  <a:lnTo>
                    <a:pt x="107840" y="16112"/>
                  </a:lnTo>
                  <a:cubicBezTo>
                    <a:pt x="100316" y="11603"/>
                    <a:pt x="100316" y="11603"/>
                    <a:pt x="100316" y="11603"/>
                  </a:cubicBezTo>
                  <a:cubicBezTo>
                    <a:pt x="90892" y="13106"/>
                    <a:pt x="90892" y="13106"/>
                    <a:pt x="90892" y="13106"/>
                  </a:cubicBezTo>
                  <a:cubicBezTo>
                    <a:pt x="87473" y="11062"/>
                    <a:pt x="87473" y="11062"/>
                    <a:pt x="87473" y="11062"/>
                  </a:cubicBezTo>
                  <a:cubicBezTo>
                    <a:pt x="84433" y="11963"/>
                    <a:pt x="84433" y="11963"/>
                    <a:pt x="84433" y="11963"/>
                  </a:cubicBezTo>
                  <a:cubicBezTo>
                    <a:pt x="75009" y="8056"/>
                    <a:pt x="75009" y="8056"/>
                    <a:pt x="75009" y="8056"/>
                  </a:cubicBezTo>
                  <a:cubicBezTo>
                    <a:pt x="70905" y="8957"/>
                    <a:pt x="70905" y="8957"/>
                    <a:pt x="70905" y="8957"/>
                  </a:cubicBezTo>
                  <a:cubicBezTo>
                    <a:pt x="62241" y="4148"/>
                    <a:pt x="62241" y="4148"/>
                    <a:pt x="62241" y="4148"/>
                  </a:cubicBezTo>
                  <a:cubicBezTo>
                    <a:pt x="55022" y="4749"/>
                    <a:pt x="55022" y="4749"/>
                    <a:pt x="55022" y="4749"/>
                  </a:cubicBezTo>
                  <a:cubicBezTo>
                    <a:pt x="51982" y="2404"/>
                    <a:pt x="51982" y="2404"/>
                    <a:pt x="51982" y="2404"/>
                  </a:cubicBezTo>
                  <a:cubicBezTo>
                    <a:pt x="50538" y="4448"/>
                    <a:pt x="50538" y="4448"/>
                    <a:pt x="50538" y="4448"/>
                  </a:cubicBezTo>
                  <a:cubicBezTo>
                    <a:pt x="51298" y="5951"/>
                    <a:pt x="51298" y="5951"/>
                    <a:pt x="51298" y="5951"/>
                  </a:cubicBezTo>
                  <a:cubicBezTo>
                    <a:pt x="45978" y="4448"/>
                    <a:pt x="45978" y="4448"/>
                    <a:pt x="45978" y="4448"/>
                  </a:cubicBezTo>
                  <a:cubicBezTo>
                    <a:pt x="49778" y="2404"/>
                    <a:pt x="49778" y="2404"/>
                    <a:pt x="49778" y="2404"/>
                  </a:cubicBezTo>
                  <a:cubicBezTo>
                    <a:pt x="45218" y="0"/>
                    <a:pt x="45218" y="0"/>
                    <a:pt x="45218" y="0"/>
                  </a:cubicBezTo>
                  <a:cubicBezTo>
                    <a:pt x="41114" y="5350"/>
                    <a:pt x="41114" y="5350"/>
                    <a:pt x="41114" y="5350"/>
                  </a:cubicBezTo>
                  <a:cubicBezTo>
                    <a:pt x="35414" y="5951"/>
                    <a:pt x="35414" y="5951"/>
                    <a:pt x="35414" y="5951"/>
                  </a:cubicBezTo>
                  <a:cubicBezTo>
                    <a:pt x="34654" y="5050"/>
                    <a:pt x="34654" y="5050"/>
                    <a:pt x="34654" y="5050"/>
                  </a:cubicBezTo>
                  <a:cubicBezTo>
                    <a:pt x="32754" y="6853"/>
                    <a:pt x="32754" y="6853"/>
                    <a:pt x="32754" y="6853"/>
                  </a:cubicBezTo>
                  <a:cubicBezTo>
                    <a:pt x="32754" y="10460"/>
                    <a:pt x="32754" y="10460"/>
                    <a:pt x="32754" y="10460"/>
                  </a:cubicBezTo>
                  <a:cubicBezTo>
                    <a:pt x="30930" y="7454"/>
                    <a:pt x="30930" y="7454"/>
                    <a:pt x="30930" y="7454"/>
                  </a:cubicBezTo>
                  <a:cubicBezTo>
                    <a:pt x="23331" y="11062"/>
                    <a:pt x="23331" y="11062"/>
                    <a:pt x="23331" y="11062"/>
                  </a:cubicBezTo>
                  <a:cubicBezTo>
                    <a:pt x="25231" y="13707"/>
                    <a:pt x="25231" y="13707"/>
                    <a:pt x="25231" y="13707"/>
                  </a:cubicBezTo>
                  <a:cubicBezTo>
                    <a:pt x="22647" y="13106"/>
                    <a:pt x="22647" y="13106"/>
                    <a:pt x="22647" y="13106"/>
                  </a:cubicBezTo>
                  <a:cubicBezTo>
                    <a:pt x="19987" y="15511"/>
                    <a:pt x="19987" y="15511"/>
                    <a:pt x="19987" y="15511"/>
                  </a:cubicBezTo>
                  <a:cubicBezTo>
                    <a:pt x="18467" y="20561"/>
                    <a:pt x="18467" y="20561"/>
                    <a:pt x="18467" y="20561"/>
                  </a:cubicBezTo>
                  <a:cubicBezTo>
                    <a:pt x="15427" y="22064"/>
                    <a:pt x="15427" y="22064"/>
                    <a:pt x="15427" y="22064"/>
                  </a:cubicBezTo>
                  <a:cubicBezTo>
                    <a:pt x="7143" y="23266"/>
                    <a:pt x="7143" y="23266"/>
                    <a:pt x="7143" y="23266"/>
                  </a:cubicBezTo>
                  <a:cubicBezTo>
                    <a:pt x="7143" y="26873"/>
                    <a:pt x="7143" y="26873"/>
                    <a:pt x="7143" y="26873"/>
                  </a:cubicBezTo>
                  <a:cubicBezTo>
                    <a:pt x="5243" y="27715"/>
                    <a:pt x="5243" y="27715"/>
                    <a:pt x="5243" y="27715"/>
                  </a:cubicBezTo>
                  <a:cubicBezTo>
                    <a:pt x="7903" y="28617"/>
                    <a:pt x="7903" y="28617"/>
                    <a:pt x="7903" y="28617"/>
                  </a:cubicBezTo>
                  <a:cubicBezTo>
                    <a:pt x="8663" y="29819"/>
                    <a:pt x="8663" y="29819"/>
                    <a:pt x="8663" y="29819"/>
                  </a:cubicBezTo>
                  <a:cubicBezTo>
                    <a:pt x="11323" y="30721"/>
                    <a:pt x="11323" y="30721"/>
                    <a:pt x="11323" y="30721"/>
                  </a:cubicBezTo>
                  <a:cubicBezTo>
                    <a:pt x="16187" y="34328"/>
                    <a:pt x="16187" y="34328"/>
                    <a:pt x="16187" y="34328"/>
                  </a:cubicBezTo>
                  <a:cubicBezTo>
                    <a:pt x="17327" y="36372"/>
                    <a:pt x="17327" y="36372"/>
                    <a:pt x="17327" y="36372"/>
                  </a:cubicBezTo>
                  <a:cubicBezTo>
                    <a:pt x="17707" y="38176"/>
                    <a:pt x="17707" y="38176"/>
                    <a:pt x="17707" y="38176"/>
                  </a:cubicBezTo>
                  <a:cubicBezTo>
                    <a:pt x="20367" y="38777"/>
                    <a:pt x="20367" y="38777"/>
                    <a:pt x="20367" y="38777"/>
                  </a:cubicBezTo>
                  <a:cubicBezTo>
                    <a:pt x="22647" y="37875"/>
                    <a:pt x="22647" y="37875"/>
                    <a:pt x="22647" y="37875"/>
                  </a:cubicBezTo>
                  <a:cubicBezTo>
                    <a:pt x="22191" y="38777"/>
                    <a:pt x="22191" y="38777"/>
                    <a:pt x="22191" y="38777"/>
                  </a:cubicBezTo>
                  <a:cubicBezTo>
                    <a:pt x="25611" y="38476"/>
                    <a:pt x="25611" y="38476"/>
                    <a:pt x="25611" y="38476"/>
                  </a:cubicBezTo>
                  <a:cubicBezTo>
                    <a:pt x="26371" y="39679"/>
                    <a:pt x="26371" y="39679"/>
                    <a:pt x="26371" y="39679"/>
                  </a:cubicBezTo>
                  <a:cubicBezTo>
                    <a:pt x="24851" y="40881"/>
                    <a:pt x="24851" y="40881"/>
                    <a:pt x="24851" y="40881"/>
                  </a:cubicBezTo>
                  <a:cubicBezTo>
                    <a:pt x="27131" y="42384"/>
                    <a:pt x="27131" y="42384"/>
                    <a:pt x="27131" y="42384"/>
                  </a:cubicBezTo>
                  <a:cubicBezTo>
                    <a:pt x="28651" y="41783"/>
                    <a:pt x="28651" y="41783"/>
                    <a:pt x="28651" y="41783"/>
                  </a:cubicBezTo>
                  <a:cubicBezTo>
                    <a:pt x="30170" y="42384"/>
                    <a:pt x="30170" y="42384"/>
                    <a:pt x="30170" y="42384"/>
                  </a:cubicBezTo>
                  <a:cubicBezTo>
                    <a:pt x="35034" y="41482"/>
                    <a:pt x="35034" y="41482"/>
                    <a:pt x="35034" y="41482"/>
                  </a:cubicBezTo>
                  <a:cubicBezTo>
                    <a:pt x="32754" y="42625"/>
                    <a:pt x="32754" y="42625"/>
                    <a:pt x="32754" y="42625"/>
                  </a:cubicBezTo>
                  <a:cubicBezTo>
                    <a:pt x="34274" y="42625"/>
                    <a:pt x="34274" y="42625"/>
                    <a:pt x="34274" y="42625"/>
                  </a:cubicBezTo>
                  <a:cubicBezTo>
                    <a:pt x="33514" y="43527"/>
                    <a:pt x="33514" y="43527"/>
                    <a:pt x="33514" y="43527"/>
                  </a:cubicBezTo>
                  <a:cubicBezTo>
                    <a:pt x="29791" y="44128"/>
                    <a:pt x="29791" y="44128"/>
                    <a:pt x="29791" y="44128"/>
                  </a:cubicBezTo>
                  <a:cubicBezTo>
                    <a:pt x="26751" y="43226"/>
                    <a:pt x="26751" y="43226"/>
                    <a:pt x="26751" y="43226"/>
                  </a:cubicBezTo>
                  <a:cubicBezTo>
                    <a:pt x="24471" y="43827"/>
                    <a:pt x="24471" y="43827"/>
                    <a:pt x="24471" y="43827"/>
                  </a:cubicBezTo>
                  <a:cubicBezTo>
                    <a:pt x="24851" y="44428"/>
                    <a:pt x="24851" y="44428"/>
                    <a:pt x="24851" y="44428"/>
                  </a:cubicBezTo>
                  <a:cubicBezTo>
                    <a:pt x="25611" y="43827"/>
                    <a:pt x="25611" y="43827"/>
                    <a:pt x="25611" y="43827"/>
                  </a:cubicBezTo>
                  <a:cubicBezTo>
                    <a:pt x="28651" y="45030"/>
                    <a:pt x="28651" y="45030"/>
                    <a:pt x="28651" y="45030"/>
                  </a:cubicBezTo>
                  <a:cubicBezTo>
                    <a:pt x="27511" y="46533"/>
                    <a:pt x="27511" y="46533"/>
                    <a:pt x="27511" y="46533"/>
                  </a:cubicBezTo>
                  <a:cubicBezTo>
                    <a:pt x="26751" y="45330"/>
                    <a:pt x="26751" y="45330"/>
                    <a:pt x="26751" y="45330"/>
                  </a:cubicBezTo>
                  <a:cubicBezTo>
                    <a:pt x="25231" y="46833"/>
                    <a:pt x="25231" y="46833"/>
                    <a:pt x="25231" y="46833"/>
                  </a:cubicBezTo>
                  <a:cubicBezTo>
                    <a:pt x="17327" y="46833"/>
                    <a:pt x="17327" y="46833"/>
                    <a:pt x="17327" y="46833"/>
                  </a:cubicBezTo>
                  <a:cubicBezTo>
                    <a:pt x="15807" y="45330"/>
                    <a:pt x="15807" y="45330"/>
                    <a:pt x="15807" y="45330"/>
                  </a:cubicBezTo>
                  <a:cubicBezTo>
                    <a:pt x="16947" y="44428"/>
                    <a:pt x="16947" y="44428"/>
                    <a:pt x="16947" y="44428"/>
                  </a:cubicBezTo>
                  <a:cubicBezTo>
                    <a:pt x="15807" y="42084"/>
                    <a:pt x="15807" y="42084"/>
                    <a:pt x="15807" y="42084"/>
                  </a:cubicBezTo>
                  <a:cubicBezTo>
                    <a:pt x="12767" y="42384"/>
                    <a:pt x="12767" y="42384"/>
                    <a:pt x="12767" y="42384"/>
                  </a:cubicBezTo>
                  <a:cubicBezTo>
                    <a:pt x="9043" y="45030"/>
                    <a:pt x="9043" y="45030"/>
                    <a:pt x="9043" y="45030"/>
                  </a:cubicBezTo>
                  <a:cubicBezTo>
                    <a:pt x="10563" y="46232"/>
                    <a:pt x="10563" y="46232"/>
                    <a:pt x="10563" y="46232"/>
                  </a:cubicBezTo>
                  <a:cubicBezTo>
                    <a:pt x="7523" y="45931"/>
                    <a:pt x="7523" y="45931"/>
                    <a:pt x="7523" y="45931"/>
                  </a:cubicBezTo>
                  <a:cubicBezTo>
                    <a:pt x="1139" y="49839"/>
                    <a:pt x="1139" y="49839"/>
                    <a:pt x="1139" y="49839"/>
                  </a:cubicBezTo>
                  <a:cubicBezTo>
                    <a:pt x="0" y="49839"/>
                    <a:pt x="0" y="49839"/>
                    <a:pt x="0" y="49839"/>
                  </a:cubicBezTo>
                  <a:cubicBezTo>
                    <a:pt x="3723" y="51883"/>
                    <a:pt x="3723" y="51883"/>
                    <a:pt x="3723" y="51883"/>
                  </a:cubicBezTo>
                  <a:cubicBezTo>
                    <a:pt x="7143" y="52184"/>
                    <a:pt x="7143" y="52184"/>
                    <a:pt x="7143" y="52184"/>
                  </a:cubicBezTo>
                  <a:cubicBezTo>
                    <a:pt x="5243" y="53987"/>
                    <a:pt x="5243" y="53987"/>
                    <a:pt x="5243" y="53987"/>
                  </a:cubicBezTo>
                  <a:cubicBezTo>
                    <a:pt x="4863" y="53987"/>
                    <a:pt x="4863" y="53987"/>
                    <a:pt x="4863" y="53987"/>
                  </a:cubicBezTo>
                  <a:cubicBezTo>
                    <a:pt x="6763" y="56092"/>
                    <a:pt x="6763" y="56092"/>
                    <a:pt x="6763" y="56092"/>
                  </a:cubicBezTo>
                  <a:cubicBezTo>
                    <a:pt x="6003" y="56993"/>
                    <a:pt x="6003" y="56993"/>
                    <a:pt x="6003" y="56993"/>
                  </a:cubicBezTo>
                  <a:cubicBezTo>
                    <a:pt x="13147" y="58737"/>
                    <a:pt x="13147" y="58737"/>
                    <a:pt x="13147" y="58737"/>
                  </a:cubicBezTo>
                  <a:cubicBezTo>
                    <a:pt x="14667" y="57895"/>
                    <a:pt x="14667" y="57895"/>
                    <a:pt x="14667" y="57895"/>
                  </a:cubicBezTo>
                  <a:cubicBezTo>
                    <a:pt x="17707" y="58136"/>
                    <a:pt x="17707" y="58136"/>
                    <a:pt x="17707" y="58136"/>
                  </a:cubicBezTo>
                  <a:cubicBezTo>
                    <a:pt x="19227" y="59038"/>
                    <a:pt x="19227" y="59038"/>
                    <a:pt x="19227" y="59038"/>
                  </a:cubicBezTo>
                  <a:cubicBezTo>
                    <a:pt x="18847" y="56993"/>
                    <a:pt x="18847" y="56993"/>
                    <a:pt x="18847" y="56993"/>
                  </a:cubicBezTo>
                  <a:cubicBezTo>
                    <a:pt x="21127" y="59939"/>
                    <a:pt x="21127" y="59939"/>
                    <a:pt x="21127" y="59939"/>
                  </a:cubicBezTo>
                  <a:cubicBezTo>
                    <a:pt x="25231" y="56092"/>
                    <a:pt x="25231" y="56092"/>
                    <a:pt x="25231" y="56092"/>
                  </a:cubicBezTo>
                  <a:cubicBezTo>
                    <a:pt x="26371" y="56392"/>
                    <a:pt x="26371" y="56392"/>
                    <a:pt x="26371" y="56392"/>
                  </a:cubicBezTo>
                  <a:cubicBezTo>
                    <a:pt x="27891" y="55490"/>
                    <a:pt x="27891" y="55490"/>
                    <a:pt x="27891" y="55490"/>
                  </a:cubicBezTo>
                  <a:cubicBezTo>
                    <a:pt x="30170" y="56693"/>
                    <a:pt x="30170" y="56693"/>
                    <a:pt x="30170" y="56693"/>
                  </a:cubicBezTo>
                  <a:cubicBezTo>
                    <a:pt x="28271" y="58737"/>
                    <a:pt x="28271" y="58737"/>
                    <a:pt x="28271" y="58737"/>
                  </a:cubicBezTo>
                  <a:cubicBezTo>
                    <a:pt x="26371" y="58737"/>
                    <a:pt x="26371" y="58737"/>
                    <a:pt x="26371" y="58737"/>
                  </a:cubicBezTo>
                  <a:cubicBezTo>
                    <a:pt x="26751" y="59338"/>
                    <a:pt x="26751" y="59338"/>
                    <a:pt x="26751" y="59338"/>
                  </a:cubicBezTo>
                  <a:cubicBezTo>
                    <a:pt x="27891" y="59639"/>
                    <a:pt x="27891" y="59639"/>
                    <a:pt x="27891" y="59639"/>
                  </a:cubicBezTo>
                  <a:cubicBezTo>
                    <a:pt x="29411" y="64148"/>
                    <a:pt x="29411" y="64148"/>
                    <a:pt x="29411" y="64148"/>
                  </a:cubicBezTo>
                  <a:cubicBezTo>
                    <a:pt x="27511" y="66492"/>
                    <a:pt x="27511" y="66492"/>
                    <a:pt x="27511" y="66492"/>
                  </a:cubicBezTo>
                  <a:cubicBezTo>
                    <a:pt x="23331" y="66793"/>
                    <a:pt x="23331" y="66793"/>
                    <a:pt x="23331" y="66793"/>
                  </a:cubicBezTo>
                  <a:cubicBezTo>
                    <a:pt x="22951" y="66492"/>
                    <a:pt x="22951" y="66492"/>
                    <a:pt x="22951" y="66492"/>
                  </a:cubicBezTo>
                  <a:cubicBezTo>
                    <a:pt x="19607" y="69498"/>
                    <a:pt x="19607" y="69498"/>
                    <a:pt x="19607" y="69498"/>
                  </a:cubicBezTo>
                  <a:cubicBezTo>
                    <a:pt x="18087" y="69198"/>
                    <a:pt x="18087" y="69198"/>
                    <a:pt x="18087" y="69198"/>
                  </a:cubicBezTo>
                  <a:cubicBezTo>
                    <a:pt x="15807" y="70100"/>
                    <a:pt x="15807" y="70100"/>
                    <a:pt x="15807" y="70100"/>
                  </a:cubicBezTo>
                  <a:cubicBezTo>
                    <a:pt x="16187" y="71903"/>
                    <a:pt x="16187" y="71903"/>
                    <a:pt x="16187" y="71903"/>
                  </a:cubicBezTo>
                  <a:cubicBezTo>
                    <a:pt x="14287" y="71302"/>
                    <a:pt x="14287" y="71302"/>
                    <a:pt x="14287" y="71302"/>
                  </a:cubicBezTo>
                  <a:cubicBezTo>
                    <a:pt x="9803" y="74549"/>
                    <a:pt x="9803" y="74549"/>
                    <a:pt x="9803" y="74549"/>
                  </a:cubicBezTo>
                  <a:cubicBezTo>
                    <a:pt x="9043" y="77855"/>
                    <a:pt x="9043" y="77855"/>
                    <a:pt x="9043" y="77855"/>
                  </a:cubicBezTo>
                  <a:cubicBezTo>
                    <a:pt x="7143" y="78156"/>
                    <a:pt x="7143" y="78156"/>
                    <a:pt x="7143" y="78156"/>
                  </a:cubicBezTo>
                  <a:cubicBezTo>
                    <a:pt x="7143" y="78757"/>
                    <a:pt x="7143" y="79358"/>
                    <a:pt x="7143" y="79659"/>
                  </a:cubicBezTo>
                  <a:cubicBezTo>
                    <a:pt x="7523" y="79358"/>
                    <a:pt x="9423" y="78757"/>
                    <a:pt x="10943" y="78456"/>
                  </a:cubicBezTo>
                  <a:cubicBezTo>
                    <a:pt x="11323" y="78456"/>
                    <a:pt x="11323" y="78456"/>
                    <a:pt x="11323" y="78456"/>
                  </a:cubicBezTo>
                  <a:cubicBezTo>
                    <a:pt x="10563" y="79659"/>
                    <a:pt x="10563" y="79659"/>
                    <a:pt x="10563" y="79659"/>
                  </a:cubicBezTo>
                  <a:cubicBezTo>
                    <a:pt x="8283" y="80561"/>
                    <a:pt x="8283" y="80561"/>
                    <a:pt x="8283" y="80561"/>
                  </a:cubicBezTo>
                  <a:cubicBezTo>
                    <a:pt x="9043" y="80861"/>
                    <a:pt x="9043" y="80861"/>
                    <a:pt x="9043" y="80861"/>
                  </a:cubicBezTo>
                  <a:cubicBezTo>
                    <a:pt x="10563" y="80260"/>
                    <a:pt x="10563" y="80260"/>
                    <a:pt x="10563" y="80260"/>
                  </a:cubicBezTo>
                  <a:cubicBezTo>
                    <a:pt x="10943" y="83206"/>
                    <a:pt x="10943" y="83206"/>
                    <a:pt x="10943" y="83206"/>
                  </a:cubicBezTo>
                  <a:cubicBezTo>
                    <a:pt x="12463" y="82304"/>
                    <a:pt x="12463" y="82304"/>
                    <a:pt x="12463" y="82304"/>
                  </a:cubicBezTo>
                  <a:cubicBezTo>
                    <a:pt x="12767" y="82905"/>
                    <a:pt x="12767" y="82905"/>
                    <a:pt x="12767" y="82905"/>
                  </a:cubicBezTo>
                  <a:cubicBezTo>
                    <a:pt x="14287" y="82905"/>
                    <a:pt x="14287" y="82905"/>
                    <a:pt x="14287" y="82905"/>
                  </a:cubicBezTo>
                  <a:cubicBezTo>
                    <a:pt x="13527" y="84108"/>
                    <a:pt x="13527" y="84108"/>
                    <a:pt x="13527" y="84108"/>
                  </a:cubicBezTo>
                  <a:cubicBezTo>
                    <a:pt x="18087" y="84709"/>
                    <a:pt x="18087" y="84709"/>
                    <a:pt x="18087" y="84709"/>
                  </a:cubicBezTo>
                  <a:cubicBezTo>
                    <a:pt x="14287" y="88016"/>
                    <a:pt x="14287" y="88016"/>
                    <a:pt x="14287" y="88016"/>
                  </a:cubicBezTo>
                  <a:cubicBezTo>
                    <a:pt x="17327" y="90060"/>
                    <a:pt x="17327" y="90060"/>
                    <a:pt x="17327" y="90060"/>
                  </a:cubicBezTo>
                  <a:cubicBezTo>
                    <a:pt x="16187" y="90661"/>
                    <a:pt x="16187" y="90661"/>
                    <a:pt x="16187" y="90661"/>
                  </a:cubicBezTo>
                  <a:cubicBezTo>
                    <a:pt x="19987" y="91863"/>
                    <a:pt x="19987" y="91863"/>
                    <a:pt x="19987" y="91863"/>
                  </a:cubicBezTo>
                  <a:cubicBezTo>
                    <a:pt x="21887" y="88917"/>
                    <a:pt x="21887" y="88917"/>
                    <a:pt x="21887" y="88917"/>
                  </a:cubicBezTo>
                  <a:cubicBezTo>
                    <a:pt x="20747" y="87414"/>
                    <a:pt x="20747" y="87414"/>
                    <a:pt x="20747" y="87414"/>
                  </a:cubicBezTo>
                  <a:cubicBezTo>
                    <a:pt x="24471" y="84108"/>
                    <a:pt x="24471" y="84108"/>
                    <a:pt x="24471" y="84108"/>
                  </a:cubicBezTo>
                  <a:cubicBezTo>
                    <a:pt x="27131" y="83507"/>
                    <a:pt x="27131" y="83507"/>
                    <a:pt x="27131" y="83507"/>
                  </a:cubicBezTo>
                  <a:cubicBezTo>
                    <a:pt x="27131" y="83807"/>
                    <a:pt x="27131" y="83807"/>
                    <a:pt x="27131" y="83807"/>
                  </a:cubicBezTo>
                  <a:cubicBezTo>
                    <a:pt x="24851" y="84709"/>
                    <a:pt x="24851" y="84709"/>
                    <a:pt x="24851" y="84709"/>
                  </a:cubicBezTo>
                  <a:cubicBezTo>
                    <a:pt x="22647" y="87715"/>
                    <a:pt x="22647" y="87715"/>
                    <a:pt x="22647" y="87715"/>
                  </a:cubicBezTo>
                  <a:cubicBezTo>
                    <a:pt x="23711" y="89158"/>
                    <a:pt x="23711" y="89158"/>
                    <a:pt x="23711" y="89158"/>
                  </a:cubicBezTo>
                  <a:cubicBezTo>
                    <a:pt x="23331" y="90060"/>
                    <a:pt x="23331" y="90060"/>
                    <a:pt x="23331" y="90060"/>
                  </a:cubicBezTo>
                  <a:cubicBezTo>
                    <a:pt x="25611" y="93066"/>
                    <a:pt x="25611" y="93066"/>
                    <a:pt x="25611" y="93066"/>
                  </a:cubicBezTo>
                  <a:cubicBezTo>
                    <a:pt x="24091" y="94569"/>
                    <a:pt x="24091" y="94569"/>
                    <a:pt x="24091" y="94569"/>
                  </a:cubicBezTo>
                  <a:cubicBezTo>
                    <a:pt x="25611" y="97274"/>
                    <a:pt x="25611" y="97274"/>
                    <a:pt x="25611" y="97274"/>
                  </a:cubicBezTo>
                  <a:cubicBezTo>
                    <a:pt x="23711" y="98116"/>
                    <a:pt x="23711" y="98116"/>
                    <a:pt x="23711" y="98116"/>
                  </a:cubicBezTo>
                  <a:cubicBezTo>
                    <a:pt x="25231" y="98416"/>
                    <a:pt x="25231" y="98416"/>
                    <a:pt x="25231" y="98416"/>
                  </a:cubicBezTo>
                  <a:cubicBezTo>
                    <a:pt x="29031" y="96072"/>
                    <a:pt x="29031" y="96072"/>
                    <a:pt x="29031" y="96072"/>
                  </a:cubicBezTo>
                  <a:cubicBezTo>
                    <a:pt x="31310" y="93667"/>
                    <a:pt x="31310" y="93667"/>
                    <a:pt x="31310" y="93667"/>
                  </a:cubicBezTo>
                  <a:cubicBezTo>
                    <a:pt x="30930" y="96372"/>
                    <a:pt x="30930" y="96372"/>
                    <a:pt x="30930" y="96372"/>
                  </a:cubicBezTo>
                  <a:cubicBezTo>
                    <a:pt x="32374" y="97274"/>
                    <a:pt x="32374" y="97274"/>
                    <a:pt x="32374" y="97274"/>
                  </a:cubicBezTo>
                  <a:cubicBezTo>
                    <a:pt x="33514" y="96072"/>
                    <a:pt x="33514" y="96072"/>
                    <a:pt x="33514" y="96072"/>
                  </a:cubicBezTo>
                  <a:cubicBezTo>
                    <a:pt x="36174" y="99318"/>
                    <a:pt x="36174" y="99318"/>
                    <a:pt x="36174" y="99318"/>
                  </a:cubicBezTo>
                  <a:cubicBezTo>
                    <a:pt x="36934" y="98116"/>
                    <a:pt x="36934" y="98116"/>
                    <a:pt x="36934" y="98116"/>
                  </a:cubicBezTo>
                  <a:cubicBezTo>
                    <a:pt x="36174" y="97274"/>
                    <a:pt x="36174" y="97274"/>
                    <a:pt x="36174" y="97274"/>
                  </a:cubicBezTo>
                  <a:cubicBezTo>
                    <a:pt x="38454" y="95470"/>
                    <a:pt x="38454" y="95470"/>
                    <a:pt x="38454" y="95470"/>
                  </a:cubicBezTo>
                  <a:cubicBezTo>
                    <a:pt x="38454" y="97274"/>
                    <a:pt x="38454" y="97274"/>
                    <a:pt x="38454" y="97274"/>
                  </a:cubicBezTo>
                  <a:cubicBezTo>
                    <a:pt x="39594" y="97875"/>
                    <a:pt x="39594" y="97875"/>
                    <a:pt x="39594" y="97875"/>
                  </a:cubicBezTo>
                  <a:cubicBezTo>
                    <a:pt x="45598" y="94569"/>
                    <a:pt x="45598" y="94569"/>
                    <a:pt x="45598" y="94569"/>
                  </a:cubicBezTo>
                  <a:cubicBezTo>
                    <a:pt x="42254" y="99318"/>
                    <a:pt x="42254" y="99318"/>
                    <a:pt x="42254" y="99318"/>
                  </a:cubicBezTo>
                  <a:cubicBezTo>
                    <a:pt x="41114" y="104729"/>
                    <a:pt x="41114" y="104729"/>
                    <a:pt x="41114" y="104729"/>
                  </a:cubicBezTo>
                  <a:cubicBezTo>
                    <a:pt x="36934" y="109478"/>
                    <a:pt x="36934" y="109478"/>
                    <a:pt x="36934" y="109478"/>
                  </a:cubicBezTo>
                  <a:cubicBezTo>
                    <a:pt x="30930" y="111883"/>
                    <a:pt x="30930" y="111883"/>
                    <a:pt x="30930" y="111883"/>
                  </a:cubicBezTo>
                  <a:cubicBezTo>
                    <a:pt x="28271" y="115430"/>
                    <a:pt x="28271" y="115430"/>
                    <a:pt x="28271" y="115430"/>
                  </a:cubicBezTo>
                  <a:cubicBezTo>
                    <a:pt x="27891" y="114228"/>
                    <a:pt x="27891" y="114228"/>
                    <a:pt x="27891" y="114228"/>
                  </a:cubicBezTo>
                  <a:cubicBezTo>
                    <a:pt x="21507" y="116332"/>
                    <a:pt x="21507" y="116332"/>
                    <a:pt x="21507" y="116332"/>
                  </a:cubicBezTo>
                  <a:cubicBezTo>
                    <a:pt x="21507" y="117535"/>
                    <a:pt x="21507" y="117535"/>
                    <a:pt x="21507" y="117535"/>
                  </a:cubicBezTo>
                  <a:lnTo>
                    <a:pt x="18467" y="1187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w/ labels">
  <p:cSld name="CUSTOM_4_1_1_2"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28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63" name="Google Shape;2363;p128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364" name="Google Shape;2364;p128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65" name="Google Shape;2365;p128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366" name="Google Shape;2366;p128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128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128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128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70" name="Google Shape;2370;p1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1" name="Google Shape;2371;p128"/>
          <p:cNvSpPr/>
          <p:nvPr/>
        </p:nvSpPr>
        <p:spPr>
          <a:xfrm>
            <a:off x="6056579" y="1955398"/>
            <a:ext cx="25200" cy="25200"/>
          </a:xfrm>
          <a:custGeom>
            <a:rect b="b" l="l" r="r" t="t"/>
            <a:pathLst>
              <a:path extrusionOk="0" h="120000" w="120000">
                <a:moveTo>
                  <a:pt x="0" y="69767"/>
                </a:moveTo>
                <a:lnTo>
                  <a:pt x="26666" y="41860"/>
                </a:lnTo>
                <a:lnTo>
                  <a:pt x="20000" y="0"/>
                </a:lnTo>
                <a:lnTo>
                  <a:pt x="118666" y="20930"/>
                </a:lnTo>
                <a:lnTo>
                  <a:pt x="78666" y="118604"/>
                </a:lnTo>
                <a:lnTo>
                  <a:pt x="0" y="6976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128"/>
          <p:cNvSpPr/>
          <p:nvPr/>
        </p:nvSpPr>
        <p:spPr>
          <a:xfrm>
            <a:off x="6089314" y="3624355"/>
            <a:ext cx="17700" cy="8700"/>
          </a:xfrm>
          <a:custGeom>
            <a:rect b="b" l="l" r="r" t="t"/>
            <a:pathLst>
              <a:path extrusionOk="0" h="120000" w="120000">
                <a:moveTo>
                  <a:pt x="0" y="58064"/>
                </a:moveTo>
                <a:lnTo>
                  <a:pt x="49180" y="116129"/>
                </a:lnTo>
                <a:lnTo>
                  <a:pt x="88524" y="58064"/>
                </a:lnTo>
                <a:lnTo>
                  <a:pt x="118032" y="19354"/>
                </a:lnTo>
                <a:lnTo>
                  <a:pt x="118032" y="0"/>
                </a:lnTo>
                <a:lnTo>
                  <a:pt x="0" y="580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128"/>
          <p:cNvSpPr/>
          <p:nvPr/>
        </p:nvSpPr>
        <p:spPr>
          <a:xfrm>
            <a:off x="6837180" y="2572131"/>
            <a:ext cx="21300" cy="21300"/>
          </a:xfrm>
          <a:custGeom>
            <a:rect b="b" l="l" r="r" t="t"/>
            <a:pathLst>
              <a:path extrusionOk="0" h="120000" w="120000">
                <a:moveTo>
                  <a:pt x="0" y="118400"/>
                </a:moveTo>
                <a:lnTo>
                  <a:pt x="48000" y="32000"/>
                </a:lnTo>
                <a:lnTo>
                  <a:pt x="118400" y="0"/>
                </a:lnTo>
                <a:lnTo>
                  <a:pt x="118400" y="48000"/>
                </a:lnTo>
                <a:lnTo>
                  <a:pt x="0" y="1184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128"/>
          <p:cNvSpPr/>
          <p:nvPr/>
        </p:nvSpPr>
        <p:spPr>
          <a:xfrm>
            <a:off x="5155112" y="2117762"/>
            <a:ext cx="16500" cy="22500"/>
          </a:xfrm>
          <a:custGeom>
            <a:rect b="b" l="l" r="r" t="t"/>
            <a:pathLst>
              <a:path extrusionOk="0" h="120000" w="120000">
                <a:moveTo>
                  <a:pt x="0" y="15000"/>
                </a:moveTo>
                <a:lnTo>
                  <a:pt x="21428" y="0"/>
                </a:lnTo>
                <a:lnTo>
                  <a:pt x="53571" y="22500"/>
                </a:lnTo>
                <a:lnTo>
                  <a:pt x="117857" y="45000"/>
                </a:lnTo>
                <a:lnTo>
                  <a:pt x="96428" y="118500"/>
                </a:lnTo>
                <a:lnTo>
                  <a:pt x="53571" y="45000"/>
                </a:lnTo>
                <a:lnTo>
                  <a:pt x="0" y="15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128"/>
          <p:cNvSpPr/>
          <p:nvPr/>
        </p:nvSpPr>
        <p:spPr>
          <a:xfrm>
            <a:off x="5807291" y="1845895"/>
            <a:ext cx="17700" cy="12600"/>
          </a:xfrm>
          <a:custGeom>
            <a:rect b="b" l="l" r="r" t="t"/>
            <a:pathLst>
              <a:path extrusionOk="0" h="120000" w="120000">
                <a:moveTo>
                  <a:pt x="0" y="39130"/>
                </a:moveTo>
                <a:lnTo>
                  <a:pt x="38000" y="0"/>
                </a:lnTo>
                <a:lnTo>
                  <a:pt x="98000" y="13043"/>
                </a:lnTo>
                <a:lnTo>
                  <a:pt x="118000" y="117391"/>
                </a:lnTo>
                <a:lnTo>
                  <a:pt x="0" y="391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128"/>
          <p:cNvSpPr/>
          <p:nvPr/>
        </p:nvSpPr>
        <p:spPr>
          <a:xfrm>
            <a:off x="5599551" y="1897500"/>
            <a:ext cx="11400" cy="17700"/>
          </a:xfrm>
          <a:custGeom>
            <a:rect b="b" l="l" r="r" t="t"/>
            <a:pathLst>
              <a:path extrusionOk="0" h="120000" w="120000">
                <a:moveTo>
                  <a:pt x="73170" y="118000"/>
                </a:moveTo>
                <a:lnTo>
                  <a:pt x="29268" y="70000"/>
                </a:lnTo>
                <a:lnTo>
                  <a:pt x="0" y="100000"/>
                </a:lnTo>
                <a:lnTo>
                  <a:pt x="0" y="30000"/>
                </a:lnTo>
                <a:lnTo>
                  <a:pt x="43902" y="40000"/>
                </a:lnTo>
                <a:lnTo>
                  <a:pt x="73170" y="0"/>
                </a:lnTo>
                <a:lnTo>
                  <a:pt x="117073" y="80000"/>
                </a:lnTo>
                <a:lnTo>
                  <a:pt x="87804" y="80000"/>
                </a:lnTo>
                <a:lnTo>
                  <a:pt x="73170" y="11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128"/>
          <p:cNvSpPr/>
          <p:nvPr/>
        </p:nvSpPr>
        <p:spPr>
          <a:xfrm>
            <a:off x="5554226" y="2034692"/>
            <a:ext cx="15000" cy="20100"/>
          </a:xfrm>
          <a:custGeom>
            <a:rect b="b" l="l" r="r" t="t"/>
            <a:pathLst>
              <a:path extrusionOk="0" h="120000" w="120000">
                <a:moveTo>
                  <a:pt x="117647" y="118309"/>
                </a:moveTo>
                <a:lnTo>
                  <a:pt x="0" y="76056"/>
                </a:lnTo>
                <a:lnTo>
                  <a:pt x="82352" y="0"/>
                </a:lnTo>
                <a:lnTo>
                  <a:pt x="82352" y="33802"/>
                </a:lnTo>
                <a:lnTo>
                  <a:pt x="117647" y="67605"/>
                </a:lnTo>
                <a:lnTo>
                  <a:pt x="117647" y="1183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128"/>
          <p:cNvSpPr/>
          <p:nvPr/>
        </p:nvSpPr>
        <p:spPr>
          <a:xfrm>
            <a:off x="5527786" y="2058606"/>
            <a:ext cx="22500" cy="17700"/>
          </a:xfrm>
          <a:custGeom>
            <a:rect b="b" l="l" r="r" t="t"/>
            <a:pathLst>
              <a:path extrusionOk="0" h="120000" w="120000">
                <a:moveTo>
                  <a:pt x="0" y="118000"/>
                </a:moveTo>
                <a:lnTo>
                  <a:pt x="67500" y="0"/>
                </a:lnTo>
                <a:lnTo>
                  <a:pt x="118500" y="48000"/>
                </a:lnTo>
                <a:lnTo>
                  <a:pt x="82500" y="98000"/>
                </a:lnTo>
                <a:lnTo>
                  <a:pt x="0" y="11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128"/>
          <p:cNvSpPr/>
          <p:nvPr/>
        </p:nvSpPr>
        <p:spPr>
          <a:xfrm>
            <a:off x="5486238" y="2029657"/>
            <a:ext cx="9900" cy="15000"/>
          </a:xfrm>
          <a:custGeom>
            <a:rect b="b" l="l" r="r" t="t"/>
            <a:pathLst>
              <a:path extrusionOk="0" h="120000" w="120000">
                <a:moveTo>
                  <a:pt x="83333" y="117647"/>
                </a:moveTo>
                <a:lnTo>
                  <a:pt x="0" y="47058"/>
                </a:lnTo>
                <a:lnTo>
                  <a:pt x="33333" y="0"/>
                </a:lnTo>
                <a:lnTo>
                  <a:pt x="116666" y="35294"/>
                </a:lnTo>
                <a:lnTo>
                  <a:pt x="83333" y="11764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128"/>
          <p:cNvSpPr/>
          <p:nvPr/>
        </p:nvSpPr>
        <p:spPr>
          <a:xfrm>
            <a:off x="5425804" y="2012036"/>
            <a:ext cx="22500" cy="24000"/>
          </a:xfrm>
          <a:custGeom>
            <a:rect b="b" l="l" r="r" t="t"/>
            <a:pathLst>
              <a:path extrusionOk="0" h="120000" w="120000">
                <a:moveTo>
                  <a:pt x="0" y="118588"/>
                </a:moveTo>
                <a:lnTo>
                  <a:pt x="0" y="118588"/>
                </a:lnTo>
                <a:cubicBezTo>
                  <a:pt x="22500" y="7058"/>
                  <a:pt x="22500" y="7058"/>
                  <a:pt x="22500" y="7058"/>
                </a:cubicBezTo>
                <a:cubicBezTo>
                  <a:pt x="66000" y="0"/>
                  <a:pt x="66000" y="0"/>
                  <a:pt x="66000" y="0"/>
                </a:cubicBezTo>
                <a:cubicBezTo>
                  <a:pt x="88500" y="35294"/>
                  <a:pt x="88500" y="35294"/>
                  <a:pt x="88500" y="35294"/>
                </a:cubicBezTo>
                <a:cubicBezTo>
                  <a:pt x="73500" y="56470"/>
                  <a:pt x="73500" y="56470"/>
                  <a:pt x="73500" y="56470"/>
                </a:cubicBezTo>
                <a:cubicBezTo>
                  <a:pt x="118500" y="69176"/>
                  <a:pt x="118500" y="69176"/>
                  <a:pt x="118500" y="69176"/>
                </a:cubicBezTo>
                <a:cubicBezTo>
                  <a:pt x="30000" y="111529"/>
                  <a:pt x="30000" y="111529"/>
                  <a:pt x="30000" y="111529"/>
                </a:cubicBezTo>
                <a:lnTo>
                  <a:pt x="0" y="118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128"/>
          <p:cNvSpPr/>
          <p:nvPr/>
        </p:nvSpPr>
        <p:spPr>
          <a:xfrm>
            <a:off x="5176516" y="1801843"/>
            <a:ext cx="229200" cy="221400"/>
          </a:xfrm>
          <a:custGeom>
            <a:rect b="b" l="l" r="r" t="t"/>
            <a:pathLst>
              <a:path extrusionOk="0" h="120000" w="120000">
                <a:moveTo>
                  <a:pt x="11791" y="114425"/>
                </a:moveTo>
                <a:lnTo>
                  <a:pt x="22835" y="119845"/>
                </a:lnTo>
                <a:lnTo>
                  <a:pt x="27313" y="114425"/>
                </a:lnTo>
                <a:lnTo>
                  <a:pt x="25074" y="109780"/>
                </a:lnTo>
                <a:lnTo>
                  <a:pt x="28805" y="109780"/>
                </a:lnTo>
                <a:lnTo>
                  <a:pt x="23582" y="102812"/>
                </a:lnTo>
                <a:lnTo>
                  <a:pt x="31791" y="105909"/>
                </a:lnTo>
                <a:lnTo>
                  <a:pt x="30298" y="92129"/>
                </a:lnTo>
                <a:lnTo>
                  <a:pt x="35522" y="96774"/>
                </a:lnTo>
                <a:lnTo>
                  <a:pt x="39104" y="89806"/>
                </a:lnTo>
                <a:lnTo>
                  <a:pt x="37014" y="83612"/>
                </a:lnTo>
                <a:lnTo>
                  <a:pt x="42089" y="84387"/>
                </a:lnTo>
                <a:lnTo>
                  <a:pt x="44328" y="76025"/>
                </a:lnTo>
                <a:lnTo>
                  <a:pt x="51044" y="76800"/>
                </a:lnTo>
                <a:lnTo>
                  <a:pt x="52537" y="66735"/>
                </a:lnTo>
                <a:lnTo>
                  <a:pt x="59104" y="65961"/>
                </a:lnTo>
                <a:lnTo>
                  <a:pt x="77611" y="46761"/>
                </a:lnTo>
                <a:lnTo>
                  <a:pt x="115522" y="29109"/>
                </a:lnTo>
                <a:lnTo>
                  <a:pt x="119850" y="7587"/>
                </a:lnTo>
                <a:lnTo>
                  <a:pt x="111044" y="0"/>
                </a:lnTo>
                <a:lnTo>
                  <a:pt x="95522" y="8361"/>
                </a:lnTo>
                <a:lnTo>
                  <a:pt x="97014" y="16103"/>
                </a:lnTo>
                <a:lnTo>
                  <a:pt x="71044" y="29109"/>
                </a:lnTo>
                <a:lnTo>
                  <a:pt x="57611" y="27561"/>
                </a:lnTo>
                <a:lnTo>
                  <a:pt x="58507" y="32206"/>
                </a:lnTo>
                <a:lnTo>
                  <a:pt x="53283" y="36077"/>
                </a:lnTo>
                <a:lnTo>
                  <a:pt x="54029" y="31432"/>
                </a:lnTo>
                <a:lnTo>
                  <a:pt x="41343" y="39174"/>
                </a:lnTo>
                <a:lnTo>
                  <a:pt x="27313" y="59148"/>
                </a:lnTo>
                <a:lnTo>
                  <a:pt x="14776" y="62090"/>
                </a:lnTo>
                <a:lnTo>
                  <a:pt x="21343" y="73703"/>
                </a:lnTo>
                <a:lnTo>
                  <a:pt x="15522" y="77574"/>
                </a:lnTo>
                <a:lnTo>
                  <a:pt x="19104" y="83612"/>
                </a:lnTo>
                <a:lnTo>
                  <a:pt x="0" y="103587"/>
                </a:lnTo>
                <a:lnTo>
                  <a:pt x="11791" y="104361"/>
                </a:lnTo>
                <a:lnTo>
                  <a:pt x="3582" y="115974"/>
                </a:lnTo>
                <a:lnTo>
                  <a:pt x="2835" y="116748"/>
                </a:lnTo>
                <a:lnTo>
                  <a:pt x="5074" y="117522"/>
                </a:lnTo>
                <a:lnTo>
                  <a:pt x="11791" y="11442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128"/>
          <p:cNvSpPr/>
          <p:nvPr/>
        </p:nvSpPr>
        <p:spPr>
          <a:xfrm>
            <a:off x="5143781" y="2017071"/>
            <a:ext cx="90600" cy="132000"/>
          </a:xfrm>
          <a:custGeom>
            <a:rect b="b" l="l" r="r" t="t"/>
            <a:pathLst>
              <a:path extrusionOk="0" h="120000" w="120000">
                <a:moveTo>
                  <a:pt x="48526" y="114545"/>
                </a:moveTo>
                <a:lnTo>
                  <a:pt x="112100" y="119740"/>
                </a:lnTo>
                <a:lnTo>
                  <a:pt x="119623" y="117142"/>
                </a:lnTo>
                <a:lnTo>
                  <a:pt x="98934" y="109350"/>
                </a:lnTo>
                <a:lnTo>
                  <a:pt x="72978" y="67012"/>
                </a:lnTo>
                <a:lnTo>
                  <a:pt x="72978" y="67012"/>
                </a:lnTo>
                <a:lnTo>
                  <a:pt x="95172" y="10129"/>
                </a:lnTo>
                <a:lnTo>
                  <a:pt x="71097" y="0"/>
                </a:lnTo>
                <a:lnTo>
                  <a:pt x="18808" y="21818"/>
                </a:lnTo>
                <a:lnTo>
                  <a:pt x="30094" y="36103"/>
                </a:lnTo>
                <a:lnTo>
                  <a:pt x="30094" y="36103"/>
                </a:lnTo>
                <a:lnTo>
                  <a:pt x="0" y="60519"/>
                </a:lnTo>
                <a:lnTo>
                  <a:pt x="5642" y="83636"/>
                </a:lnTo>
                <a:lnTo>
                  <a:pt x="28213" y="81038"/>
                </a:lnTo>
                <a:lnTo>
                  <a:pt x="48526" y="114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128"/>
          <p:cNvSpPr/>
          <p:nvPr/>
        </p:nvSpPr>
        <p:spPr>
          <a:xfrm>
            <a:off x="5090902" y="2203349"/>
            <a:ext cx="33900" cy="39000"/>
          </a:xfrm>
          <a:custGeom>
            <a:rect b="b" l="l" r="r" t="t"/>
            <a:pathLst>
              <a:path extrusionOk="0" h="120000" w="120000">
                <a:moveTo>
                  <a:pt x="35000" y="119111"/>
                </a:moveTo>
                <a:lnTo>
                  <a:pt x="0" y="92444"/>
                </a:lnTo>
                <a:lnTo>
                  <a:pt x="20000" y="4444"/>
                </a:lnTo>
                <a:lnTo>
                  <a:pt x="49000" y="0"/>
                </a:lnTo>
                <a:lnTo>
                  <a:pt x="119000" y="48000"/>
                </a:lnTo>
                <a:lnTo>
                  <a:pt x="35000" y="1191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128"/>
          <p:cNvSpPr/>
          <p:nvPr/>
        </p:nvSpPr>
        <p:spPr>
          <a:xfrm>
            <a:off x="5245762" y="2160556"/>
            <a:ext cx="33900" cy="35100"/>
          </a:xfrm>
          <a:custGeom>
            <a:rect b="b" l="l" r="r" t="t"/>
            <a:pathLst>
              <a:path extrusionOk="0" h="120000" w="120000">
                <a:moveTo>
                  <a:pt x="104000" y="119040"/>
                </a:moveTo>
                <a:lnTo>
                  <a:pt x="34000" y="85440"/>
                </a:lnTo>
                <a:lnTo>
                  <a:pt x="0" y="38400"/>
                </a:lnTo>
                <a:lnTo>
                  <a:pt x="49000" y="0"/>
                </a:lnTo>
                <a:lnTo>
                  <a:pt x="119000" y="90240"/>
                </a:lnTo>
                <a:lnTo>
                  <a:pt x="104000" y="11904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128"/>
          <p:cNvSpPr/>
          <p:nvPr/>
        </p:nvSpPr>
        <p:spPr>
          <a:xfrm>
            <a:off x="6473320" y="2061123"/>
            <a:ext cx="20100" cy="18900"/>
          </a:xfrm>
          <a:custGeom>
            <a:rect b="b" l="l" r="r" t="t"/>
            <a:pathLst>
              <a:path extrusionOk="0" h="120000" w="120000">
                <a:moveTo>
                  <a:pt x="25714" y="0"/>
                </a:moveTo>
                <a:lnTo>
                  <a:pt x="118285" y="18181"/>
                </a:lnTo>
                <a:lnTo>
                  <a:pt x="101142" y="72727"/>
                </a:lnTo>
                <a:lnTo>
                  <a:pt x="0" y="118181"/>
                </a:lnTo>
                <a:lnTo>
                  <a:pt x="25714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128"/>
          <p:cNvSpPr/>
          <p:nvPr/>
        </p:nvSpPr>
        <p:spPr>
          <a:xfrm>
            <a:off x="6973156" y="2740789"/>
            <a:ext cx="15000" cy="7500"/>
          </a:xfrm>
          <a:custGeom>
            <a:rect b="b" l="l" r="r" t="t"/>
            <a:pathLst>
              <a:path extrusionOk="0" h="120000" w="120000">
                <a:moveTo>
                  <a:pt x="0" y="69230"/>
                </a:moveTo>
                <a:lnTo>
                  <a:pt x="35294" y="0"/>
                </a:lnTo>
                <a:lnTo>
                  <a:pt x="117647" y="23076"/>
                </a:lnTo>
                <a:lnTo>
                  <a:pt x="82352" y="115384"/>
                </a:lnTo>
                <a:lnTo>
                  <a:pt x="0" y="692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128"/>
          <p:cNvSpPr/>
          <p:nvPr/>
        </p:nvSpPr>
        <p:spPr>
          <a:xfrm>
            <a:off x="6874951" y="2682892"/>
            <a:ext cx="12600" cy="1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65217" y="0"/>
                </a:lnTo>
                <a:lnTo>
                  <a:pt x="117391" y="118153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p128"/>
          <p:cNvSpPr/>
          <p:nvPr/>
        </p:nvSpPr>
        <p:spPr>
          <a:xfrm>
            <a:off x="6715054" y="2798687"/>
            <a:ext cx="12600" cy="17700"/>
          </a:xfrm>
          <a:custGeom>
            <a:rect b="b" l="l" r="r" t="t"/>
            <a:pathLst>
              <a:path extrusionOk="0" h="120000" w="120000">
                <a:moveTo>
                  <a:pt x="0" y="78000"/>
                </a:moveTo>
                <a:lnTo>
                  <a:pt x="65217" y="68000"/>
                </a:lnTo>
                <a:lnTo>
                  <a:pt x="117391" y="0"/>
                </a:lnTo>
                <a:lnTo>
                  <a:pt x="104347" y="78000"/>
                </a:lnTo>
                <a:lnTo>
                  <a:pt x="13043" y="118000"/>
                </a:lnTo>
                <a:lnTo>
                  <a:pt x="0" y="7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p128"/>
          <p:cNvSpPr/>
          <p:nvPr/>
        </p:nvSpPr>
        <p:spPr>
          <a:xfrm>
            <a:off x="6704982" y="2825118"/>
            <a:ext cx="3900" cy="7500"/>
          </a:xfrm>
          <a:custGeom>
            <a:rect b="b" l="l" r="r" t="t"/>
            <a:pathLst>
              <a:path extrusionOk="0" h="120000" w="120000">
                <a:moveTo>
                  <a:pt x="0" y="115384"/>
                </a:moveTo>
                <a:lnTo>
                  <a:pt x="112000" y="0"/>
                </a:lnTo>
                <a:lnTo>
                  <a:pt x="112000" y="115384"/>
                </a:lnTo>
                <a:lnTo>
                  <a:pt x="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128"/>
          <p:cNvSpPr/>
          <p:nvPr/>
        </p:nvSpPr>
        <p:spPr>
          <a:xfrm>
            <a:off x="6508573" y="2708065"/>
            <a:ext cx="45300" cy="200100"/>
          </a:xfrm>
          <a:custGeom>
            <a:rect b="b" l="l" r="r" t="t"/>
            <a:pathLst>
              <a:path extrusionOk="0" h="120000" w="120000">
                <a:moveTo>
                  <a:pt x="7500" y="118116"/>
                </a:moveTo>
                <a:lnTo>
                  <a:pt x="33000" y="46733"/>
                </a:lnTo>
                <a:lnTo>
                  <a:pt x="0" y="38174"/>
                </a:lnTo>
                <a:lnTo>
                  <a:pt x="11250" y="11126"/>
                </a:lnTo>
                <a:lnTo>
                  <a:pt x="40500" y="11982"/>
                </a:lnTo>
                <a:lnTo>
                  <a:pt x="40500" y="0"/>
                </a:lnTo>
                <a:lnTo>
                  <a:pt x="66750" y="26362"/>
                </a:lnTo>
                <a:lnTo>
                  <a:pt x="59250" y="34065"/>
                </a:lnTo>
                <a:lnTo>
                  <a:pt x="119250" y="81483"/>
                </a:lnTo>
                <a:lnTo>
                  <a:pt x="74250" y="73095"/>
                </a:lnTo>
                <a:lnTo>
                  <a:pt x="36750" y="96890"/>
                </a:lnTo>
                <a:lnTo>
                  <a:pt x="81750" y="119828"/>
                </a:lnTo>
                <a:lnTo>
                  <a:pt x="44250" y="111269"/>
                </a:lnTo>
                <a:lnTo>
                  <a:pt x="21750" y="118972"/>
                </a:lnTo>
                <a:lnTo>
                  <a:pt x="7500" y="11811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128"/>
          <p:cNvSpPr/>
          <p:nvPr/>
        </p:nvSpPr>
        <p:spPr>
          <a:xfrm>
            <a:off x="5191624" y="4005723"/>
            <a:ext cx="42900" cy="27600"/>
          </a:xfrm>
          <a:custGeom>
            <a:rect b="b" l="l" r="r" t="t"/>
            <a:pathLst>
              <a:path extrusionOk="0" h="120000" w="120000">
                <a:moveTo>
                  <a:pt x="99200" y="56842"/>
                </a:moveTo>
                <a:lnTo>
                  <a:pt x="115200" y="0"/>
                </a:lnTo>
                <a:lnTo>
                  <a:pt x="119200" y="44210"/>
                </a:lnTo>
                <a:lnTo>
                  <a:pt x="99200" y="56842"/>
                </a:lnTo>
                <a:close/>
                <a:moveTo>
                  <a:pt x="0" y="75789"/>
                </a:moveTo>
                <a:lnTo>
                  <a:pt x="36000" y="118736"/>
                </a:lnTo>
                <a:lnTo>
                  <a:pt x="32000" y="75789"/>
                </a:lnTo>
                <a:lnTo>
                  <a:pt x="0" y="7578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128"/>
          <p:cNvSpPr/>
          <p:nvPr/>
        </p:nvSpPr>
        <p:spPr>
          <a:xfrm>
            <a:off x="7041143" y="3947825"/>
            <a:ext cx="42900" cy="33900"/>
          </a:xfrm>
          <a:custGeom>
            <a:rect b="b" l="l" r="r" t="t"/>
            <a:pathLst>
              <a:path extrusionOk="0" h="120000" w="120000">
                <a:moveTo>
                  <a:pt x="44000" y="29000"/>
                </a:moveTo>
                <a:lnTo>
                  <a:pt x="72000" y="44000"/>
                </a:lnTo>
                <a:lnTo>
                  <a:pt x="119200" y="0"/>
                </a:lnTo>
                <a:lnTo>
                  <a:pt x="60000" y="19000"/>
                </a:lnTo>
                <a:lnTo>
                  <a:pt x="44000" y="29000"/>
                </a:lnTo>
                <a:close/>
                <a:moveTo>
                  <a:pt x="0" y="99000"/>
                </a:moveTo>
                <a:lnTo>
                  <a:pt x="48000" y="64000"/>
                </a:lnTo>
                <a:lnTo>
                  <a:pt x="64000" y="104000"/>
                </a:lnTo>
                <a:lnTo>
                  <a:pt x="24000" y="119000"/>
                </a:lnTo>
                <a:lnTo>
                  <a:pt x="0" y="9900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128"/>
          <p:cNvSpPr/>
          <p:nvPr/>
        </p:nvSpPr>
        <p:spPr>
          <a:xfrm>
            <a:off x="6842216" y="4014533"/>
            <a:ext cx="50400" cy="3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47314" y="87652"/>
                </a:lnTo>
                <a:lnTo>
                  <a:pt x="119314" y="118956"/>
                </a:lnTo>
                <a:lnTo>
                  <a:pt x="54171" y="52173"/>
                </a:lnTo>
                <a:lnTo>
                  <a:pt x="24000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p128"/>
          <p:cNvSpPr/>
          <p:nvPr/>
        </p:nvSpPr>
        <p:spPr>
          <a:xfrm>
            <a:off x="6707500" y="3780426"/>
            <a:ext cx="192600" cy="172500"/>
          </a:xfrm>
          <a:custGeom>
            <a:rect b="b" l="l" r="r" t="t"/>
            <a:pathLst>
              <a:path extrusionOk="0" h="120000" w="120000">
                <a:moveTo>
                  <a:pt x="115384" y="115049"/>
                </a:moveTo>
                <a:lnTo>
                  <a:pt x="119822" y="119009"/>
                </a:lnTo>
                <a:lnTo>
                  <a:pt x="116272" y="119801"/>
                </a:lnTo>
                <a:lnTo>
                  <a:pt x="115384" y="115049"/>
                </a:lnTo>
                <a:close/>
                <a:moveTo>
                  <a:pt x="108461" y="103168"/>
                </a:moveTo>
                <a:lnTo>
                  <a:pt x="110236" y="110099"/>
                </a:lnTo>
                <a:lnTo>
                  <a:pt x="113609" y="107128"/>
                </a:lnTo>
                <a:lnTo>
                  <a:pt x="108461" y="103168"/>
                </a:lnTo>
                <a:close/>
                <a:moveTo>
                  <a:pt x="61775" y="52079"/>
                </a:moveTo>
                <a:lnTo>
                  <a:pt x="71360" y="59009"/>
                </a:lnTo>
                <a:lnTo>
                  <a:pt x="67810" y="53069"/>
                </a:lnTo>
                <a:lnTo>
                  <a:pt x="61775" y="52079"/>
                </a:lnTo>
                <a:close/>
                <a:moveTo>
                  <a:pt x="44911" y="40396"/>
                </a:moveTo>
                <a:lnTo>
                  <a:pt x="48461" y="48118"/>
                </a:lnTo>
                <a:lnTo>
                  <a:pt x="57337" y="47128"/>
                </a:lnTo>
                <a:lnTo>
                  <a:pt x="51124" y="41386"/>
                </a:lnTo>
                <a:lnTo>
                  <a:pt x="44911" y="40396"/>
                </a:lnTo>
                <a:close/>
                <a:moveTo>
                  <a:pt x="55562" y="32475"/>
                </a:moveTo>
                <a:lnTo>
                  <a:pt x="60887" y="35445"/>
                </a:lnTo>
                <a:lnTo>
                  <a:pt x="63550" y="44158"/>
                </a:lnTo>
                <a:lnTo>
                  <a:pt x="55562" y="32475"/>
                </a:lnTo>
                <a:close/>
                <a:moveTo>
                  <a:pt x="35325" y="24554"/>
                </a:moveTo>
                <a:lnTo>
                  <a:pt x="46686" y="30495"/>
                </a:lnTo>
                <a:lnTo>
                  <a:pt x="40650" y="24554"/>
                </a:lnTo>
                <a:lnTo>
                  <a:pt x="35325" y="24554"/>
                </a:lnTo>
                <a:close/>
                <a:moveTo>
                  <a:pt x="15976" y="12871"/>
                </a:moveTo>
                <a:lnTo>
                  <a:pt x="22899" y="20594"/>
                </a:lnTo>
                <a:lnTo>
                  <a:pt x="22899" y="16831"/>
                </a:lnTo>
                <a:lnTo>
                  <a:pt x="15976" y="12871"/>
                </a:lnTo>
                <a:close/>
                <a:moveTo>
                  <a:pt x="0" y="0"/>
                </a:moveTo>
                <a:lnTo>
                  <a:pt x="5325" y="14851"/>
                </a:lnTo>
                <a:lnTo>
                  <a:pt x="11538" y="14851"/>
                </a:lnTo>
                <a:lnTo>
                  <a:pt x="9763" y="891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128"/>
          <p:cNvSpPr/>
          <p:nvPr/>
        </p:nvSpPr>
        <p:spPr>
          <a:xfrm>
            <a:off x="6251730" y="3825737"/>
            <a:ext cx="33900" cy="17700"/>
          </a:xfrm>
          <a:custGeom>
            <a:rect b="b" l="l" r="r" t="t"/>
            <a:pathLst>
              <a:path extrusionOk="0" h="120000" w="120000">
                <a:moveTo>
                  <a:pt x="0" y="68852"/>
                </a:moveTo>
                <a:lnTo>
                  <a:pt x="10000" y="118032"/>
                </a:lnTo>
                <a:lnTo>
                  <a:pt x="109000" y="29508"/>
                </a:lnTo>
                <a:lnTo>
                  <a:pt x="119000" y="0"/>
                </a:lnTo>
                <a:lnTo>
                  <a:pt x="14000" y="29508"/>
                </a:lnTo>
                <a:lnTo>
                  <a:pt x="5000" y="68852"/>
                </a:lnTo>
                <a:lnTo>
                  <a:pt x="0" y="6885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128"/>
          <p:cNvSpPr/>
          <p:nvPr/>
        </p:nvSpPr>
        <p:spPr>
          <a:xfrm>
            <a:off x="6274393" y="2904412"/>
            <a:ext cx="368700" cy="377700"/>
          </a:xfrm>
          <a:custGeom>
            <a:rect b="b" l="l" r="r" t="t"/>
            <a:pathLst>
              <a:path extrusionOk="0" h="120000" w="120000">
                <a:moveTo>
                  <a:pt x="9202" y="118098"/>
                </a:moveTo>
                <a:lnTo>
                  <a:pt x="7343" y="119909"/>
                </a:lnTo>
                <a:lnTo>
                  <a:pt x="8737" y="119456"/>
                </a:lnTo>
                <a:lnTo>
                  <a:pt x="9202" y="118098"/>
                </a:lnTo>
                <a:close/>
                <a:moveTo>
                  <a:pt x="21192" y="80784"/>
                </a:moveTo>
                <a:lnTo>
                  <a:pt x="20263" y="93373"/>
                </a:lnTo>
                <a:lnTo>
                  <a:pt x="23981" y="93373"/>
                </a:lnTo>
                <a:lnTo>
                  <a:pt x="29093" y="83049"/>
                </a:lnTo>
                <a:lnTo>
                  <a:pt x="23516" y="77615"/>
                </a:lnTo>
                <a:lnTo>
                  <a:pt x="17103" y="81237"/>
                </a:lnTo>
                <a:lnTo>
                  <a:pt x="17567" y="84407"/>
                </a:lnTo>
                <a:lnTo>
                  <a:pt x="21192" y="80784"/>
                </a:lnTo>
                <a:close/>
                <a:moveTo>
                  <a:pt x="30023" y="79879"/>
                </a:moveTo>
                <a:lnTo>
                  <a:pt x="33648" y="83954"/>
                </a:lnTo>
                <a:lnTo>
                  <a:pt x="35507" y="80332"/>
                </a:lnTo>
                <a:lnTo>
                  <a:pt x="39225" y="80784"/>
                </a:lnTo>
                <a:lnTo>
                  <a:pt x="40619" y="76256"/>
                </a:lnTo>
                <a:lnTo>
                  <a:pt x="30023" y="79879"/>
                </a:lnTo>
                <a:close/>
                <a:moveTo>
                  <a:pt x="0" y="81237"/>
                </a:moveTo>
                <a:lnTo>
                  <a:pt x="1859" y="82143"/>
                </a:lnTo>
                <a:lnTo>
                  <a:pt x="3253" y="80784"/>
                </a:lnTo>
                <a:lnTo>
                  <a:pt x="2788" y="79879"/>
                </a:lnTo>
                <a:lnTo>
                  <a:pt x="0" y="81237"/>
                </a:lnTo>
                <a:close/>
                <a:moveTo>
                  <a:pt x="45639" y="73177"/>
                </a:moveTo>
                <a:lnTo>
                  <a:pt x="47498" y="80332"/>
                </a:lnTo>
                <a:lnTo>
                  <a:pt x="53075" y="71366"/>
                </a:lnTo>
                <a:lnTo>
                  <a:pt x="63206" y="72724"/>
                </a:lnTo>
                <a:lnTo>
                  <a:pt x="67761" y="67290"/>
                </a:lnTo>
                <a:lnTo>
                  <a:pt x="69620" y="70913"/>
                </a:lnTo>
                <a:lnTo>
                  <a:pt x="71944" y="66384"/>
                </a:lnTo>
                <a:lnTo>
                  <a:pt x="73338" y="52437"/>
                </a:lnTo>
                <a:lnTo>
                  <a:pt x="76127" y="50626"/>
                </a:lnTo>
                <a:lnTo>
                  <a:pt x="78822" y="43924"/>
                </a:lnTo>
                <a:lnTo>
                  <a:pt x="74268" y="33147"/>
                </a:lnTo>
                <a:lnTo>
                  <a:pt x="68690" y="37222"/>
                </a:lnTo>
                <a:lnTo>
                  <a:pt x="69155" y="45283"/>
                </a:lnTo>
                <a:lnTo>
                  <a:pt x="69155" y="45283"/>
                </a:lnTo>
                <a:lnTo>
                  <a:pt x="58094" y="60588"/>
                </a:lnTo>
                <a:lnTo>
                  <a:pt x="53539" y="57871"/>
                </a:lnTo>
                <a:lnTo>
                  <a:pt x="47962" y="65479"/>
                </a:lnTo>
                <a:lnTo>
                  <a:pt x="46568" y="69554"/>
                </a:lnTo>
                <a:lnTo>
                  <a:pt x="43780" y="66837"/>
                </a:lnTo>
                <a:lnTo>
                  <a:pt x="32254" y="68196"/>
                </a:lnTo>
                <a:lnTo>
                  <a:pt x="24910" y="76256"/>
                </a:lnTo>
                <a:lnTo>
                  <a:pt x="45639" y="73177"/>
                </a:lnTo>
                <a:close/>
                <a:moveTo>
                  <a:pt x="67296" y="26445"/>
                </a:moveTo>
                <a:lnTo>
                  <a:pt x="69155" y="28166"/>
                </a:lnTo>
                <a:lnTo>
                  <a:pt x="68690" y="31335"/>
                </a:lnTo>
                <a:lnTo>
                  <a:pt x="73338" y="29524"/>
                </a:lnTo>
                <a:lnTo>
                  <a:pt x="70549" y="24633"/>
                </a:lnTo>
                <a:lnTo>
                  <a:pt x="84399" y="28618"/>
                </a:lnTo>
                <a:lnTo>
                  <a:pt x="88117" y="22369"/>
                </a:lnTo>
                <a:lnTo>
                  <a:pt x="96855" y="19200"/>
                </a:lnTo>
                <a:lnTo>
                  <a:pt x="94531" y="17841"/>
                </a:lnTo>
                <a:lnTo>
                  <a:pt x="94066" y="18294"/>
                </a:lnTo>
                <a:lnTo>
                  <a:pt x="94531" y="17841"/>
                </a:lnTo>
                <a:lnTo>
                  <a:pt x="93137" y="17388"/>
                </a:lnTo>
                <a:lnTo>
                  <a:pt x="94531" y="13494"/>
                </a:lnTo>
                <a:lnTo>
                  <a:pt x="89512" y="15667"/>
                </a:lnTo>
                <a:lnTo>
                  <a:pt x="77521" y="5343"/>
                </a:lnTo>
                <a:lnTo>
                  <a:pt x="75197" y="20105"/>
                </a:lnTo>
                <a:lnTo>
                  <a:pt x="70085" y="19652"/>
                </a:lnTo>
                <a:lnTo>
                  <a:pt x="67296" y="26445"/>
                </a:lnTo>
                <a:close/>
                <a:moveTo>
                  <a:pt x="99643" y="12135"/>
                </a:moveTo>
                <a:lnTo>
                  <a:pt x="96855" y="15305"/>
                </a:lnTo>
                <a:lnTo>
                  <a:pt x="99643" y="13041"/>
                </a:lnTo>
                <a:lnTo>
                  <a:pt x="99643" y="12135"/>
                </a:lnTo>
                <a:close/>
                <a:moveTo>
                  <a:pt x="103361" y="11230"/>
                </a:moveTo>
                <a:lnTo>
                  <a:pt x="103733" y="11683"/>
                </a:lnTo>
                <a:lnTo>
                  <a:pt x="106522" y="8513"/>
                </a:lnTo>
                <a:lnTo>
                  <a:pt x="110240" y="6249"/>
                </a:lnTo>
                <a:lnTo>
                  <a:pt x="109310" y="6701"/>
                </a:lnTo>
                <a:lnTo>
                  <a:pt x="107451" y="5796"/>
                </a:lnTo>
                <a:lnTo>
                  <a:pt x="103361" y="11230"/>
                </a:lnTo>
                <a:close/>
                <a:moveTo>
                  <a:pt x="118048" y="905"/>
                </a:moveTo>
                <a:lnTo>
                  <a:pt x="116653" y="3169"/>
                </a:lnTo>
                <a:lnTo>
                  <a:pt x="118048" y="2264"/>
                </a:lnTo>
                <a:lnTo>
                  <a:pt x="119907" y="0"/>
                </a:lnTo>
                <a:lnTo>
                  <a:pt x="118048" y="90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7" name="Google Shape;2397;p128"/>
          <p:cNvSpPr/>
          <p:nvPr/>
        </p:nvSpPr>
        <p:spPr>
          <a:xfrm>
            <a:off x="6132121" y="3409127"/>
            <a:ext cx="146100" cy="202800"/>
          </a:xfrm>
          <a:custGeom>
            <a:rect b="b" l="l" r="r" t="t"/>
            <a:pathLst>
              <a:path extrusionOk="0" h="120000" w="120000">
                <a:moveTo>
                  <a:pt x="89531" y="55358"/>
                </a:moveTo>
                <a:lnTo>
                  <a:pt x="89531" y="55358"/>
                </a:lnTo>
                <a:cubicBezTo>
                  <a:pt x="81328" y="46919"/>
                  <a:pt x="81328" y="46919"/>
                  <a:pt x="81328" y="46919"/>
                </a:cubicBezTo>
                <a:cubicBezTo>
                  <a:pt x="86015" y="45232"/>
                  <a:pt x="86015" y="45232"/>
                  <a:pt x="86015" y="45232"/>
                </a:cubicBezTo>
                <a:cubicBezTo>
                  <a:pt x="71953" y="41012"/>
                  <a:pt x="71953" y="41012"/>
                  <a:pt x="71953" y="41012"/>
                </a:cubicBezTo>
                <a:cubicBezTo>
                  <a:pt x="63984" y="43544"/>
                  <a:pt x="63984" y="43544"/>
                  <a:pt x="63984" y="43544"/>
                </a:cubicBezTo>
                <a:cubicBezTo>
                  <a:pt x="54609" y="32742"/>
                  <a:pt x="54609" y="32742"/>
                  <a:pt x="54609" y="32742"/>
                </a:cubicBezTo>
                <a:cubicBezTo>
                  <a:pt x="65156" y="22616"/>
                  <a:pt x="65156" y="22616"/>
                  <a:pt x="65156" y="22616"/>
                </a:cubicBezTo>
                <a:cubicBezTo>
                  <a:pt x="68671" y="15189"/>
                  <a:pt x="68671" y="15189"/>
                  <a:pt x="68671" y="15189"/>
                </a:cubicBezTo>
                <a:cubicBezTo>
                  <a:pt x="65156" y="0"/>
                  <a:pt x="65156" y="0"/>
                  <a:pt x="65156" y="0"/>
                </a:cubicBezTo>
                <a:cubicBezTo>
                  <a:pt x="60468" y="3375"/>
                  <a:pt x="60468" y="3375"/>
                  <a:pt x="60468" y="3375"/>
                </a:cubicBezTo>
                <a:cubicBezTo>
                  <a:pt x="45234" y="843"/>
                  <a:pt x="45234" y="843"/>
                  <a:pt x="45234" y="843"/>
                </a:cubicBezTo>
                <a:cubicBezTo>
                  <a:pt x="40546" y="23459"/>
                  <a:pt x="40546" y="23459"/>
                  <a:pt x="40546" y="23459"/>
                </a:cubicBezTo>
                <a:cubicBezTo>
                  <a:pt x="36093" y="22616"/>
                  <a:pt x="36093" y="22616"/>
                  <a:pt x="36093" y="22616"/>
                </a:cubicBezTo>
                <a:cubicBezTo>
                  <a:pt x="42890" y="38481"/>
                  <a:pt x="42890" y="38481"/>
                  <a:pt x="42890" y="38481"/>
                </a:cubicBezTo>
                <a:cubicBezTo>
                  <a:pt x="52265" y="36793"/>
                  <a:pt x="52265" y="36793"/>
                  <a:pt x="52265" y="36793"/>
                </a:cubicBezTo>
                <a:cubicBezTo>
                  <a:pt x="45234" y="41012"/>
                  <a:pt x="45234" y="41012"/>
                  <a:pt x="45234" y="41012"/>
                </a:cubicBezTo>
                <a:cubicBezTo>
                  <a:pt x="53437" y="46919"/>
                  <a:pt x="53437" y="46919"/>
                  <a:pt x="53437" y="46919"/>
                </a:cubicBezTo>
                <a:cubicBezTo>
                  <a:pt x="59296" y="44388"/>
                  <a:pt x="59296" y="44388"/>
                  <a:pt x="59296" y="44388"/>
                </a:cubicBezTo>
                <a:cubicBezTo>
                  <a:pt x="71015" y="50295"/>
                  <a:pt x="71015" y="50295"/>
                  <a:pt x="71015" y="50295"/>
                </a:cubicBezTo>
                <a:cubicBezTo>
                  <a:pt x="68671" y="43544"/>
                  <a:pt x="68671" y="43544"/>
                  <a:pt x="68671" y="43544"/>
                </a:cubicBezTo>
                <a:cubicBezTo>
                  <a:pt x="86015" y="56202"/>
                  <a:pt x="86015" y="56202"/>
                  <a:pt x="86015" y="56202"/>
                </a:cubicBezTo>
                <a:cubicBezTo>
                  <a:pt x="89531" y="55358"/>
                  <a:pt x="89531" y="55358"/>
                  <a:pt x="89531" y="55358"/>
                </a:cubicBezTo>
                <a:close/>
                <a:moveTo>
                  <a:pt x="61640" y="49451"/>
                </a:moveTo>
                <a:lnTo>
                  <a:pt x="61640" y="49451"/>
                </a:lnTo>
                <a:cubicBezTo>
                  <a:pt x="62812" y="48607"/>
                  <a:pt x="62812" y="48607"/>
                  <a:pt x="62812" y="48607"/>
                </a:cubicBezTo>
                <a:cubicBezTo>
                  <a:pt x="63984" y="51139"/>
                  <a:pt x="63984" y="51139"/>
                  <a:pt x="63984" y="51139"/>
                </a:cubicBezTo>
                <a:cubicBezTo>
                  <a:pt x="61640" y="49451"/>
                  <a:pt x="61640" y="49451"/>
                  <a:pt x="61640" y="49451"/>
                </a:cubicBezTo>
                <a:close/>
                <a:moveTo>
                  <a:pt x="53437" y="60253"/>
                </a:moveTo>
                <a:lnTo>
                  <a:pt x="53437" y="60253"/>
                </a:lnTo>
                <a:cubicBezTo>
                  <a:pt x="49921" y="56202"/>
                  <a:pt x="49921" y="56202"/>
                  <a:pt x="49921" y="56202"/>
                </a:cubicBezTo>
                <a:cubicBezTo>
                  <a:pt x="41953" y="47763"/>
                  <a:pt x="41953" y="47763"/>
                  <a:pt x="41953" y="47763"/>
                </a:cubicBezTo>
                <a:cubicBezTo>
                  <a:pt x="55781" y="51139"/>
                  <a:pt x="55781" y="51139"/>
                  <a:pt x="55781" y="51139"/>
                </a:cubicBezTo>
                <a:cubicBezTo>
                  <a:pt x="56953" y="57046"/>
                  <a:pt x="56953" y="57046"/>
                  <a:pt x="56953" y="57046"/>
                </a:cubicBezTo>
                <a:cubicBezTo>
                  <a:pt x="53437" y="60253"/>
                  <a:pt x="53437" y="60253"/>
                  <a:pt x="53437" y="60253"/>
                </a:cubicBezTo>
                <a:close/>
                <a:moveTo>
                  <a:pt x="78984" y="56202"/>
                </a:moveTo>
                <a:lnTo>
                  <a:pt x="78984" y="56202"/>
                </a:lnTo>
                <a:cubicBezTo>
                  <a:pt x="88359" y="63628"/>
                  <a:pt x="88359" y="63628"/>
                  <a:pt x="88359" y="63628"/>
                </a:cubicBezTo>
                <a:cubicBezTo>
                  <a:pt x="81328" y="61097"/>
                  <a:pt x="81328" y="61097"/>
                  <a:pt x="81328" y="61097"/>
                </a:cubicBezTo>
                <a:cubicBezTo>
                  <a:pt x="76640" y="61940"/>
                  <a:pt x="76640" y="61940"/>
                  <a:pt x="76640" y="61940"/>
                </a:cubicBezTo>
                <a:cubicBezTo>
                  <a:pt x="78984" y="56202"/>
                  <a:pt x="78984" y="56202"/>
                  <a:pt x="78984" y="56202"/>
                </a:cubicBezTo>
                <a:close/>
                <a:moveTo>
                  <a:pt x="91875" y="58734"/>
                </a:moveTo>
                <a:lnTo>
                  <a:pt x="91875" y="58734"/>
                </a:lnTo>
                <a:cubicBezTo>
                  <a:pt x="101015" y="64472"/>
                  <a:pt x="101015" y="64472"/>
                  <a:pt x="101015" y="64472"/>
                </a:cubicBezTo>
                <a:cubicBezTo>
                  <a:pt x="102421" y="69535"/>
                  <a:pt x="102421" y="69535"/>
                  <a:pt x="102421" y="69535"/>
                </a:cubicBezTo>
                <a:cubicBezTo>
                  <a:pt x="108046" y="69535"/>
                  <a:pt x="108046" y="69535"/>
                  <a:pt x="108046" y="69535"/>
                </a:cubicBezTo>
                <a:cubicBezTo>
                  <a:pt x="105703" y="62784"/>
                  <a:pt x="105703" y="62784"/>
                  <a:pt x="105703" y="62784"/>
                </a:cubicBezTo>
                <a:cubicBezTo>
                  <a:pt x="101015" y="55358"/>
                  <a:pt x="101015" y="55358"/>
                  <a:pt x="101015" y="55358"/>
                </a:cubicBezTo>
                <a:cubicBezTo>
                  <a:pt x="91875" y="58734"/>
                  <a:pt x="91875" y="58734"/>
                  <a:pt x="91875" y="58734"/>
                </a:cubicBezTo>
                <a:close/>
                <a:moveTo>
                  <a:pt x="91875" y="67004"/>
                </a:moveTo>
                <a:lnTo>
                  <a:pt x="91875" y="67004"/>
                </a:lnTo>
                <a:cubicBezTo>
                  <a:pt x="96562" y="67848"/>
                  <a:pt x="96562" y="67848"/>
                  <a:pt x="96562" y="67848"/>
                </a:cubicBezTo>
                <a:cubicBezTo>
                  <a:pt x="103359" y="77974"/>
                  <a:pt x="103359" y="77974"/>
                  <a:pt x="103359" y="77974"/>
                </a:cubicBezTo>
                <a:cubicBezTo>
                  <a:pt x="95390" y="78818"/>
                  <a:pt x="95390" y="78818"/>
                  <a:pt x="95390" y="78818"/>
                </a:cubicBezTo>
                <a:cubicBezTo>
                  <a:pt x="96562" y="75443"/>
                  <a:pt x="96562" y="75443"/>
                  <a:pt x="96562" y="75443"/>
                </a:cubicBezTo>
                <a:cubicBezTo>
                  <a:pt x="91875" y="67004"/>
                  <a:pt x="91875" y="67004"/>
                  <a:pt x="91875" y="67004"/>
                </a:cubicBezTo>
                <a:close/>
                <a:moveTo>
                  <a:pt x="60468" y="107172"/>
                </a:moveTo>
                <a:lnTo>
                  <a:pt x="60468" y="107172"/>
                </a:lnTo>
                <a:cubicBezTo>
                  <a:pt x="67500" y="96371"/>
                  <a:pt x="67500" y="96371"/>
                  <a:pt x="67500" y="96371"/>
                </a:cubicBezTo>
                <a:cubicBezTo>
                  <a:pt x="81328" y="92151"/>
                  <a:pt x="81328" y="92151"/>
                  <a:pt x="81328" y="92151"/>
                </a:cubicBezTo>
                <a:cubicBezTo>
                  <a:pt x="83671" y="97215"/>
                  <a:pt x="83671" y="97215"/>
                  <a:pt x="83671" y="97215"/>
                </a:cubicBezTo>
                <a:cubicBezTo>
                  <a:pt x="105703" y="88776"/>
                  <a:pt x="105703" y="88776"/>
                  <a:pt x="105703" y="88776"/>
                </a:cubicBezTo>
                <a:cubicBezTo>
                  <a:pt x="105703" y="82869"/>
                  <a:pt x="105703" y="82869"/>
                  <a:pt x="105703" y="82869"/>
                </a:cubicBezTo>
                <a:cubicBezTo>
                  <a:pt x="119765" y="103797"/>
                  <a:pt x="119765" y="103797"/>
                  <a:pt x="119765" y="103797"/>
                </a:cubicBezTo>
                <a:cubicBezTo>
                  <a:pt x="115078" y="111392"/>
                  <a:pt x="115078" y="111392"/>
                  <a:pt x="115078" y="111392"/>
                </a:cubicBezTo>
                <a:cubicBezTo>
                  <a:pt x="111562" y="105485"/>
                  <a:pt x="111562" y="105485"/>
                  <a:pt x="111562" y="105485"/>
                </a:cubicBezTo>
                <a:cubicBezTo>
                  <a:pt x="104531" y="119831"/>
                  <a:pt x="104531" y="119831"/>
                  <a:pt x="104531" y="119831"/>
                </a:cubicBezTo>
                <a:cubicBezTo>
                  <a:pt x="102421" y="115611"/>
                  <a:pt x="102421" y="115611"/>
                  <a:pt x="102421" y="115611"/>
                </a:cubicBezTo>
                <a:cubicBezTo>
                  <a:pt x="90703" y="113924"/>
                  <a:pt x="90703" y="113924"/>
                  <a:pt x="90703" y="113924"/>
                </a:cubicBezTo>
                <a:cubicBezTo>
                  <a:pt x="87187" y="108016"/>
                  <a:pt x="87187" y="108016"/>
                  <a:pt x="87187" y="108016"/>
                </a:cubicBezTo>
                <a:cubicBezTo>
                  <a:pt x="91875" y="102278"/>
                  <a:pt x="91875" y="102278"/>
                  <a:pt x="91875" y="102278"/>
                </a:cubicBezTo>
                <a:cubicBezTo>
                  <a:pt x="73125" y="102278"/>
                  <a:pt x="73125" y="102278"/>
                  <a:pt x="73125" y="102278"/>
                </a:cubicBezTo>
                <a:cubicBezTo>
                  <a:pt x="69843" y="99746"/>
                  <a:pt x="69843" y="99746"/>
                  <a:pt x="69843" y="99746"/>
                </a:cubicBezTo>
                <a:cubicBezTo>
                  <a:pt x="60468" y="107172"/>
                  <a:pt x="60468" y="107172"/>
                  <a:pt x="60468" y="107172"/>
                </a:cubicBezTo>
                <a:close/>
                <a:moveTo>
                  <a:pt x="86015" y="82025"/>
                </a:moveTo>
                <a:lnTo>
                  <a:pt x="86015" y="82025"/>
                </a:lnTo>
                <a:cubicBezTo>
                  <a:pt x="89531" y="83713"/>
                  <a:pt x="89531" y="83713"/>
                  <a:pt x="89531" y="83713"/>
                </a:cubicBezTo>
                <a:cubicBezTo>
                  <a:pt x="94218" y="82869"/>
                  <a:pt x="94218" y="82869"/>
                  <a:pt x="94218" y="82869"/>
                </a:cubicBezTo>
                <a:cubicBezTo>
                  <a:pt x="94218" y="78818"/>
                  <a:pt x="94218" y="78818"/>
                  <a:pt x="94218" y="78818"/>
                </a:cubicBezTo>
                <a:cubicBezTo>
                  <a:pt x="86015" y="82025"/>
                  <a:pt x="86015" y="82025"/>
                  <a:pt x="86015" y="82025"/>
                </a:cubicBezTo>
                <a:close/>
                <a:moveTo>
                  <a:pt x="80156" y="84556"/>
                </a:moveTo>
                <a:lnTo>
                  <a:pt x="80156" y="84556"/>
                </a:lnTo>
                <a:cubicBezTo>
                  <a:pt x="88359" y="77130"/>
                  <a:pt x="88359" y="77130"/>
                  <a:pt x="88359" y="77130"/>
                </a:cubicBezTo>
                <a:cubicBezTo>
                  <a:pt x="86015" y="67848"/>
                  <a:pt x="86015" y="67848"/>
                  <a:pt x="86015" y="67848"/>
                </a:cubicBezTo>
                <a:cubicBezTo>
                  <a:pt x="86015" y="67848"/>
                  <a:pt x="80156" y="82869"/>
                  <a:pt x="80156" y="84556"/>
                </a:cubicBezTo>
                <a:close/>
                <a:moveTo>
                  <a:pt x="76640" y="71223"/>
                </a:moveTo>
                <a:lnTo>
                  <a:pt x="76640" y="71223"/>
                </a:lnTo>
                <a:cubicBezTo>
                  <a:pt x="71015" y="79662"/>
                  <a:pt x="71015" y="79662"/>
                  <a:pt x="71015" y="79662"/>
                </a:cubicBezTo>
                <a:cubicBezTo>
                  <a:pt x="66328" y="81350"/>
                  <a:pt x="66328" y="81350"/>
                  <a:pt x="66328" y="81350"/>
                </a:cubicBezTo>
                <a:cubicBezTo>
                  <a:pt x="76640" y="88776"/>
                  <a:pt x="76640" y="88776"/>
                  <a:pt x="76640" y="88776"/>
                </a:cubicBezTo>
                <a:cubicBezTo>
                  <a:pt x="80156" y="72911"/>
                  <a:pt x="80156" y="72911"/>
                  <a:pt x="80156" y="72911"/>
                </a:cubicBezTo>
                <a:cubicBezTo>
                  <a:pt x="76640" y="71223"/>
                  <a:pt x="76640" y="71223"/>
                  <a:pt x="76640" y="71223"/>
                </a:cubicBezTo>
                <a:close/>
                <a:moveTo>
                  <a:pt x="59296" y="76286"/>
                </a:moveTo>
                <a:lnTo>
                  <a:pt x="59296" y="76286"/>
                </a:lnTo>
                <a:cubicBezTo>
                  <a:pt x="69843" y="75443"/>
                  <a:pt x="69843" y="75443"/>
                  <a:pt x="69843" y="75443"/>
                </a:cubicBezTo>
                <a:cubicBezTo>
                  <a:pt x="76640" y="67004"/>
                  <a:pt x="76640" y="67004"/>
                  <a:pt x="76640" y="67004"/>
                </a:cubicBezTo>
                <a:cubicBezTo>
                  <a:pt x="61640" y="63628"/>
                  <a:pt x="61640" y="63628"/>
                  <a:pt x="61640" y="63628"/>
                </a:cubicBezTo>
                <a:cubicBezTo>
                  <a:pt x="61640" y="63628"/>
                  <a:pt x="59296" y="75443"/>
                  <a:pt x="59296" y="76286"/>
                </a:cubicBezTo>
                <a:close/>
                <a:moveTo>
                  <a:pt x="0" y="93839"/>
                </a:moveTo>
                <a:lnTo>
                  <a:pt x="0" y="93839"/>
                </a:lnTo>
                <a:cubicBezTo>
                  <a:pt x="27890" y="76286"/>
                  <a:pt x="27890" y="76286"/>
                  <a:pt x="27890" y="76286"/>
                </a:cubicBezTo>
                <a:cubicBezTo>
                  <a:pt x="30234" y="67004"/>
                  <a:pt x="30234" y="67004"/>
                  <a:pt x="30234" y="67004"/>
                </a:cubicBezTo>
                <a:cubicBezTo>
                  <a:pt x="31406" y="77130"/>
                  <a:pt x="31406" y="77130"/>
                  <a:pt x="31406" y="77130"/>
                </a:cubicBezTo>
                <a:cubicBezTo>
                  <a:pt x="7031" y="93839"/>
                  <a:pt x="7031" y="93839"/>
                  <a:pt x="7031" y="93839"/>
                </a:cubicBezTo>
                <a:lnTo>
                  <a:pt x="0" y="9383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8" name="Google Shape;2398;p128"/>
          <p:cNvSpPr/>
          <p:nvPr/>
        </p:nvSpPr>
        <p:spPr>
          <a:xfrm>
            <a:off x="5908014" y="3333608"/>
            <a:ext cx="107100" cy="232800"/>
          </a:xfrm>
          <a:custGeom>
            <a:rect b="b" l="l" r="r" t="t"/>
            <a:pathLst>
              <a:path extrusionOk="0" h="120000" w="120000">
                <a:moveTo>
                  <a:pt x="44718" y="105276"/>
                </a:moveTo>
                <a:lnTo>
                  <a:pt x="44718" y="105276"/>
                </a:lnTo>
                <a:cubicBezTo>
                  <a:pt x="49544" y="107484"/>
                  <a:pt x="49544" y="107484"/>
                  <a:pt x="49544" y="107484"/>
                </a:cubicBezTo>
                <a:cubicBezTo>
                  <a:pt x="49544" y="119852"/>
                  <a:pt x="49544" y="119852"/>
                  <a:pt x="49544" y="119852"/>
                </a:cubicBezTo>
                <a:cubicBezTo>
                  <a:pt x="73351" y="111754"/>
                  <a:pt x="73351" y="111754"/>
                  <a:pt x="73351" y="111754"/>
                </a:cubicBezTo>
                <a:cubicBezTo>
                  <a:pt x="76568" y="104539"/>
                  <a:pt x="76568" y="104539"/>
                  <a:pt x="76568" y="104539"/>
                </a:cubicBezTo>
                <a:cubicBezTo>
                  <a:pt x="89436" y="105276"/>
                  <a:pt x="89436" y="105276"/>
                  <a:pt x="89436" y="105276"/>
                </a:cubicBezTo>
                <a:cubicBezTo>
                  <a:pt x="118069" y="94969"/>
                  <a:pt x="118069" y="94969"/>
                  <a:pt x="118069" y="94969"/>
                </a:cubicBezTo>
                <a:cubicBezTo>
                  <a:pt x="119678" y="73030"/>
                  <a:pt x="119678" y="73030"/>
                  <a:pt x="119678" y="73030"/>
                </a:cubicBezTo>
                <a:cubicBezTo>
                  <a:pt x="114852" y="65815"/>
                  <a:pt x="114852" y="65815"/>
                  <a:pt x="114852" y="65815"/>
                </a:cubicBezTo>
                <a:cubicBezTo>
                  <a:pt x="71742" y="47558"/>
                  <a:pt x="71742" y="47558"/>
                  <a:pt x="71742" y="47558"/>
                </a:cubicBezTo>
                <a:cubicBezTo>
                  <a:pt x="71742" y="43877"/>
                  <a:pt x="71742" y="43877"/>
                  <a:pt x="71742" y="43877"/>
                </a:cubicBezTo>
                <a:cubicBezTo>
                  <a:pt x="58873" y="37987"/>
                  <a:pt x="58873" y="37987"/>
                  <a:pt x="58873" y="37987"/>
                </a:cubicBezTo>
                <a:cubicBezTo>
                  <a:pt x="63699" y="28564"/>
                  <a:pt x="63699" y="28564"/>
                  <a:pt x="63699" y="28564"/>
                </a:cubicBezTo>
                <a:lnTo>
                  <a:pt x="63699" y="28564"/>
                </a:lnTo>
                <a:cubicBezTo>
                  <a:pt x="94262" y="14576"/>
                  <a:pt x="94262" y="14576"/>
                  <a:pt x="94262" y="14576"/>
                </a:cubicBezTo>
                <a:cubicBezTo>
                  <a:pt x="95871" y="14576"/>
                  <a:pt x="95871" y="14576"/>
                  <a:pt x="95871" y="14576"/>
                </a:cubicBezTo>
                <a:cubicBezTo>
                  <a:pt x="87828" y="13251"/>
                  <a:pt x="87828" y="13251"/>
                  <a:pt x="87828" y="13251"/>
                </a:cubicBezTo>
                <a:cubicBezTo>
                  <a:pt x="78176" y="11042"/>
                  <a:pt x="78176" y="11042"/>
                  <a:pt x="78176" y="11042"/>
                </a:cubicBezTo>
                <a:cubicBezTo>
                  <a:pt x="76568" y="4417"/>
                  <a:pt x="76568" y="4417"/>
                  <a:pt x="76568" y="4417"/>
                </a:cubicBezTo>
                <a:cubicBezTo>
                  <a:pt x="66916" y="4417"/>
                  <a:pt x="66916" y="4417"/>
                  <a:pt x="66916" y="4417"/>
                </a:cubicBezTo>
                <a:cubicBezTo>
                  <a:pt x="52761" y="0"/>
                  <a:pt x="52761" y="0"/>
                  <a:pt x="52761" y="0"/>
                </a:cubicBezTo>
                <a:cubicBezTo>
                  <a:pt x="44718" y="3680"/>
                  <a:pt x="44718" y="3680"/>
                  <a:pt x="44718" y="3680"/>
                </a:cubicBezTo>
                <a:lnTo>
                  <a:pt x="44718" y="3680"/>
                </a:lnTo>
                <a:cubicBezTo>
                  <a:pt x="0" y="5889"/>
                  <a:pt x="0" y="5889"/>
                  <a:pt x="0" y="5889"/>
                </a:cubicBezTo>
                <a:cubicBezTo>
                  <a:pt x="18981" y="18993"/>
                  <a:pt x="18981" y="18993"/>
                  <a:pt x="18981" y="18993"/>
                </a:cubicBezTo>
                <a:cubicBezTo>
                  <a:pt x="36675" y="18993"/>
                  <a:pt x="36675" y="18993"/>
                  <a:pt x="36675" y="18993"/>
                </a:cubicBezTo>
                <a:cubicBezTo>
                  <a:pt x="47935" y="28564"/>
                  <a:pt x="47935" y="28564"/>
                  <a:pt x="47935" y="28564"/>
                </a:cubicBezTo>
                <a:cubicBezTo>
                  <a:pt x="33458" y="31509"/>
                  <a:pt x="33458" y="31509"/>
                  <a:pt x="33458" y="31509"/>
                </a:cubicBezTo>
                <a:cubicBezTo>
                  <a:pt x="89436" y="59190"/>
                  <a:pt x="89436" y="59190"/>
                  <a:pt x="89436" y="59190"/>
                </a:cubicBezTo>
                <a:cubicBezTo>
                  <a:pt x="92654" y="70822"/>
                  <a:pt x="92654" y="70822"/>
                  <a:pt x="92654" y="70822"/>
                </a:cubicBezTo>
                <a:cubicBezTo>
                  <a:pt x="91045" y="71705"/>
                  <a:pt x="91045" y="71705"/>
                  <a:pt x="91045" y="71705"/>
                </a:cubicBezTo>
                <a:cubicBezTo>
                  <a:pt x="89436" y="75239"/>
                  <a:pt x="89436" y="75239"/>
                  <a:pt x="89436" y="75239"/>
                </a:cubicBezTo>
                <a:cubicBezTo>
                  <a:pt x="95871" y="78184"/>
                  <a:pt x="95871" y="78184"/>
                  <a:pt x="95871" y="78184"/>
                </a:cubicBezTo>
                <a:lnTo>
                  <a:pt x="95871" y="78184"/>
                </a:lnTo>
                <a:cubicBezTo>
                  <a:pt x="94262" y="91288"/>
                  <a:pt x="94262" y="91288"/>
                  <a:pt x="94262" y="91288"/>
                </a:cubicBezTo>
                <a:lnTo>
                  <a:pt x="94262" y="91288"/>
                </a:lnTo>
                <a:cubicBezTo>
                  <a:pt x="89436" y="92024"/>
                  <a:pt x="68525" y="95705"/>
                  <a:pt x="65308" y="95705"/>
                </a:cubicBezTo>
                <a:cubicBezTo>
                  <a:pt x="63699" y="96441"/>
                  <a:pt x="65308" y="98650"/>
                  <a:pt x="65308" y="100122"/>
                </a:cubicBezTo>
                <a:lnTo>
                  <a:pt x="65308" y="100122"/>
                </a:lnTo>
                <a:lnTo>
                  <a:pt x="44718" y="10527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9" name="Google Shape;2399;p128"/>
          <p:cNvSpPr/>
          <p:nvPr/>
        </p:nvSpPr>
        <p:spPr>
          <a:xfrm>
            <a:off x="5910532" y="3473318"/>
            <a:ext cx="80700" cy="65400"/>
          </a:xfrm>
          <a:custGeom>
            <a:rect b="b" l="l" r="r" t="t"/>
            <a:pathLst>
              <a:path extrusionOk="0" h="120000" w="120000">
                <a:moveTo>
                  <a:pt x="46056" y="111615"/>
                </a:moveTo>
                <a:lnTo>
                  <a:pt x="46056" y="111615"/>
                </a:lnTo>
                <a:cubicBezTo>
                  <a:pt x="52394" y="119475"/>
                  <a:pt x="52394" y="119475"/>
                  <a:pt x="52394" y="119475"/>
                </a:cubicBezTo>
                <a:cubicBezTo>
                  <a:pt x="79436" y="101135"/>
                  <a:pt x="79436" y="101135"/>
                  <a:pt x="79436" y="101135"/>
                </a:cubicBezTo>
                <a:cubicBezTo>
                  <a:pt x="77323" y="82794"/>
                  <a:pt x="79436" y="82794"/>
                  <a:pt x="79436" y="82794"/>
                </a:cubicBezTo>
                <a:cubicBezTo>
                  <a:pt x="81549" y="82794"/>
                  <a:pt x="102676" y="72314"/>
                  <a:pt x="117464" y="67074"/>
                </a:cubicBezTo>
                <a:cubicBezTo>
                  <a:pt x="119577" y="23056"/>
                  <a:pt x="119577" y="23056"/>
                  <a:pt x="119577" y="23056"/>
                </a:cubicBezTo>
                <a:cubicBezTo>
                  <a:pt x="111126" y="12576"/>
                  <a:pt x="111126" y="12576"/>
                  <a:pt x="111126" y="12576"/>
                </a:cubicBezTo>
                <a:cubicBezTo>
                  <a:pt x="113239" y="0"/>
                  <a:pt x="113239" y="0"/>
                  <a:pt x="113239" y="0"/>
                </a:cubicBezTo>
                <a:cubicBezTo>
                  <a:pt x="83661" y="4716"/>
                  <a:pt x="83661" y="4716"/>
                  <a:pt x="83661" y="4716"/>
                </a:cubicBezTo>
                <a:cubicBezTo>
                  <a:pt x="85774" y="20436"/>
                  <a:pt x="85774" y="20436"/>
                  <a:pt x="85774" y="20436"/>
                </a:cubicBezTo>
                <a:cubicBezTo>
                  <a:pt x="69295" y="7336"/>
                  <a:pt x="69295" y="7336"/>
                  <a:pt x="69295" y="7336"/>
                </a:cubicBezTo>
                <a:cubicBezTo>
                  <a:pt x="65070" y="9956"/>
                  <a:pt x="65070" y="9956"/>
                  <a:pt x="65070" y="9956"/>
                </a:cubicBezTo>
                <a:cubicBezTo>
                  <a:pt x="58732" y="4716"/>
                  <a:pt x="58732" y="4716"/>
                  <a:pt x="58732" y="4716"/>
                </a:cubicBezTo>
                <a:cubicBezTo>
                  <a:pt x="19014" y="7336"/>
                  <a:pt x="19014" y="7336"/>
                  <a:pt x="19014" y="7336"/>
                </a:cubicBezTo>
                <a:cubicBezTo>
                  <a:pt x="0" y="36157"/>
                  <a:pt x="0" y="36157"/>
                  <a:pt x="0" y="36157"/>
                </a:cubicBezTo>
                <a:cubicBezTo>
                  <a:pt x="10563" y="57117"/>
                  <a:pt x="10563" y="57117"/>
                  <a:pt x="10563" y="57117"/>
                </a:cubicBezTo>
                <a:cubicBezTo>
                  <a:pt x="14788" y="93275"/>
                  <a:pt x="14788" y="93275"/>
                  <a:pt x="14788" y="93275"/>
                </a:cubicBezTo>
                <a:cubicBezTo>
                  <a:pt x="20704" y="103755"/>
                  <a:pt x="20704" y="103755"/>
                  <a:pt x="20704" y="103755"/>
                </a:cubicBezTo>
                <a:cubicBezTo>
                  <a:pt x="31267" y="98515"/>
                  <a:pt x="31267" y="98515"/>
                  <a:pt x="31267" y="98515"/>
                </a:cubicBezTo>
                <a:cubicBezTo>
                  <a:pt x="29154" y="114235"/>
                  <a:pt x="29154" y="114235"/>
                  <a:pt x="29154" y="114235"/>
                </a:cubicBezTo>
                <a:lnTo>
                  <a:pt x="46056" y="11161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0" name="Google Shape;2400;p128"/>
          <p:cNvSpPr/>
          <p:nvPr/>
        </p:nvSpPr>
        <p:spPr>
          <a:xfrm>
            <a:off x="5876538" y="3344937"/>
            <a:ext cx="112200" cy="135900"/>
          </a:xfrm>
          <a:custGeom>
            <a:rect b="b" l="l" r="r" t="t"/>
            <a:pathLst>
              <a:path extrusionOk="0" h="120000" w="120000">
                <a:moveTo>
                  <a:pt x="86412" y="114716"/>
                </a:moveTo>
                <a:lnTo>
                  <a:pt x="96793" y="119748"/>
                </a:lnTo>
                <a:lnTo>
                  <a:pt x="95267" y="114716"/>
                </a:lnTo>
                <a:lnTo>
                  <a:pt x="119694" y="110943"/>
                </a:lnTo>
                <a:lnTo>
                  <a:pt x="116641" y="92327"/>
                </a:lnTo>
                <a:lnTo>
                  <a:pt x="63511" y="43773"/>
                </a:lnTo>
                <a:lnTo>
                  <a:pt x="77251" y="38742"/>
                </a:lnTo>
                <a:lnTo>
                  <a:pt x="68091" y="23647"/>
                </a:lnTo>
                <a:lnTo>
                  <a:pt x="50076" y="23647"/>
                </a:lnTo>
                <a:lnTo>
                  <a:pt x="50076" y="23647"/>
                </a:lnTo>
                <a:lnTo>
                  <a:pt x="31755" y="0"/>
                </a:lnTo>
                <a:lnTo>
                  <a:pt x="27175" y="0"/>
                </a:lnTo>
                <a:lnTo>
                  <a:pt x="28702" y="17358"/>
                </a:lnTo>
                <a:lnTo>
                  <a:pt x="22595" y="17358"/>
                </a:lnTo>
                <a:lnTo>
                  <a:pt x="16488" y="11069"/>
                </a:lnTo>
                <a:lnTo>
                  <a:pt x="0" y="26163"/>
                </a:lnTo>
                <a:lnTo>
                  <a:pt x="16488" y="40000"/>
                </a:lnTo>
                <a:lnTo>
                  <a:pt x="13435" y="67421"/>
                </a:lnTo>
                <a:lnTo>
                  <a:pt x="58931" y="59874"/>
                </a:lnTo>
                <a:lnTo>
                  <a:pt x="74198" y="68679"/>
                </a:lnTo>
                <a:lnTo>
                  <a:pt x="74198" y="88553"/>
                </a:lnTo>
                <a:lnTo>
                  <a:pt x="89160" y="96100"/>
                </a:lnTo>
                <a:lnTo>
                  <a:pt x="89160" y="96100"/>
                </a:lnTo>
                <a:lnTo>
                  <a:pt x="89160" y="113459"/>
                </a:lnTo>
                <a:lnTo>
                  <a:pt x="86412" y="11471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p128"/>
          <p:cNvSpPr/>
          <p:nvPr/>
        </p:nvSpPr>
        <p:spPr>
          <a:xfrm>
            <a:off x="6273133" y="3066777"/>
            <a:ext cx="51600" cy="72900"/>
          </a:xfrm>
          <a:custGeom>
            <a:rect b="b" l="l" r="r" t="t"/>
            <a:pathLst>
              <a:path extrusionOk="0" h="120000" w="120000">
                <a:moveTo>
                  <a:pt x="0" y="49411"/>
                </a:moveTo>
                <a:lnTo>
                  <a:pt x="26666" y="79529"/>
                </a:lnTo>
                <a:lnTo>
                  <a:pt x="26666" y="79529"/>
                </a:lnTo>
                <a:lnTo>
                  <a:pt x="6666" y="119529"/>
                </a:lnTo>
                <a:lnTo>
                  <a:pt x="62666" y="103058"/>
                </a:lnTo>
                <a:lnTo>
                  <a:pt x="82666" y="105411"/>
                </a:lnTo>
                <a:lnTo>
                  <a:pt x="109333" y="96000"/>
                </a:lnTo>
                <a:lnTo>
                  <a:pt x="119333" y="72470"/>
                </a:lnTo>
                <a:lnTo>
                  <a:pt x="116000" y="67764"/>
                </a:lnTo>
                <a:lnTo>
                  <a:pt x="116000" y="67764"/>
                </a:lnTo>
                <a:lnTo>
                  <a:pt x="112666" y="28235"/>
                </a:lnTo>
                <a:lnTo>
                  <a:pt x="82666" y="0"/>
                </a:lnTo>
                <a:lnTo>
                  <a:pt x="62666" y="4705"/>
                </a:lnTo>
                <a:lnTo>
                  <a:pt x="40000" y="2352"/>
                </a:lnTo>
                <a:lnTo>
                  <a:pt x="16666" y="16470"/>
                </a:lnTo>
                <a:lnTo>
                  <a:pt x="30000" y="47058"/>
                </a:lnTo>
                <a:lnTo>
                  <a:pt x="0" y="494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128"/>
          <p:cNvSpPr/>
          <p:nvPr/>
        </p:nvSpPr>
        <p:spPr>
          <a:xfrm>
            <a:off x="6247952" y="2972379"/>
            <a:ext cx="91800" cy="107100"/>
          </a:xfrm>
          <a:custGeom>
            <a:rect b="b" l="l" r="r" t="t"/>
            <a:pathLst>
              <a:path extrusionOk="0" h="120000" w="120000">
                <a:moveTo>
                  <a:pt x="7430" y="110026"/>
                </a:moveTo>
                <a:lnTo>
                  <a:pt x="20061" y="119678"/>
                </a:lnTo>
                <a:lnTo>
                  <a:pt x="23777" y="111635"/>
                </a:lnTo>
                <a:lnTo>
                  <a:pt x="42352" y="114852"/>
                </a:lnTo>
                <a:lnTo>
                  <a:pt x="53498" y="105201"/>
                </a:lnTo>
                <a:lnTo>
                  <a:pt x="67987" y="106809"/>
                </a:lnTo>
                <a:lnTo>
                  <a:pt x="77275" y="103914"/>
                </a:lnTo>
                <a:lnTo>
                  <a:pt x="62414" y="87828"/>
                </a:lnTo>
                <a:lnTo>
                  <a:pt x="57213" y="84611"/>
                </a:lnTo>
                <a:lnTo>
                  <a:pt x="59071" y="73351"/>
                </a:lnTo>
                <a:lnTo>
                  <a:pt x="60557" y="73351"/>
                </a:lnTo>
                <a:lnTo>
                  <a:pt x="103281" y="46327"/>
                </a:lnTo>
                <a:lnTo>
                  <a:pt x="103281" y="33458"/>
                </a:lnTo>
                <a:lnTo>
                  <a:pt x="103281" y="31849"/>
                </a:lnTo>
                <a:lnTo>
                  <a:pt x="119628" y="11260"/>
                </a:lnTo>
                <a:lnTo>
                  <a:pt x="119628" y="8042"/>
                </a:lnTo>
                <a:lnTo>
                  <a:pt x="112198" y="0"/>
                </a:lnTo>
                <a:lnTo>
                  <a:pt x="90278" y="20911"/>
                </a:lnTo>
                <a:lnTo>
                  <a:pt x="75417" y="23806"/>
                </a:lnTo>
                <a:lnTo>
                  <a:pt x="75417" y="38284"/>
                </a:lnTo>
                <a:lnTo>
                  <a:pt x="47925" y="31849"/>
                </a:lnTo>
                <a:lnTo>
                  <a:pt x="33065" y="49544"/>
                </a:lnTo>
                <a:lnTo>
                  <a:pt x="33065" y="51152"/>
                </a:lnTo>
                <a:lnTo>
                  <a:pt x="7430" y="60804"/>
                </a:lnTo>
                <a:lnTo>
                  <a:pt x="0" y="70134"/>
                </a:lnTo>
                <a:lnTo>
                  <a:pt x="5572" y="76568"/>
                </a:lnTo>
                <a:lnTo>
                  <a:pt x="23777" y="76568"/>
                </a:lnTo>
                <a:lnTo>
                  <a:pt x="16346" y="97479"/>
                </a:lnTo>
                <a:lnTo>
                  <a:pt x="7430" y="11002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128"/>
          <p:cNvSpPr/>
          <p:nvPr/>
        </p:nvSpPr>
        <p:spPr>
          <a:xfrm>
            <a:off x="5850098" y="3521146"/>
            <a:ext cx="57900" cy="85800"/>
          </a:xfrm>
          <a:custGeom>
            <a:rect b="b" l="l" r="r" t="t"/>
            <a:pathLst>
              <a:path extrusionOk="0" h="120000" w="120000">
                <a:moveTo>
                  <a:pt x="55294" y="103545"/>
                </a:moveTo>
                <a:lnTo>
                  <a:pt x="87058" y="105551"/>
                </a:lnTo>
                <a:lnTo>
                  <a:pt x="98823" y="119598"/>
                </a:lnTo>
                <a:lnTo>
                  <a:pt x="119411" y="113578"/>
                </a:lnTo>
                <a:lnTo>
                  <a:pt x="101764" y="101538"/>
                </a:lnTo>
                <a:lnTo>
                  <a:pt x="70000" y="95518"/>
                </a:lnTo>
                <a:lnTo>
                  <a:pt x="49411" y="49765"/>
                </a:lnTo>
                <a:lnTo>
                  <a:pt x="28823" y="49765"/>
                </a:lnTo>
                <a:lnTo>
                  <a:pt x="22941" y="24080"/>
                </a:lnTo>
                <a:lnTo>
                  <a:pt x="40588" y="0"/>
                </a:lnTo>
                <a:lnTo>
                  <a:pt x="22941" y="12040"/>
                </a:lnTo>
                <a:lnTo>
                  <a:pt x="11176" y="26086"/>
                </a:lnTo>
                <a:lnTo>
                  <a:pt x="14117" y="26086"/>
                </a:lnTo>
                <a:lnTo>
                  <a:pt x="0" y="67826"/>
                </a:lnTo>
                <a:lnTo>
                  <a:pt x="17058" y="69832"/>
                </a:lnTo>
                <a:lnTo>
                  <a:pt x="17058" y="69832"/>
                </a:lnTo>
                <a:lnTo>
                  <a:pt x="55294" y="103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128"/>
          <p:cNvSpPr/>
          <p:nvPr/>
        </p:nvSpPr>
        <p:spPr>
          <a:xfrm>
            <a:off x="5692719" y="2762186"/>
            <a:ext cx="479700" cy="239100"/>
          </a:xfrm>
          <a:custGeom>
            <a:rect b="b" l="l" r="r" t="t"/>
            <a:pathLst>
              <a:path extrusionOk="0" h="120000" w="120000">
                <a:moveTo>
                  <a:pt x="48271" y="104248"/>
                </a:moveTo>
                <a:lnTo>
                  <a:pt x="48271" y="104964"/>
                </a:lnTo>
                <a:lnTo>
                  <a:pt x="63861" y="119856"/>
                </a:lnTo>
                <a:lnTo>
                  <a:pt x="75232" y="109976"/>
                </a:lnTo>
                <a:lnTo>
                  <a:pt x="75232" y="109976"/>
                </a:lnTo>
                <a:lnTo>
                  <a:pt x="83027" y="110692"/>
                </a:lnTo>
                <a:lnTo>
                  <a:pt x="91537" y="97231"/>
                </a:lnTo>
                <a:lnTo>
                  <a:pt x="89392" y="90214"/>
                </a:lnTo>
                <a:lnTo>
                  <a:pt x="92252" y="82338"/>
                </a:lnTo>
                <a:lnTo>
                  <a:pt x="96829" y="85202"/>
                </a:lnTo>
                <a:lnTo>
                  <a:pt x="103909" y="78042"/>
                </a:lnTo>
                <a:lnTo>
                  <a:pt x="109988" y="64582"/>
                </a:lnTo>
                <a:lnTo>
                  <a:pt x="109988" y="64582"/>
                </a:lnTo>
                <a:lnTo>
                  <a:pt x="119928" y="65298"/>
                </a:lnTo>
                <a:lnTo>
                  <a:pt x="115280" y="49689"/>
                </a:lnTo>
                <a:lnTo>
                  <a:pt x="105339" y="53985"/>
                </a:lnTo>
                <a:lnTo>
                  <a:pt x="104982" y="34081"/>
                </a:lnTo>
                <a:lnTo>
                  <a:pt x="104982" y="34081"/>
                </a:lnTo>
                <a:lnTo>
                  <a:pt x="107485" y="27637"/>
                </a:lnTo>
                <a:lnTo>
                  <a:pt x="104266" y="28353"/>
                </a:lnTo>
                <a:lnTo>
                  <a:pt x="101477" y="24057"/>
                </a:lnTo>
                <a:lnTo>
                  <a:pt x="96114" y="32649"/>
                </a:lnTo>
                <a:lnTo>
                  <a:pt x="87604" y="37661"/>
                </a:lnTo>
                <a:lnTo>
                  <a:pt x="87246" y="37661"/>
                </a:lnTo>
                <a:lnTo>
                  <a:pt x="66722" y="18472"/>
                </a:lnTo>
                <a:lnTo>
                  <a:pt x="59570" y="26205"/>
                </a:lnTo>
                <a:lnTo>
                  <a:pt x="54636" y="17756"/>
                </a:lnTo>
                <a:lnTo>
                  <a:pt x="54636" y="17756"/>
                </a:lnTo>
                <a:lnTo>
                  <a:pt x="53563" y="8448"/>
                </a:lnTo>
                <a:lnTo>
                  <a:pt x="43265" y="0"/>
                </a:lnTo>
                <a:lnTo>
                  <a:pt x="38617" y="10596"/>
                </a:lnTo>
                <a:lnTo>
                  <a:pt x="38617" y="26205"/>
                </a:lnTo>
                <a:lnTo>
                  <a:pt x="26960" y="26921"/>
                </a:lnTo>
                <a:lnTo>
                  <a:pt x="26960" y="26921"/>
                </a:lnTo>
                <a:lnTo>
                  <a:pt x="24100" y="21909"/>
                </a:lnTo>
                <a:lnTo>
                  <a:pt x="21239" y="23341"/>
                </a:lnTo>
                <a:lnTo>
                  <a:pt x="18092" y="18472"/>
                </a:lnTo>
                <a:lnTo>
                  <a:pt x="1072" y="34797"/>
                </a:lnTo>
                <a:lnTo>
                  <a:pt x="0" y="38377"/>
                </a:lnTo>
                <a:lnTo>
                  <a:pt x="357" y="38377"/>
                </a:lnTo>
                <a:lnTo>
                  <a:pt x="4934" y="51121"/>
                </a:lnTo>
                <a:lnTo>
                  <a:pt x="5649" y="48973"/>
                </a:lnTo>
                <a:lnTo>
                  <a:pt x="8867" y="51837"/>
                </a:lnTo>
                <a:lnTo>
                  <a:pt x="12014" y="71742"/>
                </a:lnTo>
                <a:lnTo>
                  <a:pt x="12014" y="71742"/>
                </a:lnTo>
                <a:lnTo>
                  <a:pt x="11299" y="79474"/>
                </a:lnTo>
                <a:lnTo>
                  <a:pt x="28390" y="89498"/>
                </a:lnTo>
                <a:lnTo>
                  <a:pt x="34040" y="107112"/>
                </a:lnTo>
                <a:lnTo>
                  <a:pt x="48271" y="10424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Google Shape;2405;p128"/>
          <p:cNvSpPr/>
          <p:nvPr/>
        </p:nvSpPr>
        <p:spPr>
          <a:xfrm>
            <a:off x="5478684" y="2728203"/>
            <a:ext cx="926700" cy="688500"/>
          </a:xfrm>
          <a:custGeom>
            <a:rect b="b" l="l" r="r" t="t"/>
            <a:pathLst>
              <a:path extrusionOk="0" h="120000" w="120000">
                <a:moveTo>
                  <a:pt x="68592" y="118954"/>
                </a:moveTo>
                <a:lnTo>
                  <a:pt x="68592" y="118954"/>
                </a:lnTo>
                <a:cubicBezTo>
                  <a:pt x="70255" y="119950"/>
                  <a:pt x="70255" y="119950"/>
                  <a:pt x="70255" y="119950"/>
                </a:cubicBezTo>
                <a:cubicBezTo>
                  <a:pt x="71881" y="118208"/>
                  <a:pt x="71881" y="118208"/>
                  <a:pt x="71881" y="118208"/>
                </a:cubicBezTo>
                <a:cubicBezTo>
                  <a:pt x="72805" y="115520"/>
                  <a:pt x="72805" y="115520"/>
                  <a:pt x="72805" y="115520"/>
                </a:cubicBezTo>
                <a:cubicBezTo>
                  <a:pt x="72805" y="115022"/>
                  <a:pt x="72805" y="115022"/>
                  <a:pt x="72805" y="115022"/>
                </a:cubicBezTo>
                <a:cubicBezTo>
                  <a:pt x="70070" y="115022"/>
                  <a:pt x="70070" y="115022"/>
                  <a:pt x="70070" y="115022"/>
                </a:cubicBezTo>
                <a:cubicBezTo>
                  <a:pt x="68222" y="116515"/>
                  <a:pt x="68222" y="116515"/>
                  <a:pt x="68222" y="116515"/>
                </a:cubicBezTo>
                <a:lnTo>
                  <a:pt x="68592" y="118954"/>
                </a:lnTo>
                <a:close/>
                <a:moveTo>
                  <a:pt x="70255" y="112036"/>
                </a:moveTo>
                <a:lnTo>
                  <a:pt x="70255" y="112036"/>
                </a:lnTo>
                <a:cubicBezTo>
                  <a:pt x="71179" y="114027"/>
                  <a:pt x="71179" y="114027"/>
                  <a:pt x="71179" y="114027"/>
                </a:cubicBezTo>
                <a:cubicBezTo>
                  <a:pt x="71549" y="114027"/>
                  <a:pt x="71549" y="114027"/>
                  <a:pt x="71549" y="114027"/>
                </a:cubicBezTo>
                <a:cubicBezTo>
                  <a:pt x="71179" y="111787"/>
                  <a:pt x="71179" y="111787"/>
                  <a:pt x="71179" y="111787"/>
                </a:cubicBezTo>
                <a:cubicBezTo>
                  <a:pt x="71733" y="110792"/>
                  <a:pt x="71733" y="110792"/>
                  <a:pt x="71733" y="110792"/>
                </a:cubicBezTo>
                <a:cubicBezTo>
                  <a:pt x="75762" y="109597"/>
                  <a:pt x="75762" y="109597"/>
                  <a:pt x="75762" y="109597"/>
                </a:cubicBezTo>
                <a:cubicBezTo>
                  <a:pt x="76834" y="108851"/>
                  <a:pt x="76834" y="108851"/>
                  <a:pt x="76834" y="108851"/>
                </a:cubicBezTo>
                <a:cubicBezTo>
                  <a:pt x="77018" y="107357"/>
                  <a:pt x="77018" y="107357"/>
                  <a:pt x="77018" y="107357"/>
                </a:cubicBezTo>
                <a:cubicBezTo>
                  <a:pt x="77757" y="108104"/>
                  <a:pt x="77757" y="108104"/>
                  <a:pt x="77757" y="108104"/>
                </a:cubicBezTo>
                <a:cubicBezTo>
                  <a:pt x="77942" y="106611"/>
                  <a:pt x="77942" y="106611"/>
                  <a:pt x="77942" y="106611"/>
                </a:cubicBezTo>
                <a:cubicBezTo>
                  <a:pt x="79236" y="107606"/>
                  <a:pt x="79236" y="107606"/>
                  <a:pt x="79236" y="107606"/>
                </a:cubicBezTo>
                <a:cubicBezTo>
                  <a:pt x="83634" y="106113"/>
                  <a:pt x="83634" y="106113"/>
                  <a:pt x="83634" y="106113"/>
                </a:cubicBezTo>
                <a:cubicBezTo>
                  <a:pt x="89695" y="98448"/>
                  <a:pt x="89695" y="98448"/>
                  <a:pt x="89695" y="98448"/>
                </a:cubicBezTo>
                <a:cubicBezTo>
                  <a:pt x="89879" y="95512"/>
                  <a:pt x="89879" y="95512"/>
                  <a:pt x="89879" y="95512"/>
                </a:cubicBezTo>
                <a:cubicBezTo>
                  <a:pt x="90434" y="95014"/>
                  <a:pt x="90434" y="95014"/>
                  <a:pt x="90434" y="95014"/>
                </a:cubicBezTo>
                <a:cubicBezTo>
                  <a:pt x="90619" y="95512"/>
                  <a:pt x="90619" y="95512"/>
                  <a:pt x="90619" y="95512"/>
                </a:cubicBezTo>
                <a:cubicBezTo>
                  <a:pt x="93169" y="90783"/>
                  <a:pt x="93169" y="90783"/>
                  <a:pt x="93169" y="90783"/>
                </a:cubicBezTo>
                <a:cubicBezTo>
                  <a:pt x="93353" y="90783"/>
                  <a:pt x="93353" y="90783"/>
                  <a:pt x="93353" y="90783"/>
                </a:cubicBezTo>
                <a:cubicBezTo>
                  <a:pt x="93723" y="88096"/>
                  <a:pt x="93723" y="88096"/>
                  <a:pt x="93723" y="88096"/>
                </a:cubicBezTo>
                <a:cubicBezTo>
                  <a:pt x="94277" y="87349"/>
                  <a:pt x="94277" y="87349"/>
                  <a:pt x="94277" y="87349"/>
                </a:cubicBezTo>
                <a:cubicBezTo>
                  <a:pt x="94277" y="86105"/>
                  <a:pt x="94277" y="86105"/>
                  <a:pt x="94277" y="86105"/>
                </a:cubicBezTo>
                <a:cubicBezTo>
                  <a:pt x="93169" y="84861"/>
                  <a:pt x="93169" y="84861"/>
                  <a:pt x="93169" y="84861"/>
                </a:cubicBezTo>
                <a:cubicBezTo>
                  <a:pt x="91136" y="84612"/>
                  <a:pt x="91136" y="84612"/>
                  <a:pt x="91136" y="84612"/>
                </a:cubicBezTo>
                <a:cubicBezTo>
                  <a:pt x="92614" y="84114"/>
                  <a:pt x="92614" y="84114"/>
                  <a:pt x="92614" y="84114"/>
                </a:cubicBezTo>
                <a:cubicBezTo>
                  <a:pt x="94462" y="82671"/>
                  <a:pt x="94462" y="82671"/>
                  <a:pt x="94462" y="82671"/>
                </a:cubicBezTo>
                <a:cubicBezTo>
                  <a:pt x="91506" y="78938"/>
                  <a:pt x="91506" y="78938"/>
                  <a:pt x="91506" y="78938"/>
                </a:cubicBezTo>
                <a:cubicBezTo>
                  <a:pt x="94277" y="79933"/>
                  <a:pt x="94277" y="79933"/>
                  <a:pt x="94277" y="79933"/>
                </a:cubicBezTo>
                <a:cubicBezTo>
                  <a:pt x="92245" y="75752"/>
                  <a:pt x="92245" y="75752"/>
                  <a:pt x="92245" y="75752"/>
                </a:cubicBezTo>
                <a:cubicBezTo>
                  <a:pt x="91506" y="72517"/>
                  <a:pt x="91506" y="72517"/>
                  <a:pt x="91506" y="72517"/>
                </a:cubicBezTo>
                <a:cubicBezTo>
                  <a:pt x="89140" y="71074"/>
                  <a:pt x="89140" y="71074"/>
                  <a:pt x="89140" y="71074"/>
                </a:cubicBezTo>
                <a:cubicBezTo>
                  <a:pt x="90988" y="66594"/>
                  <a:pt x="90988" y="66594"/>
                  <a:pt x="90988" y="66594"/>
                </a:cubicBezTo>
                <a:cubicBezTo>
                  <a:pt x="91136" y="65350"/>
                  <a:pt x="91136" y="65350"/>
                  <a:pt x="91136" y="65350"/>
                </a:cubicBezTo>
                <a:cubicBezTo>
                  <a:pt x="92060" y="66097"/>
                  <a:pt x="92060" y="66097"/>
                  <a:pt x="92060" y="66097"/>
                </a:cubicBezTo>
                <a:cubicBezTo>
                  <a:pt x="92429" y="64653"/>
                  <a:pt x="92429" y="64653"/>
                  <a:pt x="92429" y="64653"/>
                </a:cubicBezTo>
                <a:cubicBezTo>
                  <a:pt x="95201" y="63409"/>
                  <a:pt x="95201" y="63409"/>
                  <a:pt x="95201" y="63409"/>
                </a:cubicBezTo>
                <a:cubicBezTo>
                  <a:pt x="95386" y="63658"/>
                  <a:pt x="95386" y="63658"/>
                  <a:pt x="95386" y="63658"/>
                </a:cubicBezTo>
                <a:cubicBezTo>
                  <a:pt x="95756" y="62165"/>
                  <a:pt x="95756" y="62165"/>
                  <a:pt x="95756" y="62165"/>
                </a:cubicBezTo>
                <a:cubicBezTo>
                  <a:pt x="93908" y="62165"/>
                  <a:pt x="93908" y="62165"/>
                  <a:pt x="93908" y="62165"/>
                </a:cubicBezTo>
                <a:cubicBezTo>
                  <a:pt x="92429" y="60920"/>
                  <a:pt x="92429" y="60920"/>
                  <a:pt x="92429" y="60920"/>
                </a:cubicBezTo>
                <a:cubicBezTo>
                  <a:pt x="90434" y="63409"/>
                  <a:pt x="90434" y="63409"/>
                  <a:pt x="90434" y="63409"/>
                </a:cubicBezTo>
                <a:cubicBezTo>
                  <a:pt x="88586" y="62413"/>
                  <a:pt x="88586" y="62413"/>
                  <a:pt x="88586" y="62413"/>
                </a:cubicBezTo>
                <a:cubicBezTo>
                  <a:pt x="88216" y="60671"/>
                  <a:pt x="88216" y="60671"/>
                  <a:pt x="88216" y="60671"/>
                </a:cubicBezTo>
                <a:cubicBezTo>
                  <a:pt x="86036" y="58432"/>
                  <a:pt x="86036" y="58432"/>
                  <a:pt x="86036" y="58432"/>
                </a:cubicBezTo>
                <a:cubicBezTo>
                  <a:pt x="86923" y="56242"/>
                  <a:pt x="86923" y="56242"/>
                  <a:pt x="86923" y="56242"/>
                </a:cubicBezTo>
                <a:cubicBezTo>
                  <a:pt x="87847" y="56491"/>
                  <a:pt x="87847" y="56491"/>
                  <a:pt x="87847" y="56491"/>
                </a:cubicBezTo>
                <a:cubicBezTo>
                  <a:pt x="89510" y="55495"/>
                  <a:pt x="89510" y="55495"/>
                  <a:pt x="89510" y="55495"/>
                </a:cubicBezTo>
                <a:cubicBezTo>
                  <a:pt x="89695" y="54002"/>
                  <a:pt x="89695" y="54002"/>
                  <a:pt x="89695" y="54002"/>
                </a:cubicBezTo>
                <a:cubicBezTo>
                  <a:pt x="91875" y="52260"/>
                  <a:pt x="91875" y="52260"/>
                  <a:pt x="91875" y="52260"/>
                </a:cubicBezTo>
                <a:cubicBezTo>
                  <a:pt x="93353" y="50070"/>
                  <a:pt x="93353" y="50070"/>
                  <a:pt x="93353" y="50070"/>
                </a:cubicBezTo>
                <a:cubicBezTo>
                  <a:pt x="94462" y="50070"/>
                  <a:pt x="94462" y="50070"/>
                  <a:pt x="94462" y="50070"/>
                </a:cubicBezTo>
                <a:cubicBezTo>
                  <a:pt x="95571" y="51812"/>
                  <a:pt x="95571" y="51812"/>
                  <a:pt x="95571" y="51812"/>
                </a:cubicBezTo>
                <a:cubicBezTo>
                  <a:pt x="93723" y="54749"/>
                  <a:pt x="93723" y="54749"/>
                  <a:pt x="93723" y="54749"/>
                </a:cubicBezTo>
                <a:cubicBezTo>
                  <a:pt x="94277" y="55744"/>
                  <a:pt x="94277" y="55744"/>
                  <a:pt x="94277" y="55744"/>
                </a:cubicBezTo>
                <a:cubicBezTo>
                  <a:pt x="93353" y="57237"/>
                  <a:pt x="93353" y="57237"/>
                  <a:pt x="93353" y="57237"/>
                </a:cubicBezTo>
                <a:cubicBezTo>
                  <a:pt x="95016" y="56491"/>
                  <a:pt x="95016" y="56491"/>
                  <a:pt x="95016" y="56491"/>
                </a:cubicBezTo>
                <a:cubicBezTo>
                  <a:pt x="95571" y="55246"/>
                  <a:pt x="95571" y="55246"/>
                  <a:pt x="95571" y="55246"/>
                </a:cubicBezTo>
                <a:cubicBezTo>
                  <a:pt x="97566" y="53753"/>
                  <a:pt x="97566" y="53753"/>
                  <a:pt x="97566" y="53753"/>
                </a:cubicBezTo>
                <a:cubicBezTo>
                  <a:pt x="99414" y="53255"/>
                  <a:pt x="99414" y="53255"/>
                  <a:pt x="99414" y="53255"/>
                </a:cubicBezTo>
                <a:cubicBezTo>
                  <a:pt x="100153" y="51812"/>
                  <a:pt x="100153" y="51812"/>
                  <a:pt x="100153" y="51812"/>
                </a:cubicBezTo>
                <a:lnTo>
                  <a:pt x="100153" y="51812"/>
                </a:lnTo>
                <a:cubicBezTo>
                  <a:pt x="102704" y="50319"/>
                  <a:pt x="102704" y="50319"/>
                  <a:pt x="102704" y="50319"/>
                </a:cubicBezTo>
                <a:cubicBezTo>
                  <a:pt x="104367" y="47333"/>
                  <a:pt x="104367" y="47333"/>
                  <a:pt x="104367" y="47333"/>
                </a:cubicBezTo>
                <a:cubicBezTo>
                  <a:pt x="106917" y="48079"/>
                  <a:pt x="106917" y="48079"/>
                  <a:pt x="106917" y="48079"/>
                </a:cubicBezTo>
                <a:cubicBezTo>
                  <a:pt x="106917" y="46088"/>
                  <a:pt x="106917" y="46088"/>
                  <a:pt x="106917" y="46088"/>
                </a:cubicBezTo>
                <a:cubicBezTo>
                  <a:pt x="108580" y="45591"/>
                  <a:pt x="108580" y="45591"/>
                  <a:pt x="108580" y="45591"/>
                </a:cubicBezTo>
                <a:cubicBezTo>
                  <a:pt x="110760" y="42156"/>
                  <a:pt x="110760" y="42156"/>
                  <a:pt x="110760" y="42156"/>
                </a:cubicBezTo>
                <a:cubicBezTo>
                  <a:pt x="111499" y="43649"/>
                  <a:pt x="111499" y="43649"/>
                  <a:pt x="111499" y="43649"/>
                </a:cubicBezTo>
                <a:cubicBezTo>
                  <a:pt x="112978" y="40165"/>
                  <a:pt x="112978" y="40165"/>
                  <a:pt x="112978" y="40165"/>
                </a:cubicBezTo>
                <a:cubicBezTo>
                  <a:pt x="112608" y="36034"/>
                  <a:pt x="112608" y="36034"/>
                  <a:pt x="112608" y="36034"/>
                </a:cubicBezTo>
                <a:cubicBezTo>
                  <a:pt x="115010" y="33297"/>
                  <a:pt x="115010" y="33297"/>
                  <a:pt x="115010" y="33297"/>
                </a:cubicBezTo>
                <a:cubicBezTo>
                  <a:pt x="116082" y="34541"/>
                  <a:pt x="116082" y="34541"/>
                  <a:pt x="116082" y="34541"/>
                </a:cubicBezTo>
                <a:cubicBezTo>
                  <a:pt x="116636" y="34292"/>
                  <a:pt x="116636" y="34292"/>
                  <a:pt x="116636" y="34292"/>
                </a:cubicBezTo>
                <a:cubicBezTo>
                  <a:pt x="118299" y="30111"/>
                  <a:pt x="118299" y="30111"/>
                  <a:pt x="118299" y="30111"/>
                </a:cubicBezTo>
                <a:cubicBezTo>
                  <a:pt x="118854" y="25682"/>
                  <a:pt x="118854" y="25682"/>
                  <a:pt x="118854" y="25682"/>
                </a:cubicBezTo>
                <a:cubicBezTo>
                  <a:pt x="119963" y="24935"/>
                  <a:pt x="119963" y="24935"/>
                  <a:pt x="119963" y="24935"/>
                </a:cubicBezTo>
                <a:cubicBezTo>
                  <a:pt x="119963" y="21700"/>
                  <a:pt x="119963" y="21700"/>
                  <a:pt x="119963" y="21700"/>
                </a:cubicBezTo>
                <a:cubicBezTo>
                  <a:pt x="114271" y="24935"/>
                  <a:pt x="114271" y="24935"/>
                  <a:pt x="114271" y="24935"/>
                </a:cubicBezTo>
                <a:cubicBezTo>
                  <a:pt x="112608" y="24189"/>
                  <a:pt x="112608" y="24189"/>
                  <a:pt x="112608" y="24189"/>
                </a:cubicBezTo>
                <a:cubicBezTo>
                  <a:pt x="111684" y="19510"/>
                  <a:pt x="111684" y="19510"/>
                  <a:pt x="111684" y="19510"/>
                </a:cubicBezTo>
                <a:cubicBezTo>
                  <a:pt x="107656" y="16524"/>
                  <a:pt x="107656" y="16524"/>
                  <a:pt x="107656" y="16524"/>
                </a:cubicBezTo>
                <a:cubicBezTo>
                  <a:pt x="105993" y="17270"/>
                  <a:pt x="105993" y="17270"/>
                  <a:pt x="105993" y="17270"/>
                </a:cubicBezTo>
                <a:cubicBezTo>
                  <a:pt x="105808" y="17270"/>
                  <a:pt x="105808" y="17270"/>
                  <a:pt x="105808" y="17270"/>
                </a:cubicBezTo>
                <a:cubicBezTo>
                  <a:pt x="103258" y="5176"/>
                  <a:pt x="103258" y="5176"/>
                  <a:pt x="103258" y="5176"/>
                </a:cubicBezTo>
                <a:cubicBezTo>
                  <a:pt x="100893" y="1941"/>
                  <a:pt x="100893" y="1941"/>
                  <a:pt x="100893" y="1941"/>
                </a:cubicBezTo>
                <a:cubicBezTo>
                  <a:pt x="99784" y="2438"/>
                  <a:pt x="99784" y="2438"/>
                  <a:pt x="99784" y="2438"/>
                </a:cubicBezTo>
                <a:cubicBezTo>
                  <a:pt x="97566" y="0"/>
                  <a:pt x="97566" y="0"/>
                  <a:pt x="97566" y="0"/>
                </a:cubicBezTo>
                <a:cubicBezTo>
                  <a:pt x="92245" y="1692"/>
                  <a:pt x="92245" y="1692"/>
                  <a:pt x="92245" y="1692"/>
                </a:cubicBezTo>
                <a:cubicBezTo>
                  <a:pt x="90988" y="4429"/>
                  <a:pt x="90988" y="4429"/>
                  <a:pt x="90988" y="4429"/>
                </a:cubicBezTo>
                <a:cubicBezTo>
                  <a:pt x="92060" y="4429"/>
                  <a:pt x="92060" y="4429"/>
                  <a:pt x="92060" y="4429"/>
                </a:cubicBezTo>
                <a:cubicBezTo>
                  <a:pt x="92614" y="6868"/>
                  <a:pt x="92614" y="6868"/>
                  <a:pt x="92614" y="6868"/>
                </a:cubicBezTo>
                <a:cubicBezTo>
                  <a:pt x="90803" y="8859"/>
                  <a:pt x="90803" y="8859"/>
                  <a:pt x="90803" y="8859"/>
                </a:cubicBezTo>
                <a:cubicBezTo>
                  <a:pt x="89325" y="15528"/>
                  <a:pt x="89325" y="15528"/>
                  <a:pt x="89325" y="15528"/>
                </a:cubicBezTo>
                <a:cubicBezTo>
                  <a:pt x="86553" y="17021"/>
                  <a:pt x="86553" y="17021"/>
                  <a:pt x="86553" y="17021"/>
                </a:cubicBezTo>
                <a:cubicBezTo>
                  <a:pt x="83634" y="15279"/>
                  <a:pt x="83634" y="15279"/>
                  <a:pt x="83634" y="15279"/>
                </a:cubicBezTo>
                <a:cubicBezTo>
                  <a:pt x="82155" y="17768"/>
                  <a:pt x="82155" y="17768"/>
                  <a:pt x="82155" y="17768"/>
                </a:cubicBezTo>
                <a:cubicBezTo>
                  <a:pt x="82340" y="24437"/>
                  <a:pt x="82340" y="24437"/>
                  <a:pt x="82340" y="24437"/>
                </a:cubicBezTo>
                <a:cubicBezTo>
                  <a:pt x="87292" y="22944"/>
                  <a:pt x="87292" y="22944"/>
                  <a:pt x="87292" y="22944"/>
                </a:cubicBezTo>
                <a:cubicBezTo>
                  <a:pt x="90064" y="28867"/>
                  <a:pt x="90064" y="28867"/>
                  <a:pt x="90064" y="28867"/>
                </a:cubicBezTo>
                <a:cubicBezTo>
                  <a:pt x="84742" y="28618"/>
                  <a:pt x="84742" y="28618"/>
                  <a:pt x="84742" y="28618"/>
                </a:cubicBezTo>
                <a:cubicBezTo>
                  <a:pt x="81601" y="33048"/>
                  <a:pt x="81601" y="33048"/>
                  <a:pt x="81601" y="33048"/>
                </a:cubicBezTo>
                <a:cubicBezTo>
                  <a:pt x="77757" y="36034"/>
                  <a:pt x="77757" y="36034"/>
                  <a:pt x="77757" y="36034"/>
                </a:cubicBezTo>
                <a:cubicBezTo>
                  <a:pt x="75577" y="34790"/>
                  <a:pt x="75577" y="34790"/>
                  <a:pt x="75577" y="34790"/>
                </a:cubicBezTo>
                <a:cubicBezTo>
                  <a:pt x="74283" y="37279"/>
                  <a:pt x="74283" y="37279"/>
                  <a:pt x="74283" y="37279"/>
                </a:cubicBezTo>
                <a:cubicBezTo>
                  <a:pt x="75207" y="39717"/>
                  <a:pt x="75207" y="39717"/>
                  <a:pt x="75207" y="39717"/>
                </a:cubicBezTo>
                <a:cubicBezTo>
                  <a:pt x="70625" y="44645"/>
                  <a:pt x="70625" y="44645"/>
                  <a:pt x="70625" y="44645"/>
                </a:cubicBezTo>
                <a:cubicBezTo>
                  <a:pt x="66596" y="44396"/>
                  <a:pt x="66596" y="44396"/>
                  <a:pt x="66596" y="44396"/>
                </a:cubicBezTo>
                <a:cubicBezTo>
                  <a:pt x="60720" y="48079"/>
                  <a:pt x="60720" y="48079"/>
                  <a:pt x="60720" y="48079"/>
                </a:cubicBezTo>
                <a:lnTo>
                  <a:pt x="60720" y="48079"/>
                </a:lnTo>
                <a:cubicBezTo>
                  <a:pt x="52663" y="42654"/>
                  <a:pt x="52663" y="42654"/>
                  <a:pt x="52663" y="42654"/>
                </a:cubicBezTo>
                <a:cubicBezTo>
                  <a:pt x="45124" y="43649"/>
                  <a:pt x="45124" y="43649"/>
                  <a:pt x="45124" y="43649"/>
                </a:cubicBezTo>
                <a:cubicBezTo>
                  <a:pt x="42389" y="37279"/>
                  <a:pt x="42389" y="37279"/>
                  <a:pt x="42389" y="37279"/>
                </a:cubicBezTo>
                <a:cubicBezTo>
                  <a:pt x="33187" y="33795"/>
                  <a:pt x="33187" y="33795"/>
                  <a:pt x="33187" y="33795"/>
                </a:cubicBezTo>
                <a:cubicBezTo>
                  <a:pt x="33741" y="30858"/>
                  <a:pt x="33741" y="30858"/>
                  <a:pt x="33741" y="30858"/>
                </a:cubicBezTo>
                <a:cubicBezTo>
                  <a:pt x="32115" y="24189"/>
                  <a:pt x="32115" y="24189"/>
                  <a:pt x="32115" y="24189"/>
                </a:cubicBezTo>
                <a:cubicBezTo>
                  <a:pt x="30822" y="23442"/>
                  <a:pt x="30822" y="23442"/>
                  <a:pt x="30822" y="23442"/>
                </a:cubicBezTo>
                <a:cubicBezTo>
                  <a:pt x="30267" y="24189"/>
                  <a:pt x="30267" y="24189"/>
                  <a:pt x="30267" y="24189"/>
                </a:cubicBezTo>
                <a:cubicBezTo>
                  <a:pt x="27902" y="19510"/>
                  <a:pt x="27902" y="19510"/>
                  <a:pt x="27902" y="19510"/>
                </a:cubicBezTo>
                <a:cubicBezTo>
                  <a:pt x="26239" y="19709"/>
                  <a:pt x="26239" y="19709"/>
                  <a:pt x="26239" y="19709"/>
                </a:cubicBezTo>
                <a:cubicBezTo>
                  <a:pt x="25315" y="21949"/>
                  <a:pt x="25315" y="21949"/>
                  <a:pt x="25315" y="21949"/>
                </a:cubicBezTo>
                <a:cubicBezTo>
                  <a:pt x="24022" y="21949"/>
                  <a:pt x="24022" y="21949"/>
                  <a:pt x="24022" y="21949"/>
                </a:cubicBezTo>
                <a:cubicBezTo>
                  <a:pt x="23504" y="26876"/>
                  <a:pt x="23504" y="26876"/>
                  <a:pt x="23504" y="26876"/>
                </a:cubicBezTo>
                <a:cubicBezTo>
                  <a:pt x="18367" y="26379"/>
                  <a:pt x="18367" y="26379"/>
                  <a:pt x="18367" y="26379"/>
                </a:cubicBezTo>
                <a:cubicBezTo>
                  <a:pt x="17074" y="34292"/>
                  <a:pt x="17074" y="34292"/>
                  <a:pt x="17074" y="34292"/>
                </a:cubicBezTo>
                <a:cubicBezTo>
                  <a:pt x="12676" y="35039"/>
                  <a:pt x="12676" y="35039"/>
                  <a:pt x="12676" y="35039"/>
                </a:cubicBezTo>
                <a:cubicBezTo>
                  <a:pt x="14117" y="41161"/>
                  <a:pt x="14117" y="41161"/>
                  <a:pt x="14117" y="41161"/>
                </a:cubicBezTo>
                <a:cubicBezTo>
                  <a:pt x="13230" y="44396"/>
                  <a:pt x="13230" y="44396"/>
                  <a:pt x="13230" y="44396"/>
                </a:cubicBezTo>
                <a:cubicBezTo>
                  <a:pt x="13415" y="44645"/>
                  <a:pt x="13415" y="44645"/>
                  <a:pt x="13415" y="44645"/>
                </a:cubicBezTo>
                <a:cubicBezTo>
                  <a:pt x="9534" y="47581"/>
                  <a:pt x="9534" y="47581"/>
                  <a:pt x="9534" y="47581"/>
                </a:cubicBezTo>
                <a:cubicBezTo>
                  <a:pt x="8463" y="49821"/>
                  <a:pt x="8463" y="49821"/>
                  <a:pt x="8463" y="49821"/>
                </a:cubicBezTo>
                <a:cubicBezTo>
                  <a:pt x="6430" y="49821"/>
                  <a:pt x="6430" y="49821"/>
                  <a:pt x="6430" y="49821"/>
                </a:cubicBezTo>
                <a:cubicBezTo>
                  <a:pt x="5137" y="52061"/>
                  <a:pt x="5137" y="52061"/>
                  <a:pt x="5137" y="52061"/>
                </a:cubicBezTo>
                <a:cubicBezTo>
                  <a:pt x="3510" y="51065"/>
                  <a:pt x="3510" y="51065"/>
                  <a:pt x="3510" y="51065"/>
                </a:cubicBezTo>
                <a:cubicBezTo>
                  <a:pt x="739" y="52758"/>
                  <a:pt x="739" y="52758"/>
                  <a:pt x="739" y="52758"/>
                </a:cubicBezTo>
                <a:cubicBezTo>
                  <a:pt x="184" y="55246"/>
                  <a:pt x="184" y="55246"/>
                  <a:pt x="184" y="55246"/>
                </a:cubicBezTo>
                <a:cubicBezTo>
                  <a:pt x="0" y="55246"/>
                  <a:pt x="0" y="55246"/>
                  <a:pt x="0" y="55246"/>
                </a:cubicBezTo>
                <a:cubicBezTo>
                  <a:pt x="184" y="57984"/>
                  <a:pt x="184" y="57984"/>
                  <a:pt x="184" y="57984"/>
                </a:cubicBezTo>
                <a:cubicBezTo>
                  <a:pt x="2217" y="57735"/>
                  <a:pt x="2217" y="57735"/>
                  <a:pt x="2217" y="57735"/>
                </a:cubicBezTo>
                <a:cubicBezTo>
                  <a:pt x="2771" y="61667"/>
                  <a:pt x="2771" y="61667"/>
                  <a:pt x="2771" y="61667"/>
                </a:cubicBezTo>
                <a:cubicBezTo>
                  <a:pt x="2956" y="61667"/>
                  <a:pt x="2956" y="61667"/>
                  <a:pt x="2956" y="61667"/>
                </a:cubicBezTo>
                <a:cubicBezTo>
                  <a:pt x="2032" y="63160"/>
                  <a:pt x="2032" y="63160"/>
                  <a:pt x="2032" y="63160"/>
                </a:cubicBezTo>
                <a:cubicBezTo>
                  <a:pt x="4767" y="63658"/>
                  <a:pt x="4767" y="63658"/>
                  <a:pt x="4767" y="63658"/>
                </a:cubicBezTo>
                <a:cubicBezTo>
                  <a:pt x="4767" y="66345"/>
                  <a:pt x="4767" y="66345"/>
                  <a:pt x="4767" y="66345"/>
                </a:cubicBezTo>
                <a:cubicBezTo>
                  <a:pt x="7539" y="67590"/>
                  <a:pt x="7539" y="67590"/>
                  <a:pt x="7539" y="67590"/>
                </a:cubicBezTo>
                <a:lnTo>
                  <a:pt x="7539" y="67590"/>
                </a:lnTo>
                <a:cubicBezTo>
                  <a:pt x="8647" y="67839"/>
                  <a:pt x="8647" y="67839"/>
                  <a:pt x="8647" y="67839"/>
                </a:cubicBezTo>
                <a:cubicBezTo>
                  <a:pt x="11013" y="66097"/>
                  <a:pt x="11013" y="66097"/>
                  <a:pt x="11013" y="66097"/>
                </a:cubicBezTo>
                <a:cubicBezTo>
                  <a:pt x="13600" y="68336"/>
                  <a:pt x="13600" y="68336"/>
                  <a:pt x="13600" y="68336"/>
                </a:cubicBezTo>
                <a:cubicBezTo>
                  <a:pt x="10643" y="73761"/>
                  <a:pt x="10643" y="73761"/>
                  <a:pt x="10643" y="73761"/>
                </a:cubicBezTo>
                <a:cubicBezTo>
                  <a:pt x="11382" y="76748"/>
                  <a:pt x="11382" y="76748"/>
                  <a:pt x="11382" y="76748"/>
                </a:cubicBezTo>
                <a:cubicBezTo>
                  <a:pt x="10089" y="78440"/>
                  <a:pt x="10089" y="78440"/>
                  <a:pt x="10089" y="78440"/>
                </a:cubicBezTo>
                <a:cubicBezTo>
                  <a:pt x="10643" y="81924"/>
                  <a:pt x="10643" y="81924"/>
                  <a:pt x="10643" y="81924"/>
                </a:cubicBezTo>
                <a:cubicBezTo>
                  <a:pt x="14487" y="84413"/>
                  <a:pt x="14487" y="84413"/>
                  <a:pt x="14487" y="84413"/>
                </a:cubicBezTo>
                <a:cubicBezTo>
                  <a:pt x="14302" y="84861"/>
                  <a:pt x="14302" y="84861"/>
                  <a:pt x="14302" y="84861"/>
                </a:cubicBezTo>
                <a:cubicBezTo>
                  <a:pt x="14856" y="85109"/>
                  <a:pt x="14856" y="85109"/>
                  <a:pt x="14856" y="85109"/>
                </a:cubicBezTo>
                <a:cubicBezTo>
                  <a:pt x="15226" y="84114"/>
                  <a:pt x="15226" y="84114"/>
                  <a:pt x="15226" y="84114"/>
                </a:cubicBezTo>
                <a:cubicBezTo>
                  <a:pt x="18552" y="86105"/>
                  <a:pt x="18552" y="86105"/>
                  <a:pt x="18552" y="86105"/>
                </a:cubicBezTo>
                <a:cubicBezTo>
                  <a:pt x="19439" y="88096"/>
                  <a:pt x="19439" y="88096"/>
                  <a:pt x="19439" y="88096"/>
                </a:cubicBezTo>
                <a:cubicBezTo>
                  <a:pt x="20917" y="87100"/>
                  <a:pt x="20917" y="87100"/>
                  <a:pt x="20917" y="87100"/>
                </a:cubicBezTo>
                <a:cubicBezTo>
                  <a:pt x="20917" y="89340"/>
                  <a:pt x="20917" y="89340"/>
                  <a:pt x="20917" y="89340"/>
                </a:cubicBezTo>
                <a:cubicBezTo>
                  <a:pt x="25130" y="91530"/>
                  <a:pt x="25130" y="91530"/>
                  <a:pt x="25130" y="91530"/>
                </a:cubicBezTo>
                <a:cubicBezTo>
                  <a:pt x="28604" y="91281"/>
                  <a:pt x="28604" y="91281"/>
                  <a:pt x="28604" y="91281"/>
                </a:cubicBezTo>
                <a:cubicBezTo>
                  <a:pt x="29344" y="90584"/>
                  <a:pt x="29344" y="90584"/>
                  <a:pt x="29344" y="90584"/>
                </a:cubicBezTo>
                <a:cubicBezTo>
                  <a:pt x="30267" y="94765"/>
                  <a:pt x="30267" y="94765"/>
                  <a:pt x="30267" y="94765"/>
                </a:cubicBezTo>
                <a:cubicBezTo>
                  <a:pt x="36328" y="95263"/>
                  <a:pt x="36328" y="95263"/>
                  <a:pt x="36328" y="95263"/>
                </a:cubicBezTo>
                <a:cubicBezTo>
                  <a:pt x="35589" y="92525"/>
                  <a:pt x="35589" y="92525"/>
                  <a:pt x="35589" y="92525"/>
                </a:cubicBezTo>
                <a:cubicBezTo>
                  <a:pt x="41096" y="86851"/>
                  <a:pt x="41096" y="86851"/>
                  <a:pt x="41096" y="86851"/>
                </a:cubicBezTo>
                <a:cubicBezTo>
                  <a:pt x="42389" y="87598"/>
                  <a:pt x="42389" y="87598"/>
                  <a:pt x="42389" y="87598"/>
                </a:cubicBezTo>
                <a:cubicBezTo>
                  <a:pt x="43831" y="86603"/>
                  <a:pt x="43831" y="86603"/>
                  <a:pt x="43831" y="86603"/>
                </a:cubicBezTo>
                <a:cubicBezTo>
                  <a:pt x="44755" y="90087"/>
                  <a:pt x="44755" y="90087"/>
                  <a:pt x="44755" y="90087"/>
                </a:cubicBezTo>
                <a:cubicBezTo>
                  <a:pt x="46787" y="90584"/>
                  <a:pt x="46787" y="90584"/>
                  <a:pt x="46787" y="90584"/>
                </a:cubicBezTo>
                <a:cubicBezTo>
                  <a:pt x="47342" y="90335"/>
                  <a:pt x="47342" y="90335"/>
                  <a:pt x="47342" y="90335"/>
                </a:cubicBezTo>
                <a:cubicBezTo>
                  <a:pt x="49337" y="93770"/>
                  <a:pt x="49337" y="93770"/>
                  <a:pt x="49337" y="93770"/>
                </a:cubicBezTo>
                <a:cubicBezTo>
                  <a:pt x="48968" y="98199"/>
                  <a:pt x="48968" y="98199"/>
                  <a:pt x="48968" y="98199"/>
                </a:cubicBezTo>
                <a:lnTo>
                  <a:pt x="48968" y="98199"/>
                </a:lnTo>
                <a:cubicBezTo>
                  <a:pt x="47157" y="101435"/>
                  <a:pt x="47157" y="101435"/>
                  <a:pt x="47157" y="101435"/>
                </a:cubicBezTo>
                <a:cubicBezTo>
                  <a:pt x="47526" y="103625"/>
                  <a:pt x="47526" y="103625"/>
                  <a:pt x="47526" y="103625"/>
                </a:cubicBezTo>
                <a:cubicBezTo>
                  <a:pt x="49522" y="102679"/>
                  <a:pt x="49522" y="102679"/>
                  <a:pt x="49522" y="102679"/>
                </a:cubicBezTo>
                <a:cubicBezTo>
                  <a:pt x="50631" y="106113"/>
                  <a:pt x="50631" y="106113"/>
                  <a:pt x="50631" y="106113"/>
                </a:cubicBezTo>
                <a:cubicBezTo>
                  <a:pt x="50261" y="108353"/>
                  <a:pt x="50261" y="108353"/>
                  <a:pt x="50261" y="108353"/>
                </a:cubicBezTo>
                <a:cubicBezTo>
                  <a:pt x="51740" y="109597"/>
                  <a:pt x="51740" y="109597"/>
                  <a:pt x="51740" y="109597"/>
                </a:cubicBezTo>
                <a:cubicBezTo>
                  <a:pt x="53550" y="109348"/>
                  <a:pt x="53550" y="109348"/>
                  <a:pt x="53550" y="109348"/>
                </a:cubicBezTo>
                <a:cubicBezTo>
                  <a:pt x="53735" y="109597"/>
                  <a:pt x="53735" y="109597"/>
                  <a:pt x="53735" y="109597"/>
                </a:cubicBezTo>
                <a:cubicBezTo>
                  <a:pt x="54290" y="110792"/>
                  <a:pt x="54290" y="110792"/>
                  <a:pt x="54290" y="110792"/>
                </a:cubicBezTo>
                <a:cubicBezTo>
                  <a:pt x="54844" y="110792"/>
                  <a:pt x="54844" y="110792"/>
                  <a:pt x="54844" y="110792"/>
                </a:cubicBezTo>
                <a:cubicBezTo>
                  <a:pt x="54659" y="107357"/>
                  <a:pt x="54659" y="107357"/>
                  <a:pt x="54659" y="107357"/>
                </a:cubicBezTo>
                <a:cubicBezTo>
                  <a:pt x="60535" y="106611"/>
                  <a:pt x="60535" y="106611"/>
                  <a:pt x="60535" y="106611"/>
                </a:cubicBezTo>
                <a:cubicBezTo>
                  <a:pt x="61644" y="105118"/>
                  <a:pt x="61644" y="105118"/>
                  <a:pt x="61644" y="105118"/>
                </a:cubicBezTo>
                <a:cubicBezTo>
                  <a:pt x="63270" y="106860"/>
                  <a:pt x="63270" y="106860"/>
                  <a:pt x="63270" y="106860"/>
                </a:cubicBezTo>
                <a:cubicBezTo>
                  <a:pt x="64748" y="106860"/>
                  <a:pt x="64748" y="106860"/>
                  <a:pt x="64748" y="106860"/>
                </a:cubicBezTo>
                <a:cubicBezTo>
                  <a:pt x="64748" y="109099"/>
                  <a:pt x="64748" y="109099"/>
                  <a:pt x="64748" y="109099"/>
                </a:cubicBezTo>
                <a:cubicBezTo>
                  <a:pt x="65672" y="109796"/>
                  <a:pt x="65672" y="109796"/>
                  <a:pt x="65672" y="109796"/>
                </a:cubicBezTo>
                <a:cubicBezTo>
                  <a:pt x="66929" y="110294"/>
                  <a:pt x="66929" y="110294"/>
                  <a:pt x="66929" y="110294"/>
                </a:cubicBezTo>
                <a:cubicBezTo>
                  <a:pt x="68407" y="109796"/>
                  <a:pt x="68407" y="109796"/>
                  <a:pt x="68407" y="109796"/>
                </a:cubicBezTo>
                <a:cubicBezTo>
                  <a:pt x="69516" y="110543"/>
                  <a:pt x="69516" y="110543"/>
                  <a:pt x="69516" y="110543"/>
                </a:cubicBezTo>
                <a:cubicBezTo>
                  <a:pt x="70625" y="110095"/>
                  <a:pt x="70625" y="110095"/>
                  <a:pt x="70625" y="110095"/>
                </a:cubicBezTo>
                <a:lnTo>
                  <a:pt x="70255" y="112036"/>
                </a:lnTo>
                <a:close/>
                <a:moveTo>
                  <a:pt x="90619" y="104620"/>
                </a:moveTo>
                <a:lnTo>
                  <a:pt x="90619" y="104620"/>
                </a:lnTo>
                <a:cubicBezTo>
                  <a:pt x="92245" y="108851"/>
                  <a:pt x="92245" y="108851"/>
                  <a:pt x="92245" y="108851"/>
                </a:cubicBezTo>
                <a:cubicBezTo>
                  <a:pt x="92429" y="108602"/>
                  <a:pt x="92799" y="107855"/>
                  <a:pt x="93353" y="106611"/>
                </a:cubicBezTo>
                <a:cubicBezTo>
                  <a:pt x="94462" y="100688"/>
                  <a:pt x="94462" y="100688"/>
                  <a:pt x="94462" y="100688"/>
                </a:cubicBezTo>
                <a:cubicBezTo>
                  <a:pt x="93908" y="99941"/>
                  <a:pt x="93908" y="99941"/>
                  <a:pt x="93908" y="99941"/>
                </a:cubicBezTo>
                <a:lnTo>
                  <a:pt x="90619" y="10462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128"/>
          <p:cNvSpPr/>
          <p:nvPr/>
        </p:nvSpPr>
        <p:spPr>
          <a:xfrm>
            <a:off x="5760707" y="3248021"/>
            <a:ext cx="130800" cy="291900"/>
          </a:xfrm>
          <a:custGeom>
            <a:rect b="b" l="l" r="r" t="t"/>
            <a:pathLst>
              <a:path extrusionOk="0" h="120000" w="120000">
                <a:moveTo>
                  <a:pt x="84551" y="119296"/>
                </a:moveTo>
                <a:lnTo>
                  <a:pt x="85864" y="119882"/>
                </a:lnTo>
                <a:lnTo>
                  <a:pt x="91115" y="115777"/>
                </a:lnTo>
                <a:lnTo>
                  <a:pt x="101619" y="110498"/>
                </a:lnTo>
                <a:lnTo>
                  <a:pt x="101619" y="110498"/>
                </a:lnTo>
                <a:lnTo>
                  <a:pt x="80612" y="90205"/>
                </a:lnTo>
                <a:lnTo>
                  <a:pt x="88490" y="81994"/>
                </a:lnTo>
                <a:lnTo>
                  <a:pt x="72997" y="68035"/>
                </a:lnTo>
                <a:lnTo>
                  <a:pt x="76936" y="59354"/>
                </a:lnTo>
                <a:lnTo>
                  <a:pt x="91115" y="58181"/>
                </a:lnTo>
                <a:lnTo>
                  <a:pt x="119737" y="44809"/>
                </a:lnTo>
                <a:lnTo>
                  <a:pt x="108183" y="45982"/>
                </a:lnTo>
                <a:lnTo>
                  <a:pt x="96367" y="41876"/>
                </a:lnTo>
                <a:lnTo>
                  <a:pt x="98993" y="36598"/>
                </a:lnTo>
                <a:lnTo>
                  <a:pt x="92428" y="29677"/>
                </a:lnTo>
                <a:lnTo>
                  <a:pt x="76936" y="31319"/>
                </a:lnTo>
                <a:lnTo>
                  <a:pt x="74310" y="25571"/>
                </a:lnTo>
                <a:lnTo>
                  <a:pt x="87177" y="17360"/>
                </a:lnTo>
                <a:lnTo>
                  <a:pt x="89803" y="7507"/>
                </a:lnTo>
                <a:lnTo>
                  <a:pt x="76936" y="0"/>
                </a:lnTo>
                <a:lnTo>
                  <a:pt x="72997" y="469"/>
                </a:lnTo>
                <a:lnTo>
                  <a:pt x="62494" y="7507"/>
                </a:lnTo>
                <a:lnTo>
                  <a:pt x="39124" y="15718"/>
                </a:lnTo>
                <a:lnTo>
                  <a:pt x="23369" y="30733"/>
                </a:lnTo>
                <a:lnTo>
                  <a:pt x="15492" y="31319"/>
                </a:lnTo>
                <a:lnTo>
                  <a:pt x="9190" y="41876"/>
                </a:lnTo>
                <a:lnTo>
                  <a:pt x="9190" y="43636"/>
                </a:lnTo>
                <a:lnTo>
                  <a:pt x="9190" y="43636"/>
                </a:lnTo>
                <a:lnTo>
                  <a:pt x="0" y="49970"/>
                </a:lnTo>
                <a:lnTo>
                  <a:pt x="20743" y="58768"/>
                </a:lnTo>
                <a:lnTo>
                  <a:pt x="19431" y="63343"/>
                </a:lnTo>
                <a:lnTo>
                  <a:pt x="23369" y="62756"/>
                </a:lnTo>
                <a:lnTo>
                  <a:pt x="31247" y="72140"/>
                </a:lnTo>
                <a:lnTo>
                  <a:pt x="31247" y="72140"/>
                </a:lnTo>
                <a:lnTo>
                  <a:pt x="27308" y="81994"/>
                </a:lnTo>
                <a:lnTo>
                  <a:pt x="40437" y="83167"/>
                </a:lnTo>
                <a:lnTo>
                  <a:pt x="58555" y="78475"/>
                </a:lnTo>
                <a:lnTo>
                  <a:pt x="59868" y="73900"/>
                </a:lnTo>
                <a:lnTo>
                  <a:pt x="75623" y="80234"/>
                </a:lnTo>
                <a:lnTo>
                  <a:pt x="75623" y="80234"/>
                </a:lnTo>
                <a:lnTo>
                  <a:pt x="75623" y="88445"/>
                </a:lnTo>
                <a:lnTo>
                  <a:pt x="89803" y="107096"/>
                </a:lnTo>
                <a:lnTo>
                  <a:pt x="84551" y="11929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Google Shape;2407;p128"/>
          <p:cNvSpPr/>
          <p:nvPr/>
        </p:nvSpPr>
        <p:spPr>
          <a:xfrm>
            <a:off x="5709087" y="3248021"/>
            <a:ext cx="50400" cy="27600"/>
          </a:xfrm>
          <a:custGeom>
            <a:rect b="b" l="l" r="r" t="t"/>
            <a:pathLst>
              <a:path extrusionOk="0" h="120000" w="120000">
                <a:moveTo>
                  <a:pt x="6857" y="106105"/>
                </a:moveTo>
                <a:lnTo>
                  <a:pt x="119314" y="118736"/>
                </a:lnTo>
                <a:lnTo>
                  <a:pt x="105599" y="49263"/>
                </a:lnTo>
                <a:lnTo>
                  <a:pt x="112457" y="36631"/>
                </a:lnTo>
                <a:lnTo>
                  <a:pt x="58285" y="24000"/>
                </a:lnTo>
                <a:lnTo>
                  <a:pt x="37714" y="0"/>
                </a:lnTo>
                <a:lnTo>
                  <a:pt x="0" y="68210"/>
                </a:lnTo>
                <a:lnTo>
                  <a:pt x="6857" y="10610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128"/>
          <p:cNvSpPr/>
          <p:nvPr/>
        </p:nvSpPr>
        <p:spPr>
          <a:xfrm>
            <a:off x="5576888" y="3214038"/>
            <a:ext cx="119700" cy="65400"/>
          </a:xfrm>
          <a:custGeom>
            <a:rect b="b" l="l" r="r" t="t"/>
            <a:pathLst>
              <a:path extrusionOk="0" h="120000" w="120000">
                <a:moveTo>
                  <a:pt x="75502" y="109043"/>
                </a:moveTo>
                <a:lnTo>
                  <a:pt x="113971" y="119478"/>
                </a:lnTo>
                <a:lnTo>
                  <a:pt x="116842" y="77739"/>
                </a:lnTo>
                <a:lnTo>
                  <a:pt x="119712" y="75130"/>
                </a:lnTo>
                <a:lnTo>
                  <a:pt x="95311" y="77739"/>
                </a:lnTo>
                <a:lnTo>
                  <a:pt x="95311" y="75130"/>
                </a:lnTo>
                <a:lnTo>
                  <a:pt x="61148" y="52173"/>
                </a:lnTo>
                <a:lnTo>
                  <a:pt x="61148" y="31304"/>
                </a:lnTo>
                <a:lnTo>
                  <a:pt x="51100" y="41739"/>
                </a:lnTo>
                <a:lnTo>
                  <a:pt x="42775" y="15652"/>
                </a:lnTo>
                <a:lnTo>
                  <a:pt x="19808" y="0"/>
                </a:lnTo>
                <a:lnTo>
                  <a:pt x="15502" y="10434"/>
                </a:lnTo>
                <a:lnTo>
                  <a:pt x="11196" y="2608"/>
                </a:lnTo>
                <a:lnTo>
                  <a:pt x="0" y="46956"/>
                </a:lnTo>
                <a:lnTo>
                  <a:pt x="42775" y="96000"/>
                </a:lnTo>
                <a:lnTo>
                  <a:pt x="65454" y="96000"/>
                </a:lnTo>
                <a:lnTo>
                  <a:pt x="75502" y="10904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128"/>
          <p:cNvSpPr/>
          <p:nvPr/>
        </p:nvSpPr>
        <p:spPr>
          <a:xfrm>
            <a:off x="5697756" y="3279487"/>
            <a:ext cx="70500" cy="90600"/>
          </a:xfrm>
          <a:custGeom>
            <a:rect b="b" l="l" r="r" t="t"/>
            <a:pathLst>
              <a:path extrusionOk="0" h="120000" w="120000">
                <a:moveTo>
                  <a:pt x="102650" y="117735"/>
                </a:moveTo>
                <a:lnTo>
                  <a:pt x="102650" y="119622"/>
                </a:lnTo>
                <a:lnTo>
                  <a:pt x="119518" y="99245"/>
                </a:lnTo>
                <a:lnTo>
                  <a:pt x="119518" y="95471"/>
                </a:lnTo>
                <a:lnTo>
                  <a:pt x="95421" y="65283"/>
                </a:lnTo>
                <a:lnTo>
                  <a:pt x="83373" y="74716"/>
                </a:lnTo>
                <a:lnTo>
                  <a:pt x="71325" y="63396"/>
                </a:lnTo>
                <a:lnTo>
                  <a:pt x="95421" y="26037"/>
                </a:lnTo>
                <a:lnTo>
                  <a:pt x="42891" y="26037"/>
                </a:lnTo>
                <a:lnTo>
                  <a:pt x="42891" y="26037"/>
                </a:lnTo>
                <a:lnTo>
                  <a:pt x="4337" y="0"/>
                </a:lnTo>
                <a:lnTo>
                  <a:pt x="0" y="14716"/>
                </a:lnTo>
                <a:lnTo>
                  <a:pt x="18795" y="106792"/>
                </a:lnTo>
                <a:lnTo>
                  <a:pt x="52530" y="103018"/>
                </a:lnTo>
                <a:lnTo>
                  <a:pt x="64578" y="78490"/>
                </a:lnTo>
                <a:lnTo>
                  <a:pt x="85783" y="84150"/>
                </a:lnTo>
                <a:lnTo>
                  <a:pt x="102650" y="11773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128"/>
          <p:cNvSpPr/>
          <p:nvPr/>
        </p:nvSpPr>
        <p:spPr>
          <a:xfrm>
            <a:off x="5569334" y="3546319"/>
            <a:ext cx="30300" cy="59100"/>
          </a:xfrm>
          <a:custGeom>
            <a:rect b="b" l="l" r="r" t="t"/>
            <a:pathLst>
              <a:path extrusionOk="0" h="120000" w="120000">
                <a:moveTo>
                  <a:pt x="17142" y="105071"/>
                </a:moveTo>
                <a:lnTo>
                  <a:pt x="51428" y="119425"/>
                </a:lnTo>
                <a:lnTo>
                  <a:pt x="73142" y="113684"/>
                </a:lnTo>
                <a:lnTo>
                  <a:pt x="118857" y="90717"/>
                </a:lnTo>
                <a:lnTo>
                  <a:pt x="118857" y="65454"/>
                </a:lnTo>
                <a:lnTo>
                  <a:pt x="113142" y="65454"/>
                </a:lnTo>
                <a:lnTo>
                  <a:pt x="90285" y="39617"/>
                </a:lnTo>
                <a:lnTo>
                  <a:pt x="67428" y="25263"/>
                </a:lnTo>
                <a:lnTo>
                  <a:pt x="67428" y="19521"/>
                </a:lnTo>
                <a:lnTo>
                  <a:pt x="34285" y="2296"/>
                </a:lnTo>
                <a:lnTo>
                  <a:pt x="17142" y="0"/>
                </a:lnTo>
                <a:lnTo>
                  <a:pt x="17142" y="2296"/>
                </a:lnTo>
                <a:lnTo>
                  <a:pt x="28571" y="13779"/>
                </a:lnTo>
                <a:lnTo>
                  <a:pt x="5714" y="53971"/>
                </a:lnTo>
                <a:lnTo>
                  <a:pt x="0" y="53971"/>
                </a:lnTo>
                <a:lnTo>
                  <a:pt x="17142" y="1050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p128"/>
          <p:cNvSpPr/>
          <p:nvPr/>
        </p:nvSpPr>
        <p:spPr>
          <a:xfrm>
            <a:off x="5393070" y="3108312"/>
            <a:ext cx="445500" cy="463200"/>
          </a:xfrm>
          <a:custGeom>
            <a:rect b="b" l="l" r="r" t="t"/>
            <a:pathLst>
              <a:path extrusionOk="0" h="120000" w="120000">
                <a:moveTo>
                  <a:pt x="34329" y="116231"/>
                </a:moveTo>
                <a:lnTo>
                  <a:pt x="38178" y="119926"/>
                </a:lnTo>
                <a:lnTo>
                  <a:pt x="40487" y="118448"/>
                </a:lnTo>
                <a:lnTo>
                  <a:pt x="40487" y="116600"/>
                </a:lnTo>
                <a:lnTo>
                  <a:pt x="43104" y="115123"/>
                </a:lnTo>
                <a:lnTo>
                  <a:pt x="45798" y="111133"/>
                </a:lnTo>
                <a:lnTo>
                  <a:pt x="46953" y="111133"/>
                </a:lnTo>
                <a:lnTo>
                  <a:pt x="47338" y="104852"/>
                </a:lnTo>
                <a:lnTo>
                  <a:pt x="49647" y="99753"/>
                </a:lnTo>
                <a:lnTo>
                  <a:pt x="48107" y="91330"/>
                </a:lnTo>
                <a:lnTo>
                  <a:pt x="50801" y="89113"/>
                </a:lnTo>
                <a:lnTo>
                  <a:pt x="51879" y="89482"/>
                </a:lnTo>
                <a:lnTo>
                  <a:pt x="53418" y="87266"/>
                </a:lnTo>
                <a:lnTo>
                  <a:pt x="57652" y="86157"/>
                </a:lnTo>
                <a:lnTo>
                  <a:pt x="57652" y="84679"/>
                </a:lnTo>
                <a:lnTo>
                  <a:pt x="68351" y="74778"/>
                </a:lnTo>
                <a:lnTo>
                  <a:pt x="74047" y="72635"/>
                </a:lnTo>
                <a:lnTo>
                  <a:pt x="77126" y="68571"/>
                </a:lnTo>
                <a:lnTo>
                  <a:pt x="76356" y="65985"/>
                </a:lnTo>
                <a:lnTo>
                  <a:pt x="80205" y="64950"/>
                </a:lnTo>
                <a:lnTo>
                  <a:pt x="81744" y="62364"/>
                </a:lnTo>
                <a:lnTo>
                  <a:pt x="82822" y="65615"/>
                </a:lnTo>
                <a:lnTo>
                  <a:pt x="84746" y="65246"/>
                </a:lnTo>
                <a:lnTo>
                  <a:pt x="81744" y="46921"/>
                </a:lnTo>
                <a:lnTo>
                  <a:pt x="82437" y="43300"/>
                </a:lnTo>
                <a:lnTo>
                  <a:pt x="88980" y="48768"/>
                </a:lnTo>
                <a:lnTo>
                  <a:pt x="97754" y="48768"/>
                </a:lnTo>
                <a:lnTo>
                  <a:pt x="94291" y="56453"/>
                </a:lnTo>
                <a:lnTo>
                  <a:pt x="95445" y="57931"/>
                </a:lnTo>
                <a:lnTo>
                  <a:pt x="97370" y="56083"/>
                </a:lnTo>
                <a:lnTo>
                  <a:pt x="101218" y="61995"/>
                </a:lnTo>
                <a:lnTo>
                  <a:pt x="103066" y="55344"/>
                </a:lnTo>
                <a:lnTo>
                  <a:pt x="105760" y="55049"/>
                </a:lnTo>
                <a:lnTo>
                  <a:pt x="109993" y="45443"/>
                </a:lnTo>
                <a:lnTo>
                  <a:pt x="116844" y="40344"/>
                </a:lnTo>
                <a:lnTo>
                  <a:pt x="119923" y="36280"/>
                </a:lnTo>
                <a:lnTo>
                  <a:pt x="115689" y="35615"/>
                </a:lnTo>
                <a:lnTo>
                  <a:pt x="113765" y="30812"/>
                </a:lnTo>
                <a:lnTo>
                  <a:pt x="111148" y="32290"/>
                </a:lnTo>
                <a:lnTo>
                  <a:pt x="108454" y="31182"/>
                </a:lnTo>
                <a:lnTo>
                  <a:pt x="97370" y="38866"/>
                </a:lnTo>
                <a:lnTo>
                  <a:pt x="98909" y="43300"/>
                </a:lnTo>
                <a:lnTo>
                  <a:pt x="85516" y="42561"/>
                </a:lnTo>
                <a:lnTo>
                  <a:pt x="83592" y="36650"/>
                </a:lnTo>
                <a:lnTo>
                  <a:pt x="81359" y="38497"/>
                </a:lnTo>
                <a:lnTo>
                  <a:pt x="80205" y="44408"/>
                </a:lnTo>
                <a:lnTo>
                  <a:pt x="69506" y="42931"/>
                </a:lnTo>
                <a:lnTo>
                  <a:pt x="67196" y="41083"/>
                </a:lnTo>
                <a:lnTo>
                  <a:pt x="61116" y="41083"/>
                </a:lnTo>
                <a:lnTo>
                  <a:pt x="48877" y="34137"/>
                </a:lnTo>
                <a:lnTo>
                  <a:pt x="52649" y="26822"/>
                </a:lnTo>
                <a:lnTo>
                  <a:pt x="44644" y="23128"/>
                </a:lnTo>
                <a:lnTo>
                  <a:pt x="43489" y="17955"/>
                </a:lnTo>
                <a:lnTo>
                  <a:pt x="46183" y="15073"/>
                </a:lnTo>
                <a:lnTo>
                  <a:pt x="44259" y="11009"/>
                </a:lnTo>
                <a:lnTo>
                  <a:pt x="50416" y="2955"/>
                </a:lnTo>
                <a:lnTo>
                  <a:pt x="45798" y="0"/>
                </a:lnTo>
                <a:lnTo>
                  <a:pt x="40872" y="2955"/>
                </a:lnTo>
                <a:lnTo>
                  <a:pt x="38948" y="2216"/>
                </a:lnTo>
                <a:lnTo>
                  <a:pt x="29788" y="7315"/>
                </a:lnTo>
                <a:lnTo>
                  <a:pt x="29403" y="7315"/>
                </a:lnTo>
                <a:lnTo>
                  <a:pt x="24015" y="5911"/>
                </a:lnTo>
                <a:lnTo>
                  <a:pt x="24015" y="13596"/>
                </a:lnTo>
                <a:lnTo>
                  <a:pt x="29403" y="17216"/>
                </a:lnTo>
                <a:lnTo>
                  <a:pt x="27479" y="22758"/>
                </a:lnTo>
                <a:lnTo>
                  <a:pt x="14855" y="37758"/>
                </a:lnTo>
                <a:lnTo>
                  <a:pt x="9159" y="36650"/>
                </a:lnTo>
                <a:lnTo>
                  <a:pt x="5695" y="41822"/>
                </a:lnTo>
                <a:lnTo>
                  <a:pt x="12546" y="53571"/>
                </a:lnTo>
                <a:lnTo>
                  <a:pt x="3001" y="53571"/>
                </a:lnTo>
                <a:lnTo>
                  <a:pt x="0" y="56083"/>
                </a:lnTo>
                <a:lnTo>
                  <a:pt x="384" y="56083"/>
                </a:lnTo>
                <a:lnTo>
                  <a:pt x="3001" y="59778"/>
                </a:lnTo>
                <a:lnTo>
                  <a:pt x="6465" y="59408"/>
                </a:lnTo>
                <a:lnTo>
                  <a:pt x="9544" y="57931"/>
                </a:lnTo>
                <a:lnTo>
                  <a:pt x="7620" y="61256"/>
                </a:lnTo>
                <a:lnTo>
                  <a:pt x="3771" y="61995"/>
                </a:lnTo>
                <a:lnTo>
                  <a:pt x="9544" y="68201"/>
                </a:lnTo>
                <a:lnTo>
                  <a:pt x="14855" y="66724"/>
                </a:lnTo>
                <a:lnTo>
                  <a:pt x="16010" y="63472"/>
                </a:lnTo>
                <a:lnTo>
                  <a:pt x="16010" y="61625"/>
                </a:lnTo>
                <a:lnTo>
                  <a:pt x="20243" y="62364"/>
                </a:lnTo>
                <a:lnTo>
                  <a:pt x="17934" y="63103"/>
                </a:lnTo>
                <a:lnTo>
                  <a:pt x="19089" y="78103"/>
                </a:lnTo>
                <a:lnTo>
                  <a:pt x="21013" y="86527"/>
                </a:lnTo>
                <a:lnTo>
                  <a:pt x="25554" y="93842"/>
                </a:lnTo>
                <a:lnTo>
                  <a:pt x="28248" y="103743"/>
                </a:lnTo>
                <a:lnTo>
                  <a:pt x="31327" y="105960"/>
                </a:lnTo>
                <a:lnTo>
                  <a:pt x="31327" y="105960"/>
                </a:lnTo>
                <a:lnTo>
                  <a:pt x="34329" y="11623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2" name="Google Shape;2412;p128"/>
          <p:cNvSpPr/>
          <p:nvPr/>
        </p:nvSpPr>
        <p:spPr>
          <a:xfrm>
            <a:off x="5389292" y="3010138"/>
            <a:ext cx="109500" cy="85800"/>
          </a:xfrm>
          <a:custGeom>
            <a:rect b="b" l="l" r="r" t="t"/>
            <a:pathLst>
              <a:path extrusionOk="0" h="120000" w="120000">
                <a:moveTo>
                  <a:pt x="54203" y="69832"/>
                </a:moveTo>
                <a:lnTo>
                  <a:pt x="65169" y="119598"/>
                </a:lnTo>
                <a:lnTo>
                  <a:pt x="96187" y="101538"/>
                </a:lnTo>
                <a:lnTo>
                  <a:pt x="119686" y="101538"/>
                </a:lnTo>
                <a:lnTo>
                  <a:pt x="116553" y="71839"/>
                </a:lnTo>
                <a:lnTo>
                  <a:pt x="97754" y="73846"/>
                </a:lnTo>
                <a:lnTo>
                  <a:pt x="96187" y="49765"/>
                </a:lnTo>
                <a:lnTo>
                  <a:pt x="66736" y="49765"/>
                </a:lnTo>
                <a:lnTo>
                  <a:pt x="65169" y="41739"/>
                </a:lnTo>
                <a:lnTo>
                  <a:pt x="26318" y="41739"/>
                </a:lnTo>
                <a:lnTo>
                  <a:pt x="26318" y="27692"/>
                </a:lnTo>
                <a:lnTo>
                  <a:pt x="49817" y="25685"/>
                </a:lnTo>
                <a:lnTo>
                  <a:pt x="55770" y="22073"/>
                </a:lnTo>
                <a:lnTo>
                  <a:pt x="49817" y="24080"/>
                </a:lnTo>
                <a:lnTo>
                  <a:pt x="46684" y="0"/>
                </a:lnTo>
                <a:lnTo>
                  <a:pt x="29451" y="8026"/>
                </a:lnTo>
                <a:lnTo>
                  <a:pt x="14099" y="41739"/>
                </a:lnTo>
                <a:lnTo>
                  <a:pt x="0" y="45752"/>
                </a:lnTo>
                <a:lnTo>
                  <a:pt x="10966" y="79464"/>
                </a:lnTo>
                <a:lnTo>
                  <a:pt x="1566" y="107558"/>
                </a:lnTo>
                <a:lnTo>
                  <a:pt x="6266" y="109565"/>
                </a:lnTo>
                <a:lnTo>
                  <a:pt x="40417" y="93511"/>
                </a:lnTo>
                <a:lnTo>
                  <a:pt x="54203" y="6983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3" name="Google Shape;2413;p128"/>
          <p:cNvSpPr/>
          <p:nvPr/>
        </p:nvSpPr>
        <p:spPr>
          <a:xfrm>
            <a:off x="5066980" y="2679115"/>
            <a:ext cx="616800" cy="329700"/>
          </a:xfrm>
          <a:custGeom>
            <a:rect b="b" l="l" r="r" t="t"/>
            <a:pathLst>
              <a:path extrusionOk="0" h="120000" w="120000">
                <a:moveTo>
                  <a:pt x="118555" y="53044"/>
                </a:moveTo>
                <a:lnTo>
                  <a:pt x="118555" y="53044"/>
                </a:lnTo>
                <a:cubicBezTo>
                  <a:pt x="117444" y="54602"/>
                  <a:pt x="117444" y="54602"/>
                  <a:pt x="117444" y="54602"/>
                </a:cubicBezTo>
                <a:cubicBezTo>
                  <a:pt x="109722" y="40692"/>
                  <a:pt x="109722" y="40692"/>
                  <a:pt x="109722" y="40692"/>
                </a:cubicBezTo>
                <a:cubicBezTo>
                  <a:pt x="103666" y="42249"/>
                  <a:pt x="103666" y="42249"/>
                  <a:pt x="103666" y="42249"/>
                </a:cubicBezTo>
                <a:cubicBezTo>
                  <a:pt x="100666" y="38096"/>
                  <a:pt x="100666" y="38096"/>
                  <a:pt x="100666" y="38096"/>
                </a:cubicBezTo>
                <a:cubicBezTo>
                  <a:pt x="99000" y="42768"/>
                  <a:pt x="99000" y="42768"/>
                  <a:pt x="99000" y="42768"/>
                </a:cubicBezTo>
                <a:cubicBezTo>
                  <a:pt x="92666" y="20034"/>
                  <a:pt x="92666" y="20034"/>
                  <a:pt x="92666" y="20034"/>
                </a:cubicBezTo>
                <a:cubicBezTo>
                  <a:pt x="89055" y="14429"/>
                  <a:pt x="89055" y="14429"/>
                  <a:pt x="89055" y="14429"/>
                </a:cubicBezTo>
                <a:cubicBezTo>
                  <a:pt x="89333" y="9757"/>
                  <a:pt x="89333" y="9757"/>
                  <a:pt x="89333" y="9757"/>
                </a:cubicBezTo>
                <a:cubicBezTo>
                  <a:pt x="79666" y="17543"/>
                  <a:pt x="79666" y="17543"/>
                  <a:pt x="79666" y="17543"/>
                </a:cubicBezTo>
                <a:cubicBezTo>
                  <a:pt x="79666" y="13910"/>
                  <a:pt x="79666" y="13910"/>
                  <a:pt x="79666" y="13910"/>
                </a:cubicBezTo>
                <a:cubicBezTo>
                  <a:pt x="75277" y="11314"/>
                  <a:pt x="75277" y="11314"/>
                  <a:pt x="75277" y="11314"/>
                </a:cubicBezTo>
                <a:cubicBezTo>
                  <a:pt x="73055" y="12871"/>
                  <a:pt x="73055" y="12871"/>
                  <a:pt x="73055" y="12871"/>
                </a:cubicBezTo>
                <a:cubicBezTo>
                  <a:pt x="71722" y="1038"/>
                  <a:pt x="71722" y="1038"/>
                  <a:pt x="71722" y="1038"/>
                </a:cubicBezTo>
                <a:cubicBezTo>
                  <a:pt x="67000" y="0"/>
                  <a:pt x="67000" y="0"/>
                  <a:pt x="67000" y="0"/>
                </a:cubicBezTo>
                <a:cubicBezTo>
                  <a:pt x="55722" y="9238"/>
                  <a:pt x="55722" y="9238"/>
                  <a:pt x="55722" y="9238"/>
                </a:cubicBezTo>
                <a:cubicBezTo>
                  <a:pt x="43055" y="12871"/>
                  <a:pt x="43055" y="12871"/>
                  <a:pt x="43055" y="12871"/>
                </a:cubicBezTo>
                <a:cubicBezTo>
                  <a:pt x="45222" y="22110"/>
                  <a:pt x="45222" y="22110"/>
                  <a:pt x="45222" y="22110"/>
                </a:cubicBezTo>
                <a:cubicBezTo>
                  <a:pt x="39722" y="30934"/>
                  <a:pt x="39722" y="30934"/>
                  <a:pt x="39722" y="30934"/>
                </a:cubicBezTo>
                <a:cubicBezTo>
                  <a:pt x="44666" y="37058"/>
                  <a:pt x="44666" y="37058"/>
                  <a:pt x="44666" y="37058"/>
                </a:cubicBezTo>
                <a:cubicBezTo>
                  <a:pt x="43833" y="42768"/>
                  <a:pt x="43833" y="42768"/>
                  <a:pt x="43833" y="42768"/>
                </a:cubicBezTo>
                <a:cubicBezTo>
                  <a:pt x="39166" y="45259"/>
                  <a:pt x="39166" y="45259"/>
                  <a:pt x="39166" y="45259"/>
                </a:cubicBezTo>
                <a:cubicBezTo>
                  <a:pt x="35333" y="39134"/>
                  <a:pt x="35333" y="39134"/>
                  <a:pt x="35333" y="39134"/>
                </a:cubicBezTo>
                <a:cubicBezTo>
                  <a:pt x="31166" y="40692"/>
                  <a:pt x="31166" y="40692"/>
                  <a:pt x="31166" y="40692"/>
                </a:cubicBezTo>
                <a:cubicBezTo>
                  <a:pt x="28388" y="44844"/>
                  <a:pt x="28388" y="44844"/>
                  <a:pt x="28388" y="44844"/>
                </a:cubicBezTo>
                <a:cubicBezTo>
                  <a:pt x="21777" y="37058"/>
                  <a:pt x="21777" y="37058"/>
                  <a:pt x="21777" y="37058"/>
                </a:cubicBezTo>
                <a:cubicBezTo>
                  <a:pt x="16277" y="34463"/>
                  <a:pt x="16277" y="34463"/>
                  <a:pt x="16277" y="34463"/>
                </a:cubicBezTo>
                <a:cubicBezTo>
                  <a:pt x="15444" y="37058"/>
                  <a:pt x="15444" y="37058"/>
                  <a:pt x="15444" y="37058"/>
                </a:cubicBezTo>
                <a:cubicBezTo>
                  <a:pt x="13277" y="33944"/>
                  <a:pt x="13277" y="33944"/>
                  <a:pt x="13277" y="33944"/>
                </a:cubicBezTo>
                <a:cubicBezTo>
                  <a:pt x="6111" y="44325"/>
                  <a:pt x="6111" y="44325"/>
                  <a:pt x="6111" y="44325"/>
                </a:cubicBezTo>
                <a:cubicBezTo>
                  <a:pt x="7444" y="48892"/>
                  <a:pt x="7444" y="48892"/>
                  <a:pt x="7444" y="48892"/>
                </a:cubicBezTo>
                <a:cubicBezTo>
                  <a:pt x="7166" y="49411"/>
                  <a:pt x="7166" y="49411"/>
                  <a:pt x="7166" y="49411"/>
                </a:cubicBezTo>
                <a:lnTo>
                  <a:pt x="5555" y="50968"/>
                </a:lnTo>
                <a:cubicBezTo>
                  <a:pt x="5277" y="51487"/>
                  <a:pt x="5277" y="51487"/>
                  <a:pt x="2777" y="44325"/>
                </a:cubicBezTo>
                <a:cubicBezTo>
                  <a:pt x="0" y="60207"/>
                  <a:pt x="0" y="60207"/>
                  <a:pt x="0" y="60207"/>
                </a:cubicBezTo>
                <a:cubicBezTo>
                  <a:pt x="2222" y="66435"/>
                  <a:pt x="2222" y="66435"/>
                  <a:pt x="2222" y="66435"/>
                </a:cubicBezTo>
                <a:cubicBezTo>
                  <a:pt x="4722" y="65916"/>
                  <a:pt x="4722" y="65916"/>
                  <a:pt x="4722" y="65916"/>
                </a:cubicBezTo>
                <a:cubicBezTo>
                  <a:pt x="6666" y="75674"/>
                  <a:pt x="6666" y="75674"/>
                  <a:pt x="6666" y="75674"/>
                </a:cubicBezTo>
                <a:cubicBezTo>
                  <a:pt x="5000" y="75674"/>
                  <a:pt x="5000" y="75674"/>
                  <a:pt x="5000" y="75674"/>
                </a:cubicBezTo>
                <a:cubicBezTo>
                  <a:pt x="4444" y="77231"/>
                  <a:pt x="4444" y="77231"/>
                  <a:pt x="4444" y="77231"/>
                </a:cubicBezTo>
                <a:cubicBezTo>
                  <a:pt x="6666" y="79307"/>
                  <a:pt x="6666" y="79307"/>
                  <a:pt x="6666" y="79307"/>
                </a:cubicBezTo>
                <a:cubicBezTo>
                  <a:pt x="7166" y="79307"/>
                  <a:pt x="7166" y="79307"/>
                  <a:pt x="7166" y="79307"/>
                </a:cubicBezTo>
                <a:cubicBezTo>
                  <a:pt x="6388" y="77750"/>
                  <a:pt x="6388" y="77750"/>
                  <a:pt x="6388" y="77750"/>
                </a:cubicBezTo>
                <a:cubicBezTo>
                  <a:pt x="11333" y="75155"/>
                  <a:pt x="11333" y="75155"/>
                  <a:pt x="11333" y="75155"/>
                </a:cubicBezTo>
                <a:cubicBezTo>
                  <a:pt x="13277" y="71626"/>
                  <a:pt x="13277" y="71626"/>
                  <a:pt x="13277" y="71626"/>
                </a:cubicBezTo>
                <a:cubicBezTo>
                  <a:pt x="18777" y="72664"/>
                  <a:pt x="18777" y="72664"/>
                  <a:pt x="18777" y="72664"/>
                </a:cubicBezTo>
                <a:cubicBezTo>
                  <a:pt x="22055" y="82941"/>
                  <a:pt x="22055" y="82941"/>
                  <a:pt x="22055" y="82941"/>
                </a:cubicBezTo>
                <a:cubicBezTo>
                  <a:pt x="22611" y="83460"/>
                  <a:pt x="22611" y="83460"/>
                  <a:pt x="22611" y="83460"/>
                </a:cubicBezTo>
                <a:cubicBezTo>
                  <a:pt x="24555" y="89584"/>
                  <a:pt x="24555" y="89584"/>
                  <a:pt x="24555" y="89584"/>
                </a:cubicBezTo>
                <a:cubicBezTo>
                  <a:pt x="20722" y="87508"/>
                  <a:pt x="20722" y="87508"/>
                  <a:pt x="20722" y="87508"/>
                </a:cubicBezTo>
                <a:cubicBezTo>
                  <a:pt x="19055" y="89065"/>
                  <a:pt x="19055" y="89065"/>
                  <a:pt x="19055" y="89065"/>
                </a:cubicBezTo>
                <a:cubicBezTo>
                  <a:pt x="16833" y="87508"/>
                  <a:pt x="16833" y="87508"/>
                  <a:pt x="16833" y="87508"/>
                </a:cubicBezTo>
                <a:cubicBezTo>
                  <a:pt x="14888" y="89584"/>
                  <a:pt x="14888" y="89584"/>
                  <a:pt x="14888" y="89584"/>
                </a:cubicBezTo>
                <a:cubicBezTo>
                  <a:pt x="14611" y="89065"/>
                  <a:pt x="14611" y="89065"/>
                  <a:pt x="14611" y="89065"/>
                </a:cubicBezTo>
                <a:cubicBezTo>
                  <a:pt x="14611" y="94256"/>
                  <a:pt x="14611" y="94256"/>
                  <a:pt x="14611" y="94256"/>
                </a:cubicBezTo>
                <a:cubicBezTo>
                  <a:pt x="10777" y="93737"/>
                  <a:pt x="10777" y="93737"/>
                  <a:pt x="10777" y="93737"/>
                </a:cubicBezTo>
                <a:cubicBezTo>
                  <a:pt x="14055" y="100380"/>
                  <a:pt x="14055" y="100380"/>
                  <a:pt x="14055" y="100380"/>
                </a:cubicBezTo>
                <a:cubicBezTo>
                  <a:pt x="14055" y="104429"/>
                  <a:pt x="14055" y="104429"/>
                  <a:pt x="14055" y="104429"/>
                </a:cubicBezTo>
                <a:cubicBezTo>
                  <a:pt x="18222" y="108062"/>
                  <a:pt x="18222" y="108062"/>
                  <a:pt x="18222" y="108062"/>
                </a:cubicBezTo>
                <a:cubicBezTo>
                  <a:pt x="17666" y="111695"/>
                  <a:pt x="17666" y="111695"/>
                  <a:pt x="17666" y="111695"/>
                </a:cubicBezTo>
                <a:cubicBezTo>
                  <a:pt x="17666" y="113148"/>
                  <a:pt x="17666" y="113148"/>
                  <a:pt x="17666" y="113148"/>
                </a:cubicBezTo>
                <a:cubicBezTo>
                  <a:pt x="18222" y="112214"/>
                  <a:pt x="18222" y="112214"/>
                  <a:pt x="18222" y="112214"/>
                </a:cubicBezTo>
                <a:cubicBezTo>
                  <a:pt x="22333" y="109619"/>
                  <a:pt x="22333" y="109619"/>
                  <a:pt x="22333" y="109619"/>
                </a:cubicBezTo>
                <a:cubicBezTo>
                  <a:pt x="25944" y="118339"/>
                  <a:pt x="25944" y="118339"/>
                  <a:pt x="25944" y="118339"/>
                </a:cubicBezTo>
                <a:cubicBezTo>
                  <a:pt x="27888" y="118339"/>
                  <a:pt x="27888" y="118339"/>
                  <a:pt x="27888" y="118339"/>
                </a:cubicBezTo>
                <a:cubicBezTo>
                  <a:pt x="27888" y="90622"/>
                  <a:pt x="27888" y="90622"/>
                  <a:pt x="27888" y="90622"/>
                </a:cubicBezTo>
                <a:cubicBezTo>
                  <a:pt x="35611" y="85951"/>
                  <a:pt x="35611" y="85951"/>
                  <a:pt x="35611" y="85951"/>
                </a:cubicBezTo>
                <a:cubicBezTo>
                  <a:pt x="36111" y="83460"/>
                  <a:pt x="36111" y="83460"/>
                  <a:pt x="36111" y="83460"/>
                </a:cubicBezTo>
                <a:cubicBezTo>
                  <a:pt x="37777" y="81903"/>
                  <a:pt x="37777" y="81903"/>
                  <a:pt x="37777" y="81903"/>
                </a:cubicBezTo>
                <a:cubicBezTo>
                  <a:pt x="37777" y="83460"/>
                  <a:pt x="37777" y="83460"/>
                  <a:pt x="37777" y="83460"/>
                </a:cubicBezTo>
                <a:cubicBezTo>
                  <a:pt x="38611" y="82422"/>
                  <a:pt x="38611" y="82422"/>
                  <a:pt x="38611" y="82422"/>
                </a:cubicBezTo>
                <a:cubicBezTo>
                  <a:pt x="38888" y="79307"/>
                  <a:pt x="38888" y="79307"/>
                  <a:pt x="38888" y="79307"/>
                </a:cubicBezTo>
                <a:cubicBezTo>
                  <a:pt x="39722" y="80865"/>
                  <a:pt x="39722" y="80865"/>
                  <a:pt x="39722" y="80865"/>
                </a:cubicBezTo>
                <a:cubicBezTo>
                  <a:pt x="40277" y="80346"/>
                  <a:pt x="40277" y="80346"/>
                  <a:pt x="40277" y="80346"/>
                </a:cubicBezTo>
                <a:cubicBezTo>
                  <a:pt x="39722" y="79307"/>
                  <a:pt x="39722" y="79307"/>
                  <a:pt x="39722" y="79307"/>
                </a:cubicBezTo>
                <a:cubicBezTo>
                  <a:pt x="40555" y="76712"/>
                  <a:pt x="40555" y="76712"/>
                  <a:pt x="40555" y="76712"/>
                </a:cubicBezTo>
                <a:cubicBezTo>
                  <a:pt x="41111" y="78269"/>
                  <a:pt x="41111" y="78269"/>
                  <a:pt x="41111" y="78269"/>
                </a:cubicBezTo>
                <a:cubicBezTo>
                  <a:pt x="41944" y="75674"/>
                  <a:pt x="41944" y="75674"/>
                  <a:pt x="41944" y="75674"/>
                </a:cubicBezTo>
                <a:cubicBezTo>
                  <a:pt x="42500" y="78269"/>
                  <a:pt x="42500" y="78269"/>
                  <a:pt x="42500" y="78269"/>
                </a:cubicBezTo>
                <a:cubicBezTo>
                  <a:pt x="44944" y="75155"/>
                  <a:pt x="44944" y="75155"/>
                  <a:pt x="44944" y="75155"/>
                </a:cubicBezTo>
                <a:cubicBezTo>
                  <a:pt x="42722" y="81384"/>
                  <a:pt x="42722" y="81384"/>
                  <a:pt x="42722" y="81384"/>
                </a:cubicBezTo>
                <a:cubicBezTo>
                  <a:pt x="43277" y="85017"/>
                  <a:pt x="43277" y="85017"/>
                  <a:pt x="43277" y="85017"/>
                </a:cubicBezTo>
                <a:cubicBezTo>
                  <a:pt x="44666" y="87508"/>
                  <a:pt x="44666" y="87508"/>
                  <a:pt x="44666" y="87508"/>
                </a:cubicBezTo>
                <a:lnTo>
                  <a:pt x="44666" y="87508"/>
                </a:lnTo>
                <a:cubicBezTo>
                  <a:pt x="44944" y="91141"/>
                  <a:pt x="44944" y="91141"/>
                  <a:pt x="44944" y="91141"/>
                </a:cubicBezTo>
                <a:cubicBezTo>
                  <a:pt x="43055" y="93737"/>
                  <a:pt x="43055" y="93737"/>
                  <a:pt x="43055" y="93737"/>
                </a:cubicBezTo>
                <a:cubicBezTo>
                  <a:pt x="42722" y="96332"/>
                  <a:pt x="42722" y="96332"/>
                  <a:pt x="42722" y="96332"/>
                </a:cubicBezTo>
                <a:cubicBezTo>
                  <a:pt x="45500" y="100899"/>
                  <a:pt x="45500" y="100899"/>
                  <a:pt x="45500" y="100899"/>
                </a:cubicBezTo>
                <a:cubicBezTo>
                  <a:pt x="56555" y="101833"/>
                  <a:pt x="56555" y="101833"/>
                  <a:pt x="56555" y="101833"/>
                </a:cubicBezTo>
                <a:lnTo>
                  <a:pt x="56555" y="101833"/>
                </a:lnTo>
                <a:cubicBezTo>
                  <a:pt x="59555" y="118858"/>
                  <a:pt x="59555" y="118858"/>
                  <a:pt x="59555" y="118858"/>
                </a:cubicBezTo>
                <a:cubicBezTo>
                  <a:pt x="65333" y="119896"/>
                  <a:pt x="65333" y="119896"/>
                  <a:pt x="65333" y="119896"/>
                </a:cubicBezTo>
                <a:cubicBezTo>
                  <a:pt x="67000" y="116262"/>
                  <a:pt x="67000" y="116262"/>
                  <a:pt x="67000" y="116262"/>
                </a:cubicBezTo>
                <a:cubicBezTo>
                  <a:pt x="71722" y="111176"/>
                  <a:pt x="71722" y="111176"/>
                  <a:pt x="71722" y="111176"/>
                </a:cubicBezTo>
                <a:cubicBezTo>
                  <a:pt x="72222" y="107543"/>
                  <a:pt x="72222" y="107543"/>
                  <a:pt x="72222" y="107543"/>
                </a:cubicBezTo>
                <a:cubicBezTo>
                  <a:pt x="73611" y="106505"/>
                  <a:pt x="73611" y="106505"/>
                  <a:pt x="73611" y="106505"/>
                </a:cubicBezTo>
                <a:cubicBezTo>
                  <a:pt x="79111" y="109100"/>
                  <a:pt x="79111" y="109100"/>
                  <a:pt x="79111" y="109100"/>
                </a:cubicBezTo>
                <a:cubicBezTo>
                  <a:pt x="80222" y="103910"/>
                  <a:pt x="80222" y="103910"/>
                  <a:pt x="80222" y="103910"/>
                </a:cubicBezTo>
                <a:cubicBezTo>
                  <a:pt x="85777" y="106505"/>
                  <a:pt x="85777" y="106505"/>
                  <a:pt x="85777" y="106505"/>
                </a:cubicBezTo>
                <a:cubicBezTo>
                  <a:pt x="95666" y="106505"/>
                  <a:pt x="95666" y="106505"/>
                  <a:pt x="95666" y="106505"/>
                </a:cubicBezTo>
                <a:cubicBezTo>
                  <a:pt x="99555" y="110657"/>
                  <a:pt x="99555" y="110657"/>
                  <a:pt x="99555" y="110657"/>
                </a:cubicBezTo>
                <a:cubicBezTo>
                  <a:pt x="100888" y="103910"/>
                  <a:pt x="100888" y="103910"/>
                  <a:pt x="100888" y="103910"/>
                </a:cubicBezTo>
                <a:cubicBezTo>
                  <a:pt x="98722" y="90622"/>
                  <a:pt x="98722" y="90622"/>
                  <a:pt x="98722" y="90622"/>
                </a:cubicBezTo>
                <a:cubicBezTo>
                  <a:pt x="105333" y="89065"/>
                  <a:pt x="105333" y="89065"/>
                  <a:pt x="105333" y="89065"/>
                </a:cubicBezTo>
                <a:cubicBezTo>
                  <a:pt x="107277" y="72664"/>
                  <a:pt x="107277" y="72664"/>
                  <a:pt x="107277" y="72664"/>
                </a:cubicBezTo>
                <a:cubicBezTo>
                  <a:pt x="115000" y="73598"/>
                  <a:pt x="115000" y="73598"/>
                  <a:pt x="115000" y="73598"/>
                </a:cubicBezTo>
                <a:cubicBezTo>
                  <a:pt x="115833" y="63321"/>
                  <a:pt x="115833" y="63321"/>
                  <a:pt x="115833" y="63321"/>
                </a:cubicBezTo>
                <a:cubicBezTo>
                  <a:pt x="118000" y="63321"/>
                  <a:pt x="118000" y="63321"/>
                  <a:pt x="118000" y="63321"/>
                </a:cubicBezTo>
                <a:cubicBezTo>
                  <a:pt x="119944" y="56159"/>
                  <a:pt x="119944" y="56159"/>
                  <a:pt x="119944" y="56159"/>
                </a:cubicBezTo>
                <a:lnTo>
                  <a:pt x="118555" y="53044"/>
                </a:lnTo>
                <a:close/>
                <a:moveTo>
                  <a:pt x="84388" y="78788"/>
                </a:moveTo>
                <a:lnTo>
                  <a:pt x="84388" y="78788"/>
                </a:lnTo>
                <a:cubicBezTo>
                  <a:pt x="83555" y="79307"/>
                  <a:pt x="83555" y="79307"/>
                  <a:pt x="83555" y="79307"/>
                </a:cubicBezTo>
                <a:cubicBezTo>
                  <a:pt x="82444" y="81903"/>
                  <a:pt x="82444" y="81903"/>
                  <a:pt x="82444" y="81903"/>
                </a:cubicBezTo>
                <a:cubicBezTo>
                  <a:pt x="81611" y="82422"/>
                  <a:pt x="81611" y="82422"/>
                  <a:pt x="81611" y="82422"/>
                </a:cubicBezTo>
                <a:cubicBezTo>
                  <a:pt x="80777" y="87508"/>
                  <a:pt x="80777" y="87508"/>
                  <a:pt x="80777" y="87508"/>
                </a:cubicBezTo>
                <a:lnTo>
                  <a:pt x="80777" y="87508"/>
                </a:lnTo>
                <a:cubicBezTo>
                  <a:pt x="81611" y="92179"/>
                  <a:pt x="81611" y="92179"/>
                  <a:pt x="81611" y="92179"/>
                </a:cubicBezTo>
                <a:cubicBezTo>
                  <a:pt x="81333" y="92179"/>
                  <a:pt x="81333" y="92179"/>
                  <a:pt x="81333" y="92179"/>
                </a:cubicBezTo>
                <a:cubicBezTo>
                  <a:pt x="79944" y="86989"/>
                  <a:pt x="79944" y="86989"/>
                  <a:pt x="79944" y="86989"/>
                </a:cubicBezTo>
                <a:lnTo>
                  <a:pt x="79944" y="86989"/>
                </a:lnTo>
                <a:cubicBezTo>
                  <a:pt x="79444" y="86470"/>
                  <a:pt x="79444" y="86470"/>
                  <a:pt x="79444" y="86470"/>
                </a:cubicBezTo>
                <a:cubicBezTo>
                  <a:pt x="79944" y="81903"/>
                  <a:pt x="79944" y="81903"/>
                  <a:pt x="79944" y="81903"/>
                </a:cubicBezTo>
                <a:cubicBezTo>
                  <a:pt x="80500" y="81384"/>
                  <a:pt x="80500" y="81384"/>
                  <a:pt x="80500" y="81384"/>
                </a:cubicBezTo>
                <a:cubicBezTo>
                  <a:pt x="83277" y="76193"/>
                  <a:pt x="83277" y="76193"/>
                  <a:pt x="83277" y="76193"/>
                </a:cubicBezTo>
                <a:cubicBezTo>
                  <a:pt x="84388" y="77231"/>
                  <a:pt x="84388" y="77231"/>
                  <a:pt x="84388" y="77231"/>
                </a:cubicBezTo>
                <a:cubicBezTo>
                  <a:pt x="84666" y="77231"/>
                  <a:pt x="84666" y="77231"/>
                  <a:pt x="84666" y="77231"/>
                </a:cubicBezTo>
                <a:lnTo>
                  <a:pt x="84388" y="78788"/>
                </a:lnTo>
                <a:close/>
                <a:moveTo>
                  <a:pt x="88222" y="78269"/>
                </a:moveTo>
                <a:lnTo>
                  <a:pt x="88222" y="78269"/>
                </a:lnTo>
                <a:cubicBezTo>
                  <a:pt x="85222" y="78269"/>
                  <a:pt x="85222" y="78269"/>
                  <a:pt x="85222" y="78269"/>
                </a:cubicBezTo>
                <a:cubicBezTo>
                  <a:pt x="84944" y="76712"/>
                  <a:pt x="84944" y="76712"/>
                  <a:pt x="84944" y="76712"/>
                </a:cubicBezTo>
                <a:cubicBezTo>
                  <a:pt x="86055" y="76712"/>
                  <a:pt x="86055" y="76712"/>
                  <a:pt x="86055" y="76712"/>
                </a:cubicBezTo>
                <a:cubicBezTo>
                  <a:pt x="90166" y="78269"/>
                  <a:pt x="90166" y="78269"/>
                  <a:pt x="90166" y="78269"/>
                </a:cubicBezTo>
                <a:lnTo>
                  <a:pt x="88222" y="78269"/>
                </a:lnTo>
                <a:close/>
                <a:moveTo>
                  <a:pt x="95111" y="79307"/>
                </a:moveTo>
                <a:lnTo>
                  <a:pt x="95111" y="79307"/>
                </a:lnTo>
                <a:cubicBezTo>
                  <a:pt x="94555" y="78788"/>
                  <a:pt x="94555" y="78788"/>
                  <a:pt x="94555" y="78788"/>
                </a:cubicBezTo>
                <a:cubicBezTo>
                  <a:pt x="92666" y="79307"/>
                  <a:pt x="92666" y="79307"/>
                  <a:pt x="92666" y="79307"/>
                </a:cubicBezTo>
                <a:cubicBezTo>
                  <a:pt x="91000" y="78269"/>
                  <a:pt x="91000" y="78269"/>
                  <a:pt x="91000" y="78269"/>
                </a:cubicBezTo>
                <a:cubicBezTo>
                  <a:pt x="90444" y="78269"/>
                  <a:pt x="90444" y="78269"/>
                  <a:pt x="90444" y="78269"/>
                </a:cubicBezTo>
                <a:cubicBezTo>
                  <a:pt x="92111" y="77231"/>
                  <a:pt x="92111" y="77231"/>
                  <a:pt x="92111" y="77231"/>
                </a:cubicBezTo>
                <a:cubicBezTo>
                  <a:pt x="93444" y="78788"/>
                  <a:pt x="93444" y="78788"/>
                  <a:pt x="93444" y="78788"/>
                </a:cubicBezTo>
                <a:cubicBezTo>
                  <a:pt x="94833" y="76712"/>
                  <a:pt x="94833" y="76712"/>
                  <a:pt x="94833" y="76712"/>
                </a:cubicBezTo>
                <a:cubicBezTo>
                  <a:pt x="95666" y="76712"/>
                  <a:pt x="95666" y="76712"/>
                  <a:pt x="95666" y="76712"/>
                </a:cubicBezTo>
                <a:cubicBezTo>
                  <a:pt x="95944" y="78269"/>
                  <a:pt x="95944" y="78269"/>
                  <a:pt x="95944" y="78269"/>
                </a:cubicBezTo>
                <a:lnTo>
                  <a:pt x="95111" y="79307"/>
                </a:lnTo>
                <a:close/>
                <a:moveTo>
                  <a:pt x="109722" y="53564"/>
                </a:moveTo>
                <a:lnTo>
                  <a:pt x="109722" y="53564"/>
                </a:lnTo>
                <a:cubicBezTo>
                  <a:pt x="110833" y="56159"/>
                  <a:pt x="110833" y="56159"/>
                  <a:pt x="110833" y="56159"/>
                </a:cubicBezTo>
                <a:cubicBezTo>
                  <a:pt x="111666" y="56678"/>
                  <a:pt x="111666" y="56678"/>
                  <a:pt x="111666" y="56678"/>
                </a:cubicBezTo>
                <a:cubicBezTo>
                  <a:pt x="109444" y="58754"/>
                  <a:pt x="109444" y="58754"/>
                  <a:pt x="109444" y="58754"/>
                </a:cubicBezTo>
                <a:cubicBezTo>
                  <a:pt x="109444" y="57716"/>
                  <a:pt x="109444" y="57716"/>
                  <a:pt x="109444" y="57716"/>
                </a:cubicBezTo>
                <a:cubicBezTo>
                  <a:pt x="111111" y="56159"/>
                  <a:pt x="111111" y="56159"/>
                  <a:pt x="111111" y="56159"/>
                </a:cubicBezTo>
                <a:cubicBezTo>
                  <a:pt x="108888" y="53044"/>
                  <a:pt x="108888" y="53044"/>
                  <a:pt x="108888" y="53044"/>
                </a:cubicBezTo>
                <a:lnTo>
                  <a:pt x="109722" y="53564"/>
                </a:lnTo>
                <a:close/>
                <a:moveTo>
                  <a:pt x="111666" y="67474"/>
                </a:moveTo>
                <a:lnTo>
                  <a:pt x="111666" y="67474"/>
                </a:lnTo>
                <a:cubicBezTo>
                  <a:pt x="111388" y="68512"/>
                  <a:pt x="111388" y="68512"/>
                  <a:pt x="111388" y="68512"/>
                </a:cubicBezTo>
                <a:cubicBezTo>
                  <a:pt x="109444" y="65916"/>
                  <a:pt x="109444" y="65916"/>
                  <a:pt x="109444" y="65916"/>
                </a:cubicBezTo>
                <a:cubicBezTo>
                  <a:pt x="108388" y="65916"/>
                  <a:pt x="108388" y="65916"/>
                  <a:pt x="108388" y="65916"/>
                </a:cubicBezTo>
                <a:cubicBezTo>
                  <a:pt x="107833" y="64878"/>
                  <a:pt x="107833" y="64878"/>
                  <a:pt x="107833" y="64878"/>
                </a:cubicBezTo>
                <a:cubicBezTo>
                  <a:pt x="109166" y="63840"/>
                  <a:pt x="109166" y="63840"/>
                  <a:pt x="109166" y="63840"/>
                </a:cubicBezTo>
                <a:cubicBezTo>
                  <a:pt x="108611" y="62283"/>
                  <a:pt x="108611" y="62283"/>
                  <a:pt x="108611" y="62283"/>
                </a:cubicBezTo>
                <a:cubicBezTo>
                  <a:pt x="108888" y="60726"/>
                  <a:pt x="108888" y="60726"/>
                  <a:pt x="108888" y="60726"/>
                </a:cubicBezTo>
                <a:cubicBezTo>
                  <a:pt x="109444" y="62802"/>
                  <a:pt x="109444" y="62802"/>
                  <a:pt x="109444" y="62802"/>
                </a:cubicBezTo>
                <a:cubicBezTo>
                  <a:pt x="110000" y="63321"/>
                  <a:pt x="110000" y="63321"/>
                  <a:pt x="110000" y="63321"/>
                </a:cubicBezTo>
                <a:cubicBezTo>
                  <a:pt x="108888" y="63840"/>
                  <a:pt x="108888" y="63840"/>
                  <a:pt x="108888" y="63840"/>
                </a:cubicBezTo>
                <a:cubicBezTo>
                  <a:pt x="111111" y="66435"/>
                  <a:pt x="111111" y="66435"/>
                  <a:pt x="111111" y="66435"/>
                </a:cubicBezTo>
                <a:cubicBezTo>
                  <a:pt x="111666" y="66435"/>
                  <a:pt x="111666" y="66435"/>
                  <a:pt x="111666" y="66435"/>
                </a:cubicBezTo>
                <a:cubicBezTo>
                  <a:pt x="111944" y="67474"/>
                  <a:pt x="111944" y="67474"/>
                  <a:pt x="111944" y="67474"/>
                </a:cubicBezTo>
                <a:lnTo>
                  <a:pt x="111666" y="6747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4" name="Google Shape;2414;p128"/>
          <p:cNvSpPr/>
          <p:nvPr/>
        </p:nvSpPr>
        <p:spPr>
          <a:xfrm>
            <a:off x="5414473" y="2966085"/>
            <a:ext cx="165000" cy="78000"/>
          </a:xfrm>
          <a:custGeom>
            <a:rect b="b" l="l" r="r" t="t"/>
            <a:pathLst>
              <a:path extrusionOk="0" h="120000" w="120000">
                <a:moveTo>
                  <a:pt x="0" y="110802"/>
                </a:moveTo>
                <a:lnTo>
                  <a:pt x="24748" y="110802"/>
                </a:lnTo>
                <a:lnTo>
                  <a:pt x="26828" y="119562"/>
                </a:lnTo>
                <a:lnTo>
                  <a:pt x="46377" y="119562"/>
                </a:lnTo>
                <a:lnTo>
                  <a:pt x="49497" y="97664"/>
                </a:lnTo>
                <a:lnTo>
                  <a:pt x="49497" y="97664"/>
                </a:lnTo>
                <a:lnTo>
                  <a:pt x="66135" y="82773"/>
                </a:lnTo>
                <a:lnTo>
                  <a:pt x="75285" y="91532"/>
                </a:lnTo>
                <a:lnTo>
                  <a:pt x="82564" y="71824"/>
                </a:lnTo>
                <a:lnTo>
                  <a:pt x="94003" y="71824"/>
                </a:lnTo>
                <a:lnTo>
                  <a:pt x="98994" y="52116"/>
                </a:lnTo>
                <a:lnTo>
                  <a:pt x="119792" y="28467"/>
                </a:lnTo>
                <a:lnTo>
                  <a:pt x="105233" y="10948"/>
                </a:lnTo>
                <a:lnTo>
                  <a:pt x="68214" y="10948"/>
                </a:lnTo>
                <a:lnTo>
                  <a:pt x="68214" y="10948"/>
                </a:lnTo>
                <a:lnTo>
                  <a:pt x="47417" y="0"/>
                </a:lnTo>
                <a:lnTo>
                  <a:pt x="43258" y="21897"/>
                </a:lnTo>
                <a:lnTo>
                  <a:pt x="22668" y="10948"/>
                </a:lnTo>
                <a:lnTo>
                  <a:pt x="18509" y="15328"/>
                </a:lnTo>
                <a:lnTo>
                  <a:pt x="16637" y="28467"/>
                </a:lnTo>
                <a:lnTo>
                  <a:pt x="17469" y="26277"/>
                </a:lnTo>
                <a:lnTo>
                  <a:pt x="11438" y="49927"/>
                </a:lnTo>
                <a:lnTo>
                  <a:pt x="42426" y="78394"/>
                </a:lnTo>
                <a:lnTo>
                  <a:pt x="21629" y="89343"/>
                </a:lnTo>
                <a:lnTo>
                  <a:pt x="14558" y="97664"/>
                </a:lnTo>
                <a:lnTo>
                  <a:pt x="14558" y="97664"/>
                </a:lnTo>
                <a:lnTo>
                  <a:pt x="0" y="99854"/>
                </a:lnTo>
                <a:lnTo>
                  <a:pt x="0" y="11080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5" name="Google Shape;2415;p128"/>
          <p:cNvSpPr/>
          <p:nvPr/>
        </p:nvSpPr>
        <p:spPr>
          <a:xfrm>
            <a:off x="5211769" y="2916999"/>
            <a:ext cx="257100" cy="169800"/>
          </a:xfrm>
          <a:custGeom>
            <a:rect b="b" l="l" r="r" t="t"/>
            <a:pathLst>
              <a:path extrusionOk="0" h="120000" w="120000">
                <a:moveTo>
                  <a:pt x="75417" y="117785"/>
                </a:moveTo>
                <a:lnTo>
                  <a:pt x="82091" y="119798"/>
                </a:lnTo>
                <a:lnTo>
                  <a:pt x="86763" y="105704"/>
                </a:lnTo>
                <a:lnTo>
                  <a:pt x="81423" y="87785"/>
                </a:lnTo>
                <a:lnTo>
                  <a:pt x="87964" y="85771"/>
                </a:lnTo>
                <a:lnTo>
                  <a:pt x="94638" y="68859"/>
                </a:lnTo>
                <a:lnTo>
                  <a:pt x="102647" y="63825"/>
                </a:lnTo>
                <a:lnTo>
                  <a:pt x="104649" y="76912"/>
                </a:lnTo>
                <a:lnTo>
                  <a:pt x="119866" y="70872"/>
                </a:lnTo>
                <a:lnTo>
                  <a:pt x="101312" y="58791"/>
                </a:lnTo>
                <a:lnTo>
                  <a:pt x="103982" y="49932"/>
                </a:lnTo>
                <a:lnTo>
                  <a:pt x="93303" y="58791"/>
                </a:lnTo>
                <a:lnTo>
                  <a:pt x="89966" y="66845"/>
                </a:lnTo>
                <a:lnTo>
                  <a:pt x="74749" y="63825"/>
                </a:lnTo>
                <a:lnTo>
                  <a:pt x="67541" y="30805"/>
                </a:lnTo>
                <a:lnTo>
                  <a:pt x="41646" y="29798"/>
                </a:lnTo>
                <a:lnTo>
                  <a:pt x="34438" y="20134"/>
                </a:lnTo>
                <a:lnTo>
                  <a:pt x="32436" y="22147"/>
                </a:lnTo>
                <a:lnTo>
                  <a:pt x="30433" y="27986"/>
                </a:lnTo>
                <a:lnTo>
                  <a:pt x="26429" y="29798"/>
                </a:lnTo>
                <a:lnTo>
                  <a:pt x="23092" y="26979"/>
                </a:lnTo>
                <a:lnTo>
                  <a:pt x="22424" y="27986"/>
                </a:lnTo>
                <a:lnTo>
                  <a:pt x="19087" y="26979"/>
                </a:lnTo>
                <a:lnTo>
                  <a:pt x="17219" y="28791"/>
                </a:lnTo>
                <a:lnTo>
                  <a:pt x="15884" y="26979"/>
                </a:lnTo>
                <a:lnTo>
                  <a:pt x="13882" y="9060"/>
                </a:lnTo>
                <a:lnTo>
                  <a:pt x="17219" y="3020"/>
                </a:lnTo>
                <a:lnTo>
                  <a:pt x="17886" y="0"/>
                </a:lnTo>
                <a:lnTo>
                  <a:pt x="0" y="8053"/>
                </a:lnTo>
                <a:lnTo>
                  <a:pt x="0" y="61812"/>
                </a:lnTo>
                <a:lnTo>
                  <a:pt x="5205" y="60805"/>
                </a:lnTo>
                <a:lnTo>
                  <a:pt x="5205" y="51744"/>
                </a:lnTo>
                <a:lnTo>
                  <a:pt x="5205" y="51744"/>
                </a:lnTo>
                <a:lnTo>
                  <a:pt x="15884" y="39865"/>
                </a:lnTo>
                <a:lnTo>
                  <a:pt x="15884" y="39865"/>
                </a:lnTo>
                <a:lnTo>
                  <a:pt x="29098" y="48926"/>
                </a:lnTo>
                <a:lnTo>
                  <a:pt x="29098" y="61812"/>
                </a:lnTo>
                <a:lnTo>
                  <a:pt x="39644" y="58791"/>
                </a:lnTo>
                <a:lnTo>
                  <a:pt x="46318" y="81744"/>
                </a:lnTo>
                <a:lnTo>
                  <a:pt x="66874" y="103691"/>
                </a:lnTo>
                <a:lnTo>
                  <a:pt x="72747" y="103691"/>
                </a:lnTo>
                <a:lnTo>
                  <a:pt x="75417" y="117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p128"/>
          <p:cNvSpPr/>
          <p:nvPr/>
        </p:nvSpPr>
        <p:spPr>
          <a:xfrm>
            <a:off x="5158889" y="2974896"/>
            <a:ext cx="212700" cy="148500"/>
          </a:xfrm>
          <a:custGeom>
            <a:rect b="b" l="l" r="r" t="t"/>
            <a:pathLst>
              <a:path extrusionOk="0" h="120000" w="120000">
                <a:moveTo>
                  <a:pt x="71838" y="114022"/>
                </a:moveTo>
                <a:lnTo>
                  <a:pt x="87946" y="119770"/>
                </a:lnTo>
                <a:lnTo>
                  <a:pt x="90362" y="109425"/>
                </a:lnTo>
                <a:lnTo>
                  <a:pt x="101476" y="102528"/>
                </a:lnTo>
                <a:lnTo>
                  <a:pt x="104697" y="88965"/>
                </a:lnTo>
                <a:lnTo>
                  <a:pt x="111140" y="84367"/>
                </a:lnTo>
                <a:lnTo>
                  <a:pt x="119838" y="87816"/>
                </a:lnTo>
                <a:lnTo>
                  <a:pt x="116617" y="73103"/>
                </a:lnTo>
                <a:lnTo>
                  <a:pt x="110335" y="74022"/>
                </a:lnTo>
                <a:lnTo>
                  <a:pt x="110335" y="73103"/>
                </a:lnTo>
                <a:lnTo>
                  <a:pt x="84724" y="47816"/>
                </a:lnTo>
                <a:lnTo>
                  <a:pt x="77476" y="22758"/>
                </a:lnTo>
                <a:lnTo>
                  <a:pt x="63946" y="26206"/>
                </a:lnTo>
                <a:lnTo>
                  <a:pt x="63946" y="10344"/>
                </a:lnTo>
                <a:lnTo>
                  <a:pt x="48805" y="0"/>
                </a:lnTo>
                <a:lnTo>
                  <a:pt x="36724" y="13793"/>
                </a:lnTo>
                <a:lnTo>
                  <a:pt x="37530" y="23908"/>
                </a:lnTo>
                <a:lnTo>
                  <a:pt x="22389" y="25057"/>
                </a:lnTo>
                <a:lnTo>
                  <a:pt x="12724" y="6896"/>
                </a:lnTo>
                <a:lnTo>
                  <a:pt x="1610" y="10344"/>
                </a:lnTo>
                <a:lnTo>
                  <a:pt x="0" y="14712"/>
                </a:lnTo>
                <a:lnTo>
                  <a:pt x="805" y="20459"/>
                </a:lnTo>
                <a:lnTo>
                  <a:pt x="805" y="17011"/>
                </a:lnTo>
                <a:lnTo>
                  <a:pt x="8053" y="11494"/>
                </a:lnTo>
                <a:lnTo>
                  <a:pt x="13530" y="21609"/>
                </a:lnTo>
                <a:lnTo>
                  <a:pt x="18362" y="26206"/>
                </a:lnTo>
                <a:lnTo>
                  <a:pt x="14335" y="35402"/>
                </a:lnTo>
                <a:lnTo>
                  <a:pt x="3221" y="33103"/>
                </a:lnTo>
                <a:lnTo>
                  <a:pt x="2416" y="31954"/>
                </a:lnTo>
                <a:lnTo>
                  <a:pt x="3221" y="35402"/>
                </a:lnTo>
                <a:lnTo>
                  <a:pt x="805" y="41149"/>
                </a:lnTo>
                <a:lnTo>
                  <a:pt x="3221" y="46666"/>
                </a:lnTo>
                <a:lnTo>
                  <a:pt x="11114" y="46666"/>
                </a:lnTo>
                <a:lnTo>
                  <a:pt x="6442" y="55862"/>
                </a:lnTo>
                <a:lnTo>
                  <a:pt x="11919" y="61609"/>
                </a:lnTo>
                <a:lnTo>
                  <a:pt x="9664" y="68505"/>
                </a:lnTo>
                <a:lnTo>
                  <a:pt x="11114" y="84367"/>
                </a:lnTo>
                <a:lnTo>
                  <a:pt x="36724" y="70804"/>
                </a:lnTo>
                <a:lnTo>
                  <a:pt x="36724" y="70804"/>
                </a:lnTo>
                <a:lnTo>
                  <a:pt x="75060" y="98160"/>
                </a:lnTo>
                <a:lnTo>
                  <a:pt x="71838" y="11402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128"/>
          <p:cNvSpPr/>
          <p:nvPr/>
        </p:nvSpPr>
        <p:spPr>
          <a:xfrm>
            <a:off x="5040540" y="2995035"/>
            <a:ext cx="83100" cy="64200"/>
          </a:xfrm>
          <a:custGeom>
            <a:rect b="b" l="l" r="r" t="t"/>
            <a:pathLst>
              <a:path extrusionOk="0" h="120000" w="120000">
                <a:moveTo>
                  <a:pt x="74325" y="108800"/>
                </a:moveTo>
                <a:lnTo>
                  <a:pt x="88858" y="119466"/>
                </a:lnTo>
                <a:lnTo>
                  <a:pt x="88858" y="87466"/>
                </a:lnTo>
                <a:lnTo>
                  <a:pt x="96747" y="95466"/>
                </a:lnTo>
                <a:lnTo>
                  <a:pt x="109204" y="56000"/>
                </a:lnTo>
                <a:lnTo>
                  <a:pt x="119584" y="53333"/>
                </a:lnTo>
                <a:lnTo>
                  <a:pt x="113356" y="45333"/>
                </a:lnTo>
                <a:lnTo>
                  <a:pt x="105051" y="45333"/>
                </a:lnTo>
                <a:lnTo>
                  <a:pt x="105051" y="45333"/>
                </a:lnTo>
                <a:lnTo>
                  <a:pt x="78477" y="2666"/>
                </a:lnTo>
                <a:lnTo>
                  <a:pt x="66020" y="18666"/>
                </a:lnTo>
                <a:lnTo>
                  <a:pt x="57716" y="21333"/>
                </a:lnTo>
                <a:lnTo>
                  <a:pt x="41107" y="0"/>
                </a:lnTo>
                <a:lnTo>
                  <a:pt x="41107" y="26666"/>
                </a:lnTo>
                <a:lnTo>
                  <a:pt x="12456" y="8000"/>
                </a:lnTo>
                <a:lnTo>
                  <a:pt x="0" y="13333"/>
                </a:lnTo>
                <a:lnTo>
                  <a:pt x="26989" y="58666"/>
                </a:lnTo>
                <a:lnTo>
                  <a:pt x="26989" y="76800"/>
                </a:lnTo>
                <a:lnTo>
                  <a:pt x="34878" y="82133"/>
                </a:lnTo>
                <a:lnTo>
                  <a:pt x="39031" y="103466"/>
                </a:lnTo>
                <a:lnTo>
                  <a:pt x="76401" y="76800"/>
                </a:lnTo>
                <a:lnTo>
                  <a:pt x="74325" y="108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8" name="Google Shape;2418;p128"/>
          <p:cNvSpPr/>
          <p:nvPr/>
        </p:nvSpPr>
        <p:spPr>
          <a:xfrm>
            <a:off x="5020396" y="3002586"/>
            <a:ext cx="45300" cy="50400"/>
          </a:xfrm>
          <a:custGeom>
            <a:rect b="b" l="l" r="r" t="t"/>
            <a:pathLst>
              <a:path extrusionOk="0" h="120000" w="120000">
                <a:moveTo>
                  <a:pt x="70943" y="112457"/>
                </a:moveTo>
                <a:lnTo>
                  <a:pt x="119245" y="119314"/>
                </a:lnTo>
                <a:lnTo>
                  <a:pt x="119245" y="119314"/>
                </a:lnTo>
                <a:lnTo>
                  <a:pt x="112452" y="91885"/>
                </a:lnTo>
                <a:lnTo>
                  <a:pt x="97358" y="81600"/>
                </a:lnTo>
                <a:lnTo>
                  <a:pt x="97358" y="61028"/>
                </a:lnTo>
                <a:lnTo>
                  <a:pt x="48301" y="0"/>
                </a:lnTo>
                <a:lnTo>
                  <a:pt x="0" y="13714"/>
                </a:lnTo>
                <a:lnTo>
                  <a:pt x="14339" y="24000"/>
                </a:lnTo>
                <a:lnTo>
                  <a:pt x="7547" y="51428"/>
                </a:lnTo>
                <a:lnTo>
                  <a:pt x="25660" y="58285"/>
                </a:lnTo>
                <a:lnTo>
                  <a:pt x="44528" y="71314"/>
                </a:lnTo>
                <a:lnTo>
                  <a:pt x="44528" y="78171"/>
                </a:lnTo>
                <a:lnTo>
                  <a:pt x="70943" y="1124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128"/>
          <p:cNvSpPr/>
          <p:nvPr/>
        </p:nvSpPr>
        <p:spPr>
          <a:xfrm>
            <a:off x="4964998" y="2957275"/>
            <a:ext cx="102000" cy="50400"/>
          </a:xfrm>
          <a:custGeom>
            <a:rect b="b" l="l" r="r" t="t"/>
            <a:pathLst>
              <a:path extrusionOk="0" h="120000" w="120000">
                <a:moveTo>
                  <a:pt x="33184" y="95314"/>
                </a:moveTo>
                <a:lnTo>
                  <a:pt x="51620" y="98742"/>
                </a:lnTo>
                <a:lnTo>
                  <a:pt x="51620" y="98742"/>
                </a:lnTo>
                <a:lnTo>
                  <a:pt x="63351" y="119314"/>
                </a:lnTo>
                <a:lnTo>
                  <a:pt x="99888" y="98742"/>
                </a:lnTo>
                <a:lnTo>
                  <a:pt x="119664" y="119314"/>
                </a:lnTo>
                <a:lnTo>
                  <a:pt x="119664" y="85028"/>
                </a:lnTo>
                <a:lnTo>
                  <a:pt x="93184" y="37714"/>
                </a:lnTo>
                <a:lnTo>
                  <a:pt x="71396" y="51428"/>
                </a:lnTo>
                <a:lnTo>
                  <a:pt x="71396" y="48000"/>
                </a:lnTo>
                <a:lnTo>
                  <a:pt x="53296" y="20571"/>
                </a:lnTo>
                <a:lnTo>
                  <a:pt x="38212" y="20571"/>
                </a:lnTo>
                <a:lnTo>
                  <a:pt x="13407" y="0"/>
                </a:lnTo>
                <a:lnTo>
                  <a:pt x="0" y="3428"/>
                </a:lnTo>
                <a:lnTo>
                  <a:pt x="6703" y="20571"/>
                </a:lnTo>
                <a:lnTo>
                  <a:pt x="28491" y="37714"/>
                </a:lnTo>
                <a:lnTo>
                  <a:pt x="33184" y="953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0" name="Google Shape;2420;p128"/>
          <p:cNvSpPr/>
          <p:nvPr/>
        </p:nvSpPr>
        <p:spPr>
          <a:xfrm>
            <a:off x="4757258" y="2990000"/>
            <a:ext cx="280800" cy="139800"/>
          </a:xfrm>
          <a:custGeom>
            <a:rect b="b" l="l" r="r" t="t"/>
            <a:pathLst>
              <a:path extrusionOk="0" h="120000" w="120000">
                <a:moveTo>
                  <a:pt x="47243" y="113606"/>
                </a:moveTo>
                <a:lnTo>
                  <a:pt x="50295" y="119754"/>
                </a:lnTo>
                <a:lnTo>
                  <a:pt x="51515" y="118524"/>
                </a:lnTo>
                <a:lnTo>
                  <a:pt x="51515" y="114836"/>
                </a:lnTo>
                <a:lnTo>
                  <a:pt x="53835" y="109918"/>
                </a:lnTo>
                <a:lnTo>
                  <a:pt x="51515" y="112377"/>
                </a:lnTo>
                <a:lnTo>
                  <a:pt x="47243" y="113606"/>
                </a:lnTo>
                <a:close/>
                <a:moveTo>
                  <a:pt x="62990" y="101311"/>
                </a:moveTo>
                <a:lnTo>
                  <a:pt x="65432" y="103770"/>
                </a:lnTo>
                <a:lnTo>
                  <a:pt x="68362" y="96393"/>
                </a:lnTo>
                <a:lnTo>
                  <a:pt x="67873" y="86803"/>
                </a:lnTo>
                <a:lnTo>
                  <a:pt x="73855" y="91721"/>
                </a:lnTo>
                <a:lnTo>
                  <a:pt x="78738" y="84344"/>
                </a:lnTo>
                <a:lnTo>
                  <a:pt x="85940" y="90491"/>
                </a:lnTo>
                <a:lnTo>
                  <a:pt x="95096" y="81885"/>
                </a:lnTo>
                <a:lnTo>
                  <a:pt x="105350" y="80655"/>
                </a:lnTo>
                <a:lnTo>
                  <a:pt x="104740" y="81885"/>
                </a:lnTo>
                <a:lnTo>
                  <a:pt x="105961" y="83114"/>
                </a:lnTo>
                <a:lnTo>
                  <a:pt x="110233" y="76967"/>
                </a:lnTo>
                <a:lnTo>
                  <a:pt x="113285" y="80655"/>
                </a:lnTo>
                <a:lnTo>
                  <a:pt x="117436" y="79426"/>
                </a:lnTo>
                <a:lnTo>
                  <a:pt x="119877" y="81885"/>
                </a:lnTo>
                <a:lnTo>
                  <a:pt x="117436" y="72049"/>
                </a:lnTo>
                <a:lnTo>
                  <a:pt x="117436" y="48934"/>
                </a:lnTo>
                <a:lnTo>
                  <a:pt x="117436" y="48934"/>
                </a:lnTo>
                <a:lnTo>
                  <a:pt x="119267" y="37868"/>
                </a:lnTo>
                <a:lnTo>
                  <a:pt x="119267" y="36639"/>
                </a:lnTo>
                <a:lnTo>
                  <a:pt x="116215" y="32950"/>
                </a:lnTo>
                <a:lnTo>
                  <a:pt x="113285" y="30737"/>
                </a:lnTo>
                <a:lnTo>
                  <a:pt x="113896" y="19672"/>
                </a:lnTo>
                <a:lnTo>
                  <a:pt x="107792" y="8606"/>
                </a:lnTo>
                <a:lnTo>
                  <a:pt x="100467" y="7377"/>
                </a:lnTo>
                <a:lnTo>
                  <a:pt x="92655" y="19672"/>
                </a:lnTo>
                <a:lnTo>
                  <a:pt x="92044" y="19672"/>
                </a:lnTo>
                <a:lnTo>
                  <a:pt x="73855" y="20901"/>
                </a:lnTo>
                <a:lnTo>
                  <a:pt x="73245" y="19672"/>
                </a:lnTo>
                <a:lnTo>
                  <a:pt x="57497" y="0"/>
                </a:lnTo>
                <a:lnTo>
                  <a:pt x="44801" y="1475"/>
                </a:lnTo>
                <a:lnTo>
                  <a:pt x="33326" y="18442"/>
                </a:lnTo>
                <a:lnTo>
                  <a:pt x="19898" y="15983"/>
                </a:lnTo>
                <a:lnTo>
                  <a:pt x="22339" y="23360"/>
                </a:lnTo>
                <a:lnTo>
                  <a:pt x="10254" y="31967"/>
                </a:lnTo>
                <a:lnTo>
                  <a:pt x="5981" y="29508"/>
                </a:lnTo>
                <a:lnTo>
                  <a:pt x="610" y="37868"/>
                </a:lnTo>
                <a:lnTo>
                  <a:pt x="610" y="44016"/>
                </a:lnTo>
                <a:lnTo>
                  <a:pt x="5371" y="44016"/>
                </a:lnTo>
                <a:lnTo>
                  <a:pt x="5371" y="62459"/>
                </a:lnTo>
                <a:lnTo>
                  <a:pt x="1831" y="62459"/>
                </a:lnTo>
                <a:lnTo>
                  <a:pt x="9643" y="84344"/>
                </a:lnTo>
                <a:lnTo>
                  <a:pt x="19898" y="90491"/>
                </a:lnTo>
                <a:lnTo>
                  <a:pt x="22339" y="98852"/>
                </a:lnTo>
                <a:lnTo>
                  <a:pt x="28443" y="96393"/>
                </a:lnTo>
                <a:lnTo>
                  <a:pt x="29664" y="86803"/>
                </a:lnTo>
                <a:lnTo>
                  <a:pt x="44191" y="101311"/>
                </a:lnTo>
                <a:lnTo>
                  <a:pt x="56276" y="88032"/>
                </a:lnTo>
                <a:lnTo>
                  <a:pt x="61770" y="92950"/>
                </a:lnTo>
                <a:lnTo>
                  <a:pt x="66653" y="88032"/>
                </a:lnTo>
                <a:lnTo>
                  <a:pt x="62990" y="97622"/>
                </a:lnTo>
                <a:lnTo>
                  <a:pt x="62990" y="101311"/>
                </a:lnTo>
                <a:close/>
                <a:moveTo>
                  <a:pt x="610" y="30737"/>
                </a:moveTo>
                <a:lnTo>
                  <a:pt x="610" y="32950"/>
                </a:lnTo>
                <a:lnTo>
                  <a:pt x="9643" y="18442"/>
                </a:lnTo>
                <a:lnTo>
                  <a:pt x="17578" y="18442"/>
                </a:lnTo>
                <a:lnTo>
                  <a:pt x="18189" y="14754"/>
                </a:lnTo>
                <a:lnTo>
                  <a:pt x="12085" y="7377"/>
                </a:lnTo>
                <a:lnTo>
                  <a:pt x="12085" y="1475"/>
                </a:lnTo>
                <a:lnTo>
                  <a:pt x="9033" y="2459"/>
                </a:lnTo>
                <a:lnTo>
                  <a:pt x="6592" y="0"/>
                </a:lnTo>
                <a:lnTo>
                  <a:pt x="1220" y="3688"/>
                </a:lnTo>
                <a:lnTo>
                  <a:pt x="610" y="8606"/>
                </a:lnTo>
                <a:lnTo>
                  <a:pt x="3051" y="7377"/>
                </a:lnTo>
                <a:lnTo>
                  <a:pt x="610" y="20901"/>
                </a:lnTo>
                <a:lnTo>
                  <a:pt x="0" y="22131"/>
                </a:lnTo>
                <a:lnTo>
                  <a:pt x="0" y="24590"/>
                </a:lnTo>
                <a:lnTo>
                  <a:pt x="5371" y="24590"/>
                </a:lnTo>
                <a:lnTo>
                  <a:pt x="610" y="3073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128"/>
          <p:cNvSpPr/>
          <p:nvPr/>
        </p:nvSpPr>
        <p:spPr>
          <a:xfrm>
            <a:off x="4851685" y="3123416"/>
            <a:ext cx="21300" cy="12600"/>
          </a:xfrm>
          <a:custGeom>
            <a:rect b="b" l="l" r="r" t="t"/>
            <a:pathLst>
              <a:path extrusionOk="0" h="120000" w="120000">
                <a:moveTo>
                  <a:pt x="15789" y="91304"/>
                </a:moveTo>
                <a:lnTo>
                  <a:pt x="55263" y="117391"/>
                </a:lnTo>
                <a:lnTo>
                  <a:pt x="118421" y="52173"/>
                </a:lnTo>
                <a:lnTo>
                  <a:pt x="78947" y="0"/>
                </a:lnTo>
                <a:lnTo>
                  <a:pt x="86842" y="39130"/>
                </a:lnTo>
                <a:lnTo>
                  <a:pt x="31578" y="13043"/>
                </a:lnTo>
                <a:lnTo>
                  <a:pt x="0" y="52173"/>
                </a:lnTo>
                <a:lnTo>
                  <a:pt x="15789" y="913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128"/>
          <p:cNvSpPr/>
          <p:nvPr/>
        </p:nvSpPr>
        <p:spPr>
          <a:xfrm>
            <a:off x="4699342" y="2539407"/>
            <a:ext cx="7500" cy="5100"/>
          </a:xfrm>
          <a:custGeom>
            <a:rect b="b" l="l" r="r" t="t"/>
            <a:pathLst>
              <a:path extrusionOk="0" h="120000" w="120000">
                <a:moveTo>
                  <a:pt x="0" y="112500"/>
                </a:moveTo>
                <a:lnTo>
                  <a:pt x="46153" y="0"/>
                </a:lnTo>
                <a:lnTo>
                  <a:pt x="115384" y="112500"/>
                </a:lnTo>
                <a:lnTo>
                  <a:pt x="0" y="11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128"/>
          <p:cNvSpPr/>
          <p:nvPr/>
        </p:nvSpPr>
        <p:spPr>
          <a:xfrm>
            <a:off x="4657794" y="2533113"/>
            <a:ext cx="7500" cy="11400"/>
          </a:xfrm>
          <a:custGeom>
            <a:rect b="b" l="l" r="r" t="t"/>
            <a:pathLst>
              <a:path extrusionOk="0" h="120000" w="120000">
                <a:moveTo>
                  <a:pt x="92307" y="117073"/>
                </a:moveTo>
                <a:lnTo>
                  <a:pt x="0" y="58536"/>
                </a:lnTo>
                <a:lnTo>
                  <a:pt x="46153" y="29268"/>
                </a:lnTo>
                <a:lnTo>
                  <a:pt x="46153" y="0"/>
                </a:lnTo>
                <a:lnTo>
                  <a:pt x="115384" y="43902"/>
                </a:lnTo>
                <a:lnTo>
                  <a:pt x="92307" y="87804"/>
                </a:lnTo>
                <a:lnTo>
                  <a:pt x="92307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p128"/>
          <p:cNvSpPr/>
          <p:nvPr/>
        </p:nvSpPr>
        <p:spPr>
          <a:xfrm>
            <a:off x="4632614" y="2607373"/>
            <a:ext cx="16500" cy="25200"/>
          </a:xfrm>
          <a:custGeom>
            <a:rect b="b" l="l" r="r" t="t"/>
            <a:pathLst>
              <a:path extrusionOk="0" h="120000" w="120000">
                <a:moveTo>
                  <a:pt x="21428" y="118666"/>
                </a:moveTo>
                <a:lnTo>
                  <a:pt x="0" y="78666"/>
                </a:lnTo>
                <a:lnTo>
                  <a:pt x="75000" y="0"/>
                </a:lnTo>
                <a:lnTo>
                  <a:pt x="96428" y="6666"/>
                </a:lnTo>
                <a:lnTo>
                  <a:pt x="117857" y="0"/>
                </a:lnTo>
                <a:lnTo>
                  <a:pt x="96428" y="26666"/>
                </a:lnTo>
                <a:lnTo>
                  <a:pt x="107142" y="72000"/>
                </a:lnTo>
                <a:lnTo>
                  <a:pt x="21428" y="118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128"/>
          <p:cNvSpPr/>
          <p:nvPr/>
        </p:nvSpPr>
        <p:spPr>
          <a:xfrm>
            <a:off x="4608692" y="2622477"/>
            <a:ext cx="9900" cy="32700"/>
          </a:xfrm>
          <a:custGeom>
            <a:rect b="b" l="l" r="r" t="t"/>
            <a:pathLst>
              <a:path extrusionOk="0" h="120000" w="120000">
                <a:moveTo>
                  <a:pt x="0" y="118965"/>
                </a:moveTo>
                <a:lnTo>
                  <a:pt x="0" y="82758"/>
                </a:lnTo>
                <a:lnTo>
                  <a:pt x="68571" y="51724"/>
                </a:lnTo>
                <a:lnTo>
                  <a:pt x="85714" y="15517"/>
                </a:lnTo>
                <a:lnTo>
                  <a:pt x="116571" y="0"/>
                </a:lnTo>
                <a:lnTo>
                  <a:pt x="85714" y="62068"/>
                </a:lnTo>
                <a:lnTo>
                  <a:pt x="0" y="11896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Google Shape;2426;p128"/>
          <p:cNvSpPr/>
          <p:nvPr/>
        </p:nvSpPr>
        <p:spPr>
          <a:xfrm>
            <a:off x="4582252" y="2681633"/>
            <a:ext cx="5100" cy="7500"/>
          </a:xfrm>
          <a:custGeom>
            <a:rect b="b" l="l" r="r" t="t"/>
            <a:pathLst>
              <a:path extrusionOk="0" h="120000" w="120000">
                <a:moveTo>
                  <a:pt x="0" y="69230"/>
                </a:moveTo>
                <a:lnTo>
                  <a:pt x="112500" y="115384"/>
                </a:lnTo>
                <a:lnTo>
                  <a:pt x="112500" y="46153"/>
                </a:lnTo>
                <a:lnTo>
                  <a:pt x="37500" y="0"/>
                </a:lnTo>
                <a:lnTo>
                  <a:pt x="0" y="692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128"/>
          <p:cNvSpPr/>
          <p:nvPr/>
        </p:nvSpPr>
        <p:spPr>
          <a:xfrm>
            <a:off x="4439981" y="2137900"/>
            <a:ext cx="391500" cy="468300"/>
          </a:xfrm>
          <a:custGeom>
            <a:rect b="b" l="l" r="r" t="t"/>
            <a:pathLst>
              <a:path extrusionOk="0" h="120000" w="120000">
                <a:moveTo>
                  <a:pt x="2189" y="115533"/>
                </a:moveTo>
                <a:lnTo>
                  <a:pt x="10773" y="119926"/>
                </a:lnTo>
                <a:lnTo>
                  <a:pt x="18218" y="115167"/>
                </a:lnTo>
                <a:lnTo>
                  <a:pt x="19883" y="111946"/>
                </a:lnTo>
                <a:lnTo>
                  <a:pt x="22510" y="111946"/>
                </a:lnTo>
                <a:lnTo>
                  <a:pt x="23386" y="106455"/>
                </a:lnTo>
                <a:lnTo>
                  <a:pt x="25576" y="110115"/>
                </a:lnTo>
                <a:lnTo>
                  <a:pt x="28642" y="111946"/>
                </a:lnTo>
                <a:lnTo>
                  <a:pt x="28642" y="111946"/>
                </a:lnTo>
                <a:lnTo>
                  <a:pt x="30394" y="111214"/>
                </a:lnTo>
                <a:lnTo>
                  <a:pt x="29080" y="107553"/>
                </a:lnTo>
                <a:lnTo>
                  <a:pt x="33372" y="103892"/>
                </a:lnTo>
                <a:lnTo>
                  <a:pt x="32496" y="97010"/>
                </a:lnTo>
                <a:lnTo>
                  <a:pt x="35562" y="93788"/>
                </a:lnTo>
                <a:lnTo>
                  <a:pt x="32058" y="91226"/>
                </a:lnTo>
                <a:lnTo>
                  <a:pt x="32058" y="91226"/>
                </a:lnTo>
                <a:lnTo>
                  <a:pt x="31620" y="75265"/>
                </a:lnTo>
                <a:lnTo>
                  <a:pt x="36875" y="70872"/>
                </a:lnTo>
                <a:lnTo>
                  <a:pt x="41255" y="70872"/>
                </a:lnTo>
                <a:lnTo>
                  <a:pt x="41255" y="68309"/>
                </a:lnTo>
                <a:lnTo>
                  <a:pt x="39503" y="65454"/>
                </a:lnTo>
                <a:lnTo>
                  <a:pt x="39503" y="65454"/>
                </a:lnTo>
                <a:lnTo>
                  <a:pt x="43445" y="51250"/>
                </a:lnTo>
                <a:lnTo>
                  <a:pt x="46861" y="50884"/>
                </a:lnTo>
                <a:lnTo>
                  <a:pt x="53430" y="42172"/>
                </a:lnTo>
                <a:lnTo>
                  <a:pt x="50802" y="38877"/>
                </a:lnTo>
                <a:lnTo>
                  <a:pt x="50802" y="38877"/>
                </a:lnTo>
                <a:lnTo>
                  <a:pt x="55532" y="30896"/>
                </a:lnTo>
                <a:lnTo>
                  <a:pt x="59036" y="32727"/>
                </a:lnTo>
                <a:lnTo>
                  <a:pt x="60788" y="26943"/>
                </a:lnTo>
                <a:lnTo>
                  <a:pt x="69459" y="28334"/>
                </a:lnTo>
                <a:lnTo>
                  <a:pt x="69459" y="21452"/>
                </a:lnTo>
                <a:lnTo>
                  <a:pt x="76467" y="18962"/>
                </a:lnTo>
                <a:lnTo>
                  <a:pt x="81635" y="25112"/>
                </a:lnTo>
                <a:lnTo>
                  <a:pt x="91182" y="25112"/>
                </a:lnTo>
                <a:lnTo>
                  <a:pt x="95562" y="20719"/>
                </a:lnTo>
                <a:lnTo>
                  <a:pt x="96000" y="12373"/>
                </a:lnTo>
                <a:lnTo>
                  <a:pt x="106861" y="9078"/>
                </a:lnTo>
                <a:lnTo>
                  <a:pt x="106861" y="9444"/>
                </a:lnTo>
                <a:lnTo>
                  <a:pt x="113343" y="16034"/>
                </a:lnTo>
                <a:lnTo>
                  <a:pt x="112029" y="21086"/>
                </a:lnTo>
                <a:lnTo>
                  <a:pt x="116408" y="16766"/>
                </a:lnTo>
                <a:lnTo>
                  <a:pt x="119912" y="15302"/>
                </a:lnTo>
                <a:lnTo>
                  <a:pt x="119912" y="13837"/>
                </a:lnTo>
                <a:lnTo>
                  <a:pt x="113343" y="14935"/>
                </a:lnTo>
                <a:lnTo>
                  <a:pt x="115094" y="12373"/>
                </a:lnTo>
                <a:lnTo>
                  <a:pt x="109489" y="8785"/>
                </a:lnTo>
                <a:lnTo>
                  <a:pt x="116408" y="9884"/>
                </a:lnTo>
                <a:lnTo>
                  <a:pt x="119912" y="6955"/>
                </a:lnTo>
                <a:lnTo>
                  <a:pt x="111240" y="1464"/>
                </a:lnTo>
                <a:lnTo>
                  <a:pt x="108175" y="6223"/>
                </a:lnTo>
                <a:lnTo>
                  <a:pt x="105109" y="4392"/>
                </a:lnTo>
                <a:lnTo>
                  <a:pt x="108175" y="0"/>
                </a:lnTo>
                <a:lnTo>
                  <a:pt x="103795" y="1098"/>
                </a:lnTo>
                <a:lnTo>
                  <a:pt x="101605" y="5857"/>
                </a:lnTo>
                <a:lnTo>
                  <a:pt x="99065" y="6589"/>
                </a:lnTo>
                <a:lnTo>
                  <a:pt x="99065" y="1464"/>
                </a:lnTo>
                <a:lnTo>
                  <a:pt x="91620" y="11641"/>
                </a:lnTo>
                <a:lnTo>
                  <a:pt x="95124" y="1464"/>
                </a:lnTo>
                <a:lnTo>
                  <a:pt x="90306" y="1464"/>
                </a:lnTo>
                <a:lnTo>
                  <a:pt x="90744" y="3294"/>
                </a:lnTo>
                <a:lnTo>
                  <a:pt x="90744" y="3294"/>
                </a:lnTo>
                <a:lnTo>
                  <a:pt x="84700" y="11641"/>
                </a:lnTo>
                <a:lnTo>
                  <a:pt x="77255" y="8785"/>
                </a:lnTo>
                <a:lnTo>
                  <a:pt x="78569" y="10909"/>
                </a:lnTo>
                <a:lnTo>
                  <a:pt x="78131" y="14935"/>
                </a:lnTo>
                <a:lnTo>
                  <a:pt x="75591" y="11275"/>
                </a:lnTo>
                <a:lnTo>
                  <a:pt x="69897" y="17864"/>
                </a:lnTo>
                <a:lnTo>
                  <a:pt x="69897" y="13105"/>
                </a:lnTo>
                <a:lnTo>
                  <a:pt x="67270" y="16766"/>
                </a:lnTo>
                <a:lnTo>
                  <a:pt x="66832" y="14935"/>
                </a:lnTo>
                <a:lnTo>
                  <a:pt x="66394" y="19255"/>
                </a:lnTo>
                <a:lnTo>
                  <a:pt x="62540" y="17498"/>
                </a:lnTo>
                <a:lnTo>
                  <a:pt x="62978" y="19255"/>
                </a:lnTo>
                <a:lnTo>
                  <a:pt x="60788" y="18596"/>
                </a:lnTo>
                <a:lnTo>
                  <a:pt x="60788" y="20353"/>
                </a:lnTo>
                <a:lnTo>
                  <a:pt x="57722" y="25478"/>
                </a:lnTo>
                <a:lnTo>
                  <a:pt x="54306" y="27309"/>
                </a:lnTo>
                <a:lnTo>
                  <a:pt x="59474" y="28334"/>
                </a:lnTo>
                <a:lnTo>
                  <a:pt x="51678" y="29066"/>
                </a:lnTo>
                <a:lnTo>
                  <a:pt x="51240" y="35289"/>
                </a:lnTo>
                <a:lnTo>
                  <a:pt x="49927" y="32727"/>
                </a:lnTo>
                <a:lnTo>
                  <a:pt x="47737" y="36754"/>
                </a:lnTo>
                <a:lnTo>
                  <a:pt x="50364" y="36754"/>
                </a:lnTo>
                <a:lnTo>
                  <a:pt x="47737" y="38877"/>
                </a:lnTo>
                <a:lnTo>
                  <a:pt x="44671" y="37486"/>
                </a:lnTo>
                <a:lnTo>
                  <a:pt x="42131" y="43270"/>
                </a:lnTo>
                <a:lnTo>
                  <a:pt x="39941" y="44002"/>
                </a:lnTo>
                <a:lnTo>
                  <a:pt x="39065" y="47956"/>
                </a:lnTo>
                <a:lnTo>
                  <a:pt x="37313" y="48322"/>
                </a:lnTo>
                <a:lnTo>
                  <a:pt x="39065" y="50152"/>
                </a:lnTo>
                <a:lnTo>
                  <a:pt x="34686" y="53813"/>
                </a:lnTo>
                <a:lnTo>
                  <a:pt x="37313" y="54179"/>
                </a:lnTo>
                <a:lnTo>
                  <a:pt x="34248" y="56375"/>
                </a:lnTo>
                <a:lnTo>
                  <a:pt x="35124" y="59231"/>
                </a:lnTo>
                <a:lnTo>
                  <a:pt x="32934" y="58499"/>
                </a:lnTo>
                <a:lnTo>
                  <a:pt x="33372" y="61061"/>
                </a:lnTo>
                <a:lnTo>
                  <a:pt x="29080" y="64356"/>
                </a:lnTo>
                <a:lnTo>
                  <a:pt x="29080" y="66845"/>
                </a:lnTo>
                <a:lnTo>
                  <a:pt x="26890" y="66552"/>
                </a:lnTo>
                <a:lnTo>
                  <a:pt x="21635" y="73068"/>
                </a:lnTo>
                <a:lnTo>
                  <a:pt x="22948" y="74533"/>
                </a:lnTo>
                <a:lnTo>
                  <a:pt x="29080" y="72702"/>
                </a:lnTo>
                <a:lnTo>
                  <a:pt x="22948" y="77022"/>
                </a:lnTo>
                <a:lnTo>
                  <a:pt x="20759" y="75265"/>
                </a:lnTo>
                <a:lnTo>
                  <a:pt x="13401" y="78120"/>
                </a:lnTo>
                <a:lnTo>
                  <a:pt x="9021" y="81415"/>
                </a:lnTo>
                <a:lnTo>
                  <a:pt x="12087" y="83978"/>
                </a:lnTo>
                <a:lnTo>
                  <a:pt x="5167" y="83978"/>
                </a:lnTo>
                <a:lnTo>
                  <a:pt x="6919" y="87565"/>
                </a:lnTo>
                <a:lnTo>
                  <a:pt x="875" y="87931"/>
                </a:lnTo>
                <a:lnTo>
                  <a:pt x="6481" y="90128"/>
                </a:lnTo>
                <a:lnTo>
                  <a:pt x="0" y="90860"/>
                </a:lnTo>
                <a:lnTo>
                  <a:pt x="0" y="95912"/>
                </a:lnTo>
                <a:lnTo>
                  <a:pt x="4729" y="95546"/>
                </a:lnTo>
                <a:lnTo>
                  <a:pt x="6919" y="93056"/>
                </a:lnTo>
                <a:lnTo>
                  <a:pt x="6919" y="95179"/>
                </a:lnTo>
                <a:lnTo>
                  <a:pt x="11649" y="91958"/>
                </a:lnTo>
                <a:lnTo>
                  <a:pt x="9459" y="95546"/>
                </a:lnTo>
                <a:lnTo>
                  <a:pt x="9459" y="98108"/>
                </a:lnTo>
                <a:lnTo>
                  <a:pt x="6481" y="96644"/>
                </a:lnTo>
                <a:lnTo>
                  <a:pt x="0" y="97376"/>
                </a:lnTo>
                <a:lnTo>
                  <a:pt x="0" y="99572"/>
                </a:lnTo>
                <a:lnTo>
                  <a:pt x="3065" y="103892"/>
                </a:lnTo>
                <a:lnTo>
                  <a:pt x="6481" y="100305"/>
                </a:lnTo>
                <a:lnTo>
                  <a:pt x="9459" y="100305"/>
                </a:lnTo>
                <a:lnTo>
                  <a:pt x="6919" y="101403"/>
                </a:lnTo>
                <a:lnTo>
                  <a:pt x="3503" y="106089"/>
                </a:lnTo>
                <a:lnTo>
                  <a:pt x="5605" y="106089"/>
                </a:lnTo>
                <a:lnTo>
                  <a:pt x="1313" y="110482"/>
                </a:lnTo>
                <a:lnTo>
                  <a:pt x="5167" y="109017"/>
                </a:lnTo>
                <a:lnTo>
                  <a:pt x="3503" y="113410"/>
                </a:lnTo>
                <a:lnTo>
                  <a:pt x="2189" y="113044"/>
                </a:lnTo>
                <a:lnTo>
                  <a:pt x="2189" y="1155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128"/>
          <p:cNvSpPr/>
          <p:nvPr/>
        </p:nvSpPr>
        <p:spPr>
          <a:xfrm>
            <a:off x="4748445" y="2129090"/>
            <a:ext cx="8700" cy="8700"/>
          </a:xfrm>
          <a:custGeom>
            <a:rect b="b" l="l" r="r" t="t"/>
            <a:pathLst>
              <a:path extrusionOk="0" h="120000" w="120000">
                <a:moveTo>
                  <a:pt x="0" y="116000"/>
                </a:moveTo>
                <a:lnTo>
                  <a:pt x="38709" y="0"/>
                </a:lnTo>
                <a:lnTo>
                  <a:pt x="116129" y="76000"/>
                </a:lnTo>
                <a:lnTo>
                  <a:pt x="58064" y="100000"/>
                </a:lnTo>
                <a:lnTo>
                  <a:pt x="19354" y="116000"/>
                </a:lnTo>
                <a:lnTo>
                  <a:pt x="0" y="116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128"/>
          <p:cNvSpPr/>
          <p:nvPr/>
        </p:nvSpPr>
        <p:spPr>
          <a:xfrm>
            <a:off x="4720746" y="2147969"/>
            <a:ext cx="6300" cy="9900"/>
          </a:xfrm>
          <a:custGeom>
            <a:rect b="b" l="l" r="r" t="t"/>
            <a:pathLst>
              <a:path extrusionOk="0" h="120000" w="120000">
                <a:moveTo>
                  <a:pt x="57142" y="116666"/>
                </a:moveTo>
                <a:lnTo>
                  <a:pt x="0" y="0"/>
                </a:lnTo>
                <a:lnTo>
                  <a:pt x="114285" y="50000"/>
                </a:lnTo>
                <a:lnTo>
                  <a:pt x="114285" y="116666"/>
                </a:lnTo>
                <a:lnTo>
                  <a:pt x="57142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128"/>
          <p:cNvSpPr/>
          <p:nvPr/>
        </p:nvSpPr>
        <p:spPr>
          <a:xfrm>
            <a:off x="4694306" y="2147969"/>
            <a:ext cx="17700" cy="9900"/>
          </a:xfrm>
          <a:custGeom>
            <a:rect b="b" l="l" r="r" t="t"/>
            <a:pathLst>
              <a:path extrusionOk="0" h="120000" w="120000">
                <a:moveTo>
                  <a:pt x="29508" y="116666"/>
                </a:moveTo>
                <a:lnTo>
                  <a:pt x="0" y="66666"/>
                </a:lnTo>
                <a:lnTo>
                  <a:pt x="59016" y="16666"/>
                </a:lnTo>
                <a:lnTo>
                  <a:pt x="68852" y="50000"/>
                </a:lnTo>
                <a:lnTo>
                  <a:pt x="88524" y="0"/>
                </a:lnTo>
                <a:lnTo>
                  <a:pt x="118032" y="50000"/>
                </a:lnTo>
                <a:lnTo>
                  <a:pt x="98360" y="100000"/>
                </a:lnTo>
                <a:lnTo>
                  <a:pt x="29508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128"/>
          <p:cNvSpPr/>
          <p:nvPr/>
        </p:nvSpPr>
        <p:spPr>
          <a:xfrm>
            <a:off x="4709414" y="2154263"/>
            <a:ext cx="9900" cy="12600"/>
          </a:xfrm>
          <a:custGeom>
            <a:rect b="b" l="l" r="r" t="t"/>
            <a:pathLst>
              <a:path extrusionOk="0" h="120000" w="120000">
                <a:moveTo>
                  <a:pt x="50000" y="117391"/>
                </a:moveTo>
                <a:lnTo>
                  <a:pt x="0" y="39130"/>
                </a:lnTo>
                <a:lnTo>
                  <a:pt x="100000" y="0"/>
                </a:lnTo>
                <a:lnTo>
                  <a:pt x="116666" y="65217"/>
                </a:lnTo>
                <a:lnTo>
                  <a:pt x="50000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128"/>
          <p:cNvSpPr/>
          <p:nvPr/>
        </p:nvSpPr>
        <p:spPr>
          <a:xfrm>
            <a:off x="4701860" y="2164332"/>
            <a:ext cx="8700" cy="6300"/>
          </a:xfrm>
          <a:custGeom>
            <a:rect b="b" l="l" r="r" t="t"/>
            <a:pathLst>
              <a:path extrusionOk="0" h="120000" w="120000">
                <a:moveTo>
                  <a:pt x="77419" y="114285"/>
                </a:moveTo>
                <a:lnTo>
                  <a:pt x="0" y="28571"/>
                </a:lnTo>
                <a:lnTo>
                  <a:pt x="19354" y="0"/>
                </a:lnTo>
                <a:lnTo>
                  <a:pt x="116129" y="57142"/>
                </a:lnTo>
                <a:lnTo>
                  <a:pt x="77419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128"/>
          <p:cNvSpPr/>
          <p:nvPr/>
        </p:nvSpPr>
        <p:spPr>
          <a:xfrm>
            <a:off x="4671643" y="2170625"/>
            <a:ext cx="5100" cy="8700"/>
          </a:xfrm>
          <a:custGeom>
            <a:rect b="b" l="l" r="r" t="t"/>
            <a:pathLst>
              <a:path extrusionOk="0" h="120000" w="120000">
                <a:moveTo>
                  <a:pt x="112500" y="0"/>
                </a:moveTo>
                <a:lnTo>
                  <a:pt x="112500" y="116000"/>
                </a:lnTo>
                <a:lnTo>
                  <a:pt x="0" y="56000"/>
                </a:lnTo>
                <a:lnTo>
                  <a:pt x="1125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128"/>
          <p:cNvSpPr/>
          <p:nvPr/>
        </p:nvSpPr>
        <p:spPr>
          <a:xfrm>
            <a:off x="4660312" y="2173142"/>
            <a:ext cx="5100" cy="6300"/>
          </a:xfrm>
          <a:custGeom>
            <a:rect b="b" l="l" r="r" t="t"/>
            <a:pathLst>
              <a:path extrusionOk="0" h="120000" w="120000">
                <a:moveTo>
                  <a:pt x="0" y="62857"/>
                </a:moveTo>
                <a:lnTo>
                  <a:pt x="0" y="62857"/>
                </a:lnTo>
                <a:lnTo>
                  <a:pt x="112500" y="0"/>
                </a:lnTo>
                <a:cubicBezTo>
                  <a:pt x="112500" y="114285"/>
                  <a:pt x="112500" y="114285"/>
                  <a:pt x="112500" y="114285"/>
                </a:cubicBezTo>
                <a:cubicBezTo>
                  <a:pt x="0" y="62857"/>
                  <a:pt x="0" y="62857"/>
                  <a:pt x="0" y="62857"/>
                </a:cubicBez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128"/>
          <p:cNvSpPr/>
          <p:nvPr/>
        </p:nvSpPr>
        <p:spPr>
          <a:xfrm>
            <a:off x="4647722" y="2176918"/>
            <a:ext cx="11400" cy="11400"/>
          </a:xfrm>
          <a:custGeom>
            <a:rect b="b" l="l" r="r" t="t"/>
            <a:pathLst>
              <a:path extrusionOk="0" h="120000" w="120000">
                <a:moveTo>
                  <a:pt x="60000" y="117073"/>
                </a:moveTo>
                <a:lnTo>
                  <a:pt x="0" y="58536"/>
                </a:lnTo>
                <a:lnTo>
                  <a:pt x="0" y="0"/>
                </a:lnTo>
                <a:lnTo>
                  <a:pt x="45000" y="43902"/>
                </a:lnTo>
                <a:lnTo>
                  <a:pt x="117000" y="43902"/>
                </a:lnTo>
                <a:lnTo>
                  <a:pt x="60000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p128"/>
          <p:cNvSpPr/>
          <p:nvPr/>
        </p:nvSpPr>
        <p:spPr>
          <a:xfrm>
            <a:off x="4635132" y="2188246"/>
            <a:ext cx="15000" cy="9900"/>
          </a:xfrm>
          <a:custGeom>
            <a:rect b="b" l="l" r="r" t="t"/>
            <a:pathLst>
              <a:path extrusionOk="0" h="120000" w="120000">
                <a:moveTo>
                  <a:pt x="0" y="116666"/>
                </a:moveTo>
                <a:lnTo>
                  <a:pt x="35294" y="66666"/>
                </a:lnTo>
                <a:lnTo>
                  <a:pt x="117647" y="0"/>
                </a:lnTo>
                <a:lnTo>
                  <a:pt x="94117" y="116666"/>
                </a:lnTo>
                <a:lnTo>
                  <a:pt x="0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128"/>
          <p:cNvSpPr/>
          <p:nvPr/>
        </p:nvSpPr>
        <p:spPr>
          <a:xfrm>
            <a:off x="4617505" y="2199574"/>
            <a:ext cx="16500" cy="22500"/>
          </a:xfrm>
          <a:custGeom>
            <a:rect b="b" l="l" r="r" t="t"/>
            <a:pathLst>
              <a:path extrusionOk="0" h="120000" w="120000">
                <a:moveTo>
                  <a:pt x="0" y="118500"/>
                </a:moveTo>
                <a:lnTo>
                  <a:pt x="12857" y="45000"/>
                </a:lnTo>
                <a:lnTo>
                  <a:pt x="96428" y="0"/>
                </a:lnTo>
                <a:lnTo>
                  <a:pt x="117857" y="37500"/>
                </a:lnTo>
                <a:lnTo>
                  <a:pt x="107142" y="88500"/>
                </a:lnTo>
                <a:lnTo>
                  <a:pt x="53571" y="88500"/>
                </a:lnTo>
                <a:lnTo>
                  <a:pt x="0" y="118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128"/>
          <p:cNvSpPr/>
          <p:nvPr/>
        </p:nvSpPr>
        <p:spPr>
          <a:xfrm>
            <a:off x="4597361" y="2209643"/>
            <a:ext cx="8700" cy="15000"/>
          </a:xfrm>
          <a:custGeom>
            <a:rect b="b" l="l" r="r" t="t"/>
            <a:pathLst>
              <a:path extrusionOk="0" h="120000" w="120000">
                <a:moveTo>
                  <a:pt x="0" y="74181"/>
                </a:moveTo>
                <a:lnTo>
                  <a:pt x="0" y="74181"/>
                </a:lnTo>
                <a:lnTo>
                  <a:pt x="96774" y="0"/>
                </a:lnTo>
                <a:cubicBezTo>
                  <a:pt x="116129" y="85090"/>
                  <a:pt x="116129" y="85090"/>
                  <a:pt x="116129" y="85090"/>
                </a:cubicBezTo>
                <a:cubicBezTo>
                  <a:pt x="38709" y="117818"/>
                  <a:pt x="38709" y="117818"/>
                  <a:pt x="38709" y="117818"/>
                </a:cubicBezTo>
                <a:cubicBezTo>
                  <a:pt x="0" y="74181"/>
                  <a:pt x="0" y="74181"/>
                  <a:pt x="0" y="74181"/>
                </a:cubicBez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128"/>
          <p:cNvSpPr/>
          <p:nvPr/>
        </p:nvSpPr>
        <p:spPr>
          <a:xfrm>
            <a:off x="4580993" y="2227264"/>
            <a:ext cx="11400" cy="16500"/>
          </a:xfrm>
          <a:custGeom>
            <a:rect b="b" l="l" r="r" t="t"/>
            <a:pathLst>
              <a:path extrusionOk="0" h="120000" w="120000">
                <a:moveTo>
                  <a:pt x="0" y="117857"/>
                </a:moveTo>
                <a:lnTo>
                  <a:pt x="0" y="85714"/>
                </a:lnTo>
                <a:lnTo>
                  <a:pt x="72000" y="0"/>
                </a:lnTo>
                <a:lnTo>
                  <a:pt x="117000" y="85714"/>
                </a:lnTo>
                <a:lnTo>
                  <a:pt x="0" y="1178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128"/>
          <p:cNvSpPr/>
          <p:nvPr/>
        </p:nvSpPr>
        <p:spPr>
          <a:xfrm>
            <a:off x="4578475" y="2228522"/>
            <a:ext cx="36300" cy="32700"/>
          </a:xfrm>
          <a:custGeom>
            <a:rect b="b" l="l" r="r" t="t"/>
            <a:pathLst>
              <a:path extrusionOk="0" h="120000" w="120000">
                <a:moveTo>
                  <a:pt x="0" y="118956"/>
                </a:moveTo>
                <a:lnTo>
                  <a:pt x="0" y="98086"/>
                </a:lnTo>
                <a:lnTo>
                  <a:pt x="47619" y="67826"/>
                </a:lnTo>
                <a:lnTo>
                  <a:pt x="66666" y="5217"/>
                </a:lnTo>
                <a:lnTo>
                  <a:pt x="76190" y="46956"/>
                </a:lnTo>
                <a:lnTo>
                  <a:pt x="95238" y="0"/>
                </a:lnTo>
                <a:lnTo>
                  <a:pt x="119047" y="41739"/>
                </a:lnTo>
                <a:lnTo>
                  <a:pt x="66666" y="87652"/>
                </a:lnTo>
                <a:lnTo>
                  <a:pt x="61904" y="78260"/>
                </a:lnTo>
                <a:lnTo>
                  <a:pt x="0" y="11895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128"/>
          <p:cNvSpPr/>
          <p:nvPr/>
        </p:nvSpPr>
        <p:spPr>
          <a:xfrm>
            <a:off x="4487824" y="2426129"/>
            <a:ext cx="15000" cy="7500"/>
          </a:xfrm>
          <a:custGeom>
            <a:rect b="b" l="l" r="r" t="t"/>
            <a:pathLst>
              <a:path extrusionOk="0" h="120000" w="120000">
                <a:moveTo>
                  <a:pt x="0" y="48000"/>
                </a:moveTo>
                <a:lnTo>
                  <a:pt x="94117" y="0"/>
                </a:lnTo>
                <a:lnTo>
                  <a:pt x="117647" y="48000"/>
                </a:lnTo>
                <a:lnTo>
                  <a:pt x="35294" y="115200"/>
                </a:lnTo>
                <a:lnTo>
                  <a:pt x="0" y="4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128"/>
          <p:cNvSpPr/>
          <p:nvPr/>
        </p:nvSpPr>
        <p:spPr>
          <a:xfrm>
            <a:off x="4698083" y="2757151"/>
            <a:ext cx="272100" cy="182400"/>
          </a:xfrm>
          <a:custGeom>
            <a:rect b="b" l="l" r="r" t="t"/>
            <a:pathLst>
              <a:path extrusionOk="0" h="120000" w="120000">
                <a:moveTo>
                  <a:pt x="70566" y="105772"/>
                </a:moveTo>
                <a:lnTo>
                  <a:pt x="70566" y="105772"/>
                </a:lnTo>
                <a:cubicBezTo>
                  <a:pt x="76226" y="111388"/>
                  <a:pt x="76226" y="111388"/>
                  <a:pt x="76226" y="111388"/>
                </a:cubicBezTo>
                <a:cubicBezTo>
                  <a:pt x="76226" y="119812"/>
                  <a:pt x="76226" y="119812"/>
                  <a:pt x="76226" y="119812"/>
                </a:cubicBezTo>
                <a:cubicBezTo>
                  <a:pt x="80628" y="117004"/>
                  <a:pt x="86792" y="113260"/>
                  <a:pt x="87421" y="112324"/>
                </a:cubicBezTo>
                <a:cubicBezTo>
                  <a:pt x="88050" y="112324"/>
                  <a:pt x="88679" y="111388"/>
                  <a:pt x="95597" y="110452"/>
                </a:cubicBezTo>
                <a:cubicBezTo>
                  <a:pt x="96226" y="104836"/>
                  <a:pt x="96226" y="104836"/>
                  <a:pt x="96226" y="104836"/>
                </a:cubicBezTo>
                <a:cubicBezTo>
                  <a:pt x="86792" y="107644"/>
                  <a:pt x="86792" y="107644"/>
                  <a:pt x="86792" y="107644"/>
                </a:cubicBezTo>
                <a:lnTo>
                  <a:pt x="86792" y="107644"/>
                </a:lnTo>
                <a:cubicBezTo>
                  <a:pt x="77484" y="93790"/>
                  <a:pt x="77484" y="93790"/>
                  <a:pt x="77484" y="93790"/>
                </a:cubicBezTo>
                <a:cubicBezTo>
                  <a:pt x="86163" y="95663"/>
                  <a:pt x="86163" y="95663"/>
                  <a:pt x="86163" y="95663"/>
                </a:cubicBezTo>
                <a:cubicBezTo>
                  <a:pt x="103647" y="79937"/>
                  <a:pt x="103647" y="79937"/>
                  <a:pt x="103647" y="79937"/>
                </a:cubicBezTo>
                <a:cubicBezTo>
                  <a:pt x="107421" y="78814"/>
                  <a:pt x="107421" y="78814"/>
                  <a:pt x="107421" y="78814"/>
                </a:cubicBezTo>
                <a:cubicBezTo>
                  <a:pt x="110566" y="68705"/>
                  <a:pt x="110566" y="68705"/>
                  <a:pt x="110566" y="68705"/>
                </a:cubicBezTo>
                <a:cubicBezTo>
                  <a:pt x="117358" y="68705"/>
                  <a:pt x="117358" y="68705"/>
                  <a:pt x="117358" y="68705"/>
                </a:cubicBezTo>
                <a:cubicBezTo>
                  <a:pt x="119874" y="43619"/>
                  <a:pt x="119874" y="43619"/>
                  <a:pt x="119874" y="43619"/>
                </a:cubicBezTo>
                <a:cubicBezTo>
                  <a:pt x="106792" y="38939"/>
                  <a:pt x="106792" y="38939"/>
                  <a:pt x="106792" y="38939"/>
                </a:cubicBezTo>
                <a:cubicBezTo>
                  <a:pt x="102389" y="30514"/>
                  <a:pt x="102389" y="30514"/>
                  <a:pt x="102389" y="30514"/>
                </a:cubicBezTo>
                <a:cubicBezTo>
                  <a:pt x="97987" y="32386"/>
                  <a:pt x="97987" y="32386"/>
                  <a:pt x="97987" y="32386"/>
                </a:cubicBezTo>
                <a:cubicBezTo>
                  <a:pt x="94339" y="30514"/>
                  <a:pt x="94339" y="30514"/>
                  <a:pt x="94339" y="30514"/>
                </a:cubicBezTo>
                <a:cubicBezTo>
                  <a:pt x="91194" y="32386"/>
                  <a:pt x="91194" y="32386"/>
                  <a:pt x="91194" y="32386"/>
                </a:cubicBezTo>
                <a:cubicBezTo>
                  <a:pt x="86163" y="18533"/>
                  <a:pt x="86163" y="18533"/>
                  <a:pt x="86163" y="18533"/>
                </a:cubicBezTo>
                <a:cubicBezTo>
                  <a:pt x="81132" y="17597"/>
                  <a:pt x="81132" y="17597"/>
                  <a:pt x="81132" y="17597"/>
                </a:cubicBezTo>
                <a:cubicBezTo>
                  <a:pt x="79874" y="10109"/>
                  <a:pt x="79874" y="10109"/>
                  <a:pt x="79874" y="10109"/>
                </a:cubicBezTo>
                <a:cubicBezTo>
                  <a:pt x="82389" y="8237"/>
                  <a:pt x="82389" y="8237"/>
                  <a:pt x="82389" y="8237"/>
                </a:cubicBezTo>
                <a:cubicBezTo>
                  <a:pt x="78113" y="0"/>
                  <a:pt x="78113" y="0"/>
                  <a:pt x="78113" y="0"/>
                </a:cubicBezTo>
                <a:cubicBezTo>
                  <a:pt x="68679" y="936"/>
                  <a:pt x="68679" y="936"/>
                  <a:pt x="68679" y="936"/>
                </a:cubicBezTo>
                <a:cubicBezTo>
                  <a:pt x="66792" y="5616"/>
                  <a:pt x="66792" y="5616"/>
                  <a:pt x="66792" y="5616"/>
                </a:cubicBezTo>
                <a:cubicBezTo>
                  <a:pt x="64276" y="2808"/>
                  <a:pt x="64276" y="2808"/>
                  <a:pt x="64276" y="2808"/>
                </a:cubicBezTo>
                <a:cubicBezTo>
                  <a:pt x="57484" y="5616"/>
                  <a:pt x="57484" y="5616"/>
                  <a:pt x="57484" y="5616"/>
                </a:cubicBezTo>
                <a:cubicBezTo>
                  <a:pt x="56855" y="17597"/>
                  <a:pt x="56855" y="17597"/>
                  <a:pt x="56855" y="17597"/>
                </a:cubicBezTo>
                <a:cubicBezTo>
                  <a:pt x="35597" y="14789"/>
                  <a:pt x="35597" y="14789"/>
                  <a:pt x="35597" y="14789"/>
                </a:cubicBezTo>
                <a:cubicBezTo>
                  <a:pt x="26289" y="6552"/>
                  <a:pt x="26289" y="6552"/>
                  <a:pt x="26289" y="6552"/>
                </a:cubicBezTo>
                <a:cubicBezTo>
                  <a:pt x="14968" y="6552"/>
                  <a:pt x="14968" y="6552"/>
                  <a:pt x="14968" y="6552"/>
                </a:cubicBezTo>
                <a:cubicBezTo>
                  <a:pt x="12578" y="11981"/>
                  <a:pt x="12578" y="11981"/>
                  <a:pt x="12578" y="11981"/>
                </a:cubicBezTo>
                <a:cubicBezTo>
                  <a:pt x="10062" y="11981"/>
                  <a:pt x="10062" y="11981"/>
                  <a:pt x="10062" y="11981"/>
                </a:cubicBezTo>
                <a:cubicBezTo>
                  <a:pt x="13836" y="28829"/>
                  <a:pt x="13836" y="28829"/>
                  <a:pt x="13836" y="28829"/>
                </a:cubicBezTo>
                <a:cubicBezTo>
                  <a:pt x="7547" y="37067"/>
                  <a:pt x="7547" y="37067"/>
                  <a:pt x="7547" y="37067"/>
                </a:cubicBezTo>
                <a:cubicBezTo>
                  <a:pt x="3773" y="50171"/>
                  <a:pt x="3773" y="50171"/>
                  <a:pt x="3773" y="50171"/>
                </a:cubicBezTo>
                <a:cubicBezTo>
                  <a:pt x="628" y="48299"/>
                  <a:pt x="628" y="48299"/>
                  <a:pt x="628" y="48299"/>
                </a:cubicBezTo>
                <a:cubicBezTo>
                  <a:pt x="2515" y="51107"/>
                  <a:pt x="2515" y="51107"/>
                  <a:pt x="2515" y="51107"/>
                </a:cubicBezTo>
                <a:cubicBezTo>
                  <a:pt x="0" y="61216"/>
                  <a:pt x="0" y="61216"/>
                  <a:pt x="0" y="61216"/>
                </a:cubicBezTo>
                <a:cubicBezTo>
                  <a:pt x="3773" y="66833"/>
                  <a:pt x="3773" y="66833"/>
                  <a:pt x="3773" y="66833"/>
                </a:cubicBezTo>
                <a:cubicBezTo>
                  <a:pt x="14968" y="66833"/>
                  <a:pt x="14968" y="66833"/>
                  <a:pt x="14968" y="66833"/>
                </a:cubicBezTo>
                <a:cubicBezTo>
                  <a:pt x="18742" y="69641"/>
                  <a:pt x="18742" y="69641"/>
                  <a:pt x="18742" y="69641"/>
                </a:cubicBezTo>
                <a:cubicBezTo>
                  <a:pt x="20000" y="67769"/>
                  <a:pt x="20000" y="67769"/>
                  <a:pt x="20000" y="67769"/>
                </a:cubicBezTo>
                <a:cubicBezTo>
                  <a:pt x="25031" y="67769"/>
                  <a:pt x="25031" y="67769"/>
                  <a:pt x="25031" y="67769"/>
                </a:cubicBezTo>
                <a:cubicBezTo>
                  <a:pt x="26289" y="63088"/>
                  <a:pt x="26289" y="63088"/>
                  <a:pt x="26289" y="63088"/>
                </a:cubicBezTo>
                <a:cubicBezTo>
                  <a:pt x="28805" y="63088"/>
                  <a:pt x="28805" y="63088"/>
                  <a:pt x="28805" y="63088"/>
                </a:cubicBezTo>
                <a:cubicBezTo>
                  <a:pt x="29433" y="59344"/>
                  <a:pt x="29433" y="59344"/>
                  <a:pt x="29433" y="59344"/>
                </a:cubicBezTo>
                <a:cubicBezTo>
                  <a:pt x="33710" y="58408"/>
                  <a:pt x="33710" y="58408"/>
                  <a:pt x="33710" y="58408"/>
                </a:cubicBezTo>
                <a:cubicBezTo>
                  <a:pt x="34339" y="58408"/>
                  <a:pt x="34339" y="58408"/>
                  <a:pt x="34339" y="58408"/>
                </a:cubicBezTo>
                <a:cubicBezTo>
                  <a:pt x="46792" y="66833"/>
                  <a:pt x="46792" y="66833"/>
                  <a:pt x="46792" y="66833"/>
                </a:cubicBezTo>
                <a:cubicBezTo>
                  <a:pt x="46289" y="73385"/>
                  <a:pt x="46289" y="73385"/>
                  <a:pt x="46289" y="73385"/>
                </a:cubicBezTo>
                <a:cubicBezTo>
                  <a:pt x="53081" y="84430"/>
                  <a:pt x="53081" y="84430"/>
                  <a:pt x="53081" y="84430"/>
                </a:cubicBezTo>
                <a:cubicBezTo>
                  <a:pt x="53081" y="90982"/>
                  <a:pt x="53081" y="90982"/>
                  <a:pt x="53081" y="90982"/>
                </a:cubicBezTo>
                <a:cubicBezTo>
                  <a:pt x="46289" y="91918"/>
                  <a:pt x="46289" y="91918"/>
                  <a:pt x="46289" y="91918"/>
                </a:cubicBezTo>
                <a:cubicBezTo>
                  <a:pt x="41886" y="104836"/>
                  <a:pt x="41886" y="104836"/>
                  <a:pt x="41886" y="104836"/>
                </a:cubicBezTo>
                <a:cubicBezTo>
                  <a:pt x="42515" y="106708"/>
                  <a:pt x="42515" y="106708"/>
                  <a:pt x="42515" y="106708"/>
                </a:cubicBezTo>
                <a:cubicBezTo>
                  <a:pt x="49308" y="103900"/>
                  <a:pt x="49308" y="103900"/>
                  <a:pt x="49308" y="103900"/>
                </a:cubicBezTo>
                <a:cubicBezTo>
                  <a:pt x="49937" y="102215"/>
                  <a:pt x="49937" y="102215"/>
                  <a:pt x="49937" y="102215"/>
                </a:cubicBezTo>
                <a:cubicBezTo>
                  <a:pt x="53710" y="99407"/>
                  <a:pt x="53710" y="99407"/>
                  <a:pt x="53710" y="99407"/>
                </a:cubicBezTo>
                <a:cubicBezTo>
                  <a:pt x="57484" y="89110"/>
                  <a:pt x="57484" y="89110"/>
                  <a:pt x="57484" y="89110"/>
                </a:cubicBezTo>
                <a:cubicBezTo>
                  <a:pt x="65534" y="85366"/>
                  <a:pt x="65534" y="85366"/>
                  <a:pt x="65534" y="85366"/>
                </a:cubicBezTo>
                <a:cubicBezTo>
                  <a:pt x="64276" y="93790"/>
                  <a:pt x="64276" y="93790"/>
                  <a:pt x="64276" y="93790"/>
                </a:cubicBezTo>
                <a:cubicBezTo>
                  <a:pt x="76855" y="95663"/>
                  <a:pt x="76855" y="95663"/>
                  <a:pt x="76855" y="95663"/>
                </a:cubicBezTo>
                <a:cubicBezTo>
                  <a:pt x="78113" y="99407"/>
                  <a:pt x="78113" y="99407"/>
                  <a:pt x="78113" y="99407"/>
                </a:cubicBezTo>
                <a:lnTo>
                  <a:pt x="70566" y="1057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p128"/>
          <p:cNvSpPr/>
          <p:nvPr/>
        </p:nvSpPr>
        <p:spPr>
          <a:xfrm>
            <a:off x="4713192" y="2656460"/>
            <a:ext cx="146100" cy="126000"/>
          </a:xfrm>
          <a:custGeom>
            <a:rect b="b" l="l" r="r" t="t"/>
            <a:pathLst>
              <a:path extrusionOk="0" h="120000" w="120000">
                <a:moveTo>
                  <a:pt x="54609" y="115665"/>
                </a:moveTo>
                <a:lnTo>
                  <a:pt x="91875" y="119729"/>
                </a:lnTo>
                <a:lnTo>
                  <a:pt x="93046" y="102392"/>
                </a:lnTo>
                <a:lnTo>
                  <a:pt x="106875" y="98329"/>
                </a:lnTo>
                <a:lnTo>
                  <a:pt x="104765" y="69887"/>
                </a:lnTo>
                <a:lnTo>
                  <a:pt x="112734" y="75304"/>
                </a:lnTo>
                <a:lnTo>
                  <a:pt x="119765" y="67449"/>
                </a:lnTo>
                <a:lnTo>
                  <a:pt x="115078" y="57968"/>
                </a:lnTo>
                <a:lnTo>
                  <a:pt x="108046" y="60677"/>
                </a:lnTo>
                <a:lnTo>
                  <a:pt x="95390" y="32505"/>
                </a:lnTo>
                <a:lnTo>
                  <a:pt x="95390" y="31151"/>
                </a:lnTo>
                <a:lnTo>
                  <a:pt x="95390" y="16252"/>
                </a:lnTo>
                <a:lnTo>
                  <a:pt x="88359" y="8126"/>
                </a:lnTo>
                <a:lnTo>
                  <a:pt x="77812" y="12189"/>
                </a:lnTo>
                <a:lnTo>
                  <a:pt x="76640" y="5417"/>
                </a:lnTo>
                <a:lnTo>
                  <a:pt x="62812" y="0"/>
                </a:lnTo>
                <a:lnTo>
                  <a:pt x="55781" y="8126"/>
                </a:lnTo>
                <a:lnTo>
                  <a:pt x="44296" y="13544"/>
                </a:lnTo>
                <a:lnTo>
                  <a:pt x="41953" y="24379"/>
                </a:lnTo>
                <a:lnTo>
                  <a:pt x="34921" y="29796"/>
                </a:lnTo>
                <a:lnTo>
                  <a:pt x="29062" y="51196"/>
                </a:lnTo>
                <a:lnTo>
                  <a:pt x="4687" y="59322"/>
                </a:lnTo>
                <a:lnTo>
                  <a:pt x="10546" y="84785"/>
                </a:lnTo>
                <a:lnTo>
                  <a:pt x="0" y="94266"/>
                </a:lnTo>
                <a:lnTo>
                  <a:pt x="4687" y="111602"/>
                </a:lnTo>
                <a:lnTo>
                  <a:pt x="10546" y="111602"/>
                </a:lnTo>
                <a:lnTo>
                  <a:pt x="13828" y="103747"/>
                </a:lnTo>
                <a:lnTo>
                  <a:pt x="36093" y="103747"/>
                </a:lnTo>
                <a:lnTo>
                  <a:pt x="36093" y="103747"/>
                </a:lnTo>
                <a:lnTo>
                  <a:pt x="54609" y="11566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128"/>
          <p:cNvSpPr/>
          <p:nvPr/>
        </p:nvSpPr>
        <p:spPr>
          <a:xfrm>
            <a:off x="4693047" y="2555769"/>
            <a:ext cx="96900" cy="64200"/>
          </a:xfrm>
          <a:custGeom>
            <a:rect b="b" l="l" r="r" t="t"/>
            <a:pathLst>
              <a:path extrusionOk="0" h="120000" w="120000">
                <a:moveTo>
                  <a:pt x="91597" y="114133"/>
                </a:moveTo>
                <a:lnTo>
                  <a:pt x="107218" y="119466"/>
                </a:lnTo>
                <a:lnTo>
                  <a:pt x="101893" y="108800"/>
                </a:lnTo>
                <a:lnTo>
                  <a:pt x="107218" y="92800"/>
                </a:lnTo>
                <a:lnTo>
                  <a:pt x="105443" y="90133"/>
                </a:lnTo>
                <a:lnTo>
                  <a:pt x="93017" y="45333"/>
                </a:lnTo>
                <a:lnTo>
                  <a:pt x="100118" y="34666"/>
                </a:lnTo>
                <a:lnTo>
                  <a:pt x="107218" y="37333"/>
                </a:lnTo>
                <a:lnTo>
                  <a:pt x="114319" y="21333"/>
                </a:lnTo>
                <a:lnTo>
                  <a:pt x="119644" y="13333"/>
                </a:lnTo>
                <a:lnTo>
                  <a:pt x="114319" y="8000"/>
                </a:lnTo>
                <a:lnTo>
                  <a:pt x="114319" y="10666"/>
                </a:lnTo>
                <a:lnTo>
                  <a:pt x="64970" y="0"/>
                </a:lnTo>
                <a:lnTo>
                  <a:pt x="28047" y="29333"/>
                </a:lnTo>
                <a:lnTo>
                  <a:pt x="35147" y="76800"/>
                </a:lnTo>
                <a:lnTo>
                  <a:pt x="50769" y="66133"/>
                </a:lnTo>
                <a:lnTo>
                  <a:pt x="48994" y="87466"/>
                </a:lnTo>
                <a:lnTo>
                  <a:pt x="64970" y="84800"/>
                </a:lnTo>
                <a:lnTo>
                  <a:pt x="91597" y="114133"/>
                </a:lnTo>
                <a:close/>
                <a:moveTo>
                  <a:pt x="0" y="74133"/>
                </a:moveTo>
                <a:lnTo>
                  <a:pt x="4970" y="82133"/>
                </a:lnTo>
                <a:lnTo>
                  <a:pt x="3195" y="87466"/>
                </a:lnTo>
                <a:lnTo>
                  <a:pt x="3195" y="87466"/>
                </a:lnTo>
                <a:lnTo>
                  <a:pt x="6745" y="76800"/>
                </a:lnTo>
                <a:lnTo>
                  <a:pt x="13846" y="76800"/>
                </a:lnTo>
                <a:lnTo>
                  <a:pt x="22721" y="66133"/>
                </a:lnTo>
                <a:lnTo>
                  <a:pt x="17396" y="58133"/>
                </a:lnTo>
                <a:lnTo>
                  <a:pt x="0" y="63466"/>
                </a:lnTo>
                <a:lnTo>
                  <a:pt x="0" y="74133"/>
                </a:lnTo>
                <a:close/>
                <a:moveTo>
                  <a:pt x="3195" y="42666"/>
                </a:moveTo>
                <a:lnTo>
                  <a:pt x="10295" y="50133"/>
                </a:lnTo>
                <a:lnTo>
                  <a:pt x="19171" y="42666"/>
                </a:lnTo>
                <a:lnTo>
                  <a:pt x="13846" y="34666"/>
                </a:lnTo>
                <a:lnTo>
                  <a:pt x="3195" y="4266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5" name="Google Shape;2445;p128"/>
          <p:cNvSpPr/>
          <p:nvPr/>
        </p:nvSpPr>
        <p:spPr>
          <a:xfrm>
            <a:off x="4682975" y="2602339"/>
            <a:ext cx="108300" cy="66600"/>
          </a:xfrm>
          <a:custGeom>
            <a:rect b="b" l="l" r="r" t="t"/>
            <a:pathLst>
              <a:path extrusionOk="0" h="120000" w="120000">
                <a:moveTo>
                  <a:pt x="66031" y="96410"/>
                </a:moveTo>
                <a:lnTo>
                  <a:pt x="94285" y="116923"/>
                </a:lnTo>
                <a:lnTo>
                  <a:pt x="94285" y="119487"/>
                </a:lnTo>
                <a:lnTo>
                  <a:pt x="106984" y="109230"/>
                </a:lnTo>
                <a:lnTo>
                  <a:pt x="119682" y="91794"/>
                </a:lnTo>
                <a:lnTo>
                  <a:pt x="111746" y="61025"/>
                </a:lnTo>
                <a:lnTo>
                  <a:pt x="110158" y="32820"/>
                </a:lnTo>
                <a:lnTo>
                  <a:pt x="91111" y="28205"/>
                </a:lnTo>
                <a:lnTo>
                  <a:pt x="69206" y="0"/>
                </a:lnTo>
                <a:lnTo>
                  <a:pt x="54920" y="2564"/>
                </a:lnTo>
                <a:lnTo>
                  <a:pt x="51746" y="43076"/>
                </a:lnTo>
                <a:lnTo>
                  <a:pt x="37777" y="61025"/>
                </a:lnTo>
                <a:lnTo>
                  <a:pt x="18730" y="17948"/>
                </a:lnTo>
                <a:lnTo>
                  <a:pt x="7936" y="28205"/>
                </a:lnTo>
                <a:lnTo>
                  <a:pt x="0" y="91794"/>
                </a:lnTo>
                <a:lnTo>
                  <a:pt x="20317" y="78974"/>
                </a:lnTo>
                <a:lnTo>
                  <a:pt x="48888" y="86666"/>
                </a:lnTo>
                <a:lnTo>
                  <a:pt x="61269" y="81538"/>
                </a:lnTo>
                <a:lnTo>
                  <a:pt x="66031" y="9641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6" name="Google Shape;2446;p128"/>
          <p:cNvSpPr/>
          <p:nvPr/>
        </p:nvSpPr>
        <p:spPr>
          <a:xfrm>
            <a:off x="4677939" y="2647650"/>
            <a:ext cx="87900" cy="69300"/>
          </a:xfrm>
          <a:custGeom>
            <a:rect b="b" l="l" r="r" t="t"/>
            <a:pathLst>
              <a:path extrusionOk="0" h="120000" w="120000">
                <a:moveTo>
                  <a:pt x="50259" y="97377"/>
                </a:moveTo>
                <a:lnTo>
                  <a:pt x="56103" y="119508"/>
                </a:lnTo>
                <a:lnTo>
                  <a:pt x="94675" y="104754"/>
                </a:lnTo>
                <a:lnTo>
                  <a:pt x="104415" y="65901"/>
                </a:lnTo>
                <a:lnTo>
                  <a:pt x="116103" y="56065"/>
                </a:lnTo>
                <a:lnTo>
                  <a:pt x="119610" y="36393"/>
                </a:lnTo>
                <a:lnTo>
                  <a:pt x="86883" y="17213"/>
                </a:lnTo>
                <a:lnTo>
                  <a:pt x="81038" y="2459"/>
                </a:lnTo>
                <a:lnTo>
                  <a:pt x="67792" y="7377"/>
                </a:lnTo>
                <a:lnTo>
                  <a:pt x="32727" y="0"/>
                </a:lnTo>
                <a:lnTo>
                  <a:pt x="7792" y="14262"/>
                </a:lnTo>
                <a:lnTo>
                  <a:pt x="3896" y="41311"/>
                </a:lnTo>
                <a:lnTo>
                  <a:pt x="0" y="46229"/>
                </a:lnTo>
                <a:lnTo>
                  <a:pt x="21428" y="63442"/>
                </a:lnTo>
                <a:lnTo>
                  <a:pt x="38571" y="63442"/>
                </a:lnTo>
                <a:lnTo>
                  <a:pt x="38571" y="97377"/>
                </a:lnTo>
                <a:lnTo>
                  <a:pt x="50259" y="9737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128"/>
          <p:cNvSpPr/>
          <p:nvPr/>
        </p:nvSpPr>
        <p:spPr>
          <a:xfrm>
            <a:off x="4660312" y="2675340"/>
            <a:ext cx="44100" cy="31500"/>
          </a:xfrm>
          <a:custGeom>
            <a:rect b="b" l="l" r="r" t="t"/>
            <a:pathLst>
              <a:path extrusionOk="0" h="120000" w="120000">
                <a:moveTo>
                  <a:pt x="0" y="91636"/>
                </a:moveTo>
                <a:lnTo>
                  <a:pt x="46451" y="118909"/>
                </a:lnTo>
                <a:lnTo>
                  <a:pt x="119225" y="108000"/>
                </a:lnTo>
                <a:lnTo>
                  <a:pt x="119225" y="38181"/>
                </a:lnTo>
                <a:lnTo>
                  <a:pt x="84387" y="38181"/>
                </a:lnTo>
                <a:lnTo>
                  <a:pt x="42580" y="0"/>
                </a:lnTo>
                <a:lnTo>
                  <a:pt x="11612" y="60000"/>
                </a:lnTo>
                <a:lnTo>
                  <a:pt x="0" y="9163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128"/>
          <p:cNvSpPr/>
          <p:nvPr/>
        </p:nvSpPr>
        <p:spPr>
          <a:xfrm>
            <a:off x="4764812" y="2846515"/>
            <a:ext cx="52800" cy="68100"/>
          </a:xfrm>
          <a:custGeom>
            <a:rect b="b" l="l" r="r" t="t"/>
            <a:pathLst>
              <a:path extrusionOk="0" h="120000" w="120000">
                <a:moveTo>
                  <a:pt x="54782" y="114979"/>
                </a:moveTo>
                <a:lnTo>
                  <a:pt x="61304" y="119497"/>
                </a:lnTo>
                <a:lnTo>
                  <a:pt x="84130" y="84853"/>
                </a:lnTo>
                <a:lnTo>
                  <a:pt x="119347" y="82343"/>
                </a:lnTo>
                <a:lnTo>
                  <a:pt x="119347" y="67280"/>
                </a:lnTo>
                <a:lnTo>
                  <a:pt x="84130" y="40167"/>
                </a:lnTo>
                <a:lnTo>
                  <a:pt x="87391" y="20083"/>
                </a:lnTo>
                <a:lnTo>
                  <a:pt x="22173" y="0"/>
                </a:lnTo>
                <a:lnTo>
                  <a:pt x="2608" y="2510"/>
                </a:lnTo>
                <a:lnTo>
                  <a:pt x="0" y="10041"/>
                </a:lnTo>
                <a:lnTo>
                  <a:pt x="6521" y="10041"/>
                </a:lnTo>
                <a:lnTo>
                  <a:pt x="6521" y="10041"/>
                </a:lnTo>
                <a:lnTo>
                  <a:pt x="51521" y="67280"/>
                </a:lnTo>
                <a:lnTo>
                  <a:pt x="54782" y="11497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128"/>
          <p:cNvSpPr/>
          <p:nvPr/>
        </p:nvSpPr>
        <p:spPr>
          <a:xfrm>
            <a:off x="4670385" y="2854067"/>
            <a:ext cx="138600" cy="101700"/>
          </a:xfrm>
          <a:custGeom>
            <a:rect b="b" l="l" r="r" t="t"/>
            <a:pathLst>
              <a:path extrusionOk="0" h="120000" w="120000">
                <a:moveTo>
                  <a:pt x="34250" y="114972"/>
                </a:moveTo>
                <a:lnTo>
                  <a:pt x="66036" y="119664"/>
                </a:lnTo>
                <a:lnTo>
                  <a:pt x="86735" y="104916"/>
                </a:lnTo>
                <a:lnTo>
                  <a:pt x="107679" y="117988"/>
                </a:lnTo>
                <a:lnTo>
                  <a:pt x="107679" y="98212"/>
                </a:lnTo>
                <a:lnTo>
                  <a:pt x="119753" y="86480"/>
                </a:lnTo>
                <a:lnTo>
                  <a:pt x="119753" y="74748"/>
                </a:lnTo>
                <a:lnTo>
                  <a:pt x="106447" y="78100"/>
                </a:lnTo>
                <a:lnTo>
                  <a:pt x="100287" y="68379"/>
                </a:lnTo>
                <a:lnTo>
                  <a:pt x="100287" y="68379"/>
                </a:lnTo>
                <a:lnTo>
                  <a:pt x="99055" y="36536"/>
                </a:lnTo>
                <a:lnTo>
                  <a:pt x="81806" y="0"/>
                </a:lnTo>
                <a:lnTo>
                  <a:pt x="75893" y="0"/>
                </a:lnTo>
                <a:lnTo>
                  <a:pt x="72197" y="8379"/>
                </a:lnTo>
                <a:lnTo>
                  <a:pt x="63572" y="8379"/>
                </a:lnTo>
                <a:lnTo>
                  <a:pt x="59876" y="13407"/>
                </a:lnTo>
                <a:lnTo>
                  <a:pt x="52484" y="6703"/>
                </a:lnTo>
                <a:lnTo>
                  <a:pt x="31786" y="6703"/>
                </a:lnTo>
                <a:lnTo>
                  <a:pt x="33018" y="6703"/>
                </a:lnTo>
                <a:lnTo>
                  <a:pt x="19712" y="18435"/>
                </a:lnTo>
                <a:lnTo>
                  <a:pt x="7392" y="51620"/>
                </a:lnTo>
                <a:lnTo>
                  <a:pt x="0" y="56648"/>
                </a:lnTo>
                <a:lnTo>
                  <a:pt x="6160" y="63351"/>
                </a:lnTo>
                <a:lnTo>
                  <a:pt x="7392" y="76424"/>
                </a:lnTo>
                <a:lnTo>
                  <a:pt x="14784" y="84804"/>
                </a:lnTo>
                <a:lnTo>
                  <a:pt x="16016" y="91508"/>
                </a:lnTo>
                <a:lnTo>
                  <a:pt x="25626" y="94860"/>
                </a:lnTo>
                <a:lnTo>
                  <a:pt x="29322" y="106592"/>
                </a:lnTo>
                <a:lnTo>
                  <a:pt x="34250" y="106592"/>
                </a:lnTo>
                <a:lnTo>
                  <a:pt x="34250" y="1149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p128"/>
          <p:cNvSpPr/>
          <p:nvPr/>
        </p:nvSpPr>
        <p:spPr>
          <a:xfrm>
            <a:off x="4607433" y="2846515"/>
            <a:ext cx="99600" cy="64200"/>
          </a:xfrm>
          <a:custGeom>
            <a:rect b="b" l="l" r="r" t="t"/>
            <a:pathLst>
              <a:path extrusionOk="0" h="120000" w="120000">
                <a:moveTo>
                  <a:pt x="5172" y="82133"/>
                </a:moveTo>
                <a:lnTo>
                  <a:pt x="8620" y="87466"/>
                </a:lnTo>
                <a:lnTo>
                  <a:pt x="32413" y="119466"/>
                </a:lnTo>
                <a:lnTo>
                  <a:pt x="71724" y="95466"/>
                </a:lnTo>
                <a:lnTo>
                  <a:pt x="75172" y="100800"/>
                </a:lnTo>
                <a:lnTo>
                  <a:pt x="85517" y="95466"/>
                </a:lnTo>
                <a:lnTo>
                  <a:pt x="102413" y="40000"/>
                </a:lnTo>
                <a:lnTo>
                  <a:pt x="119655" y="24000"/>
                </a:lnTo>
                <a:lnTo>
                  <a:pt x="107586" y="8000"/>
                </a:lnTo>
                <a:lnTo>
                  <a:pt x="87241" y="0"/>
                </a:lnTo>
                <a:lnTo>
                  <a:pt x="47931" y="24000"/>
                </a:lnTo>
                <a:lnTo>
                  <a:pt x="42758" y="40000"/>
                </a:lnTo>
                <a:lnTo>
                  <a:pt x="25517" y="40000"/>
                </a:lnTo>
                <a:lnTo>
                  <a:pt x="16896" y="29333"/>
                </a:lnTo>
                <a:lnTo>
                  <a:pt x="16896" y="29333"/>
                </a:lnTo>
                <a:lnTo>
                  <a:pt x="0" y="71466"/>
                </a:lnTo>
                <a:lnTo>
                  <a:pt x="5172" y="821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128"/>
          <p:cNvSpPr/>
          <p:nvPr/>
        </p:nvSpPr>
        <p:spPr>
          <a:xfrm>
            <a:off x="4617505" y="2822600"/>
            <a:ext cx="83100" cy="44100"/>
          </a:xfrm>
          <a:custGeom>
            <a:rect b="b" l="l" r="r" t="t"/>
            <a:pathLst>
              <a:path extrusionOk="0" h="120000" w="120000">
                <a:moveTo>
                  <a:pt x="4095" y="99870"/>
                </a:moveTo>
                <a:lnTo>
                  <a:pt x="18020" y="119225"/>
                </a:lnTo>
                <a:lnTo>
                  <a:pt x="34402" y="119225"/>
                </a:lnTo>
                <a:lnTo>
                  <a:pt x="40546" y="96000"/>
                </a:lnTo>
                <a:lnTo>
                  <a:pt x="89283" y="61161"/>
                </a:lnTo>
                <a:lnTo>
                  <a:pt x="113447" y="72774"/>
                </a:lnTo>
                <a:lnTo>
                  <a:pt x="119590" y="30967"/>
                </a:lnTo>
                <a:lnTo>
                  <a:pt x="113447" y="19354"/>
                </a:lnTo>
                <a:lnTo>
                  <a:pt x="103617" y="7741"/>
                </a:lnTo>
                <a:lnTo>
                  <a:pt x="68805" y="23225"/>
                </a:lnTo>
                <a:lnTo>
                  <a:pt x="68805" y="23225"/>
                </a:lnTo>
                <a:lnTo>
                  <a:pt x="36450" y="0"/>
                </a:lnTo>
                <a:lnTo>
                  <a:pt x="38498" y="7741"/>
                </a:lnTo>
                <a:lnTo>
                  <a:pt x="26211" y="23225"/>
                </a:lnTo>
                <a:lnTo>
                  <a:pt x="22116" y="49548"/>
                </a:lnTo>
                <a:lnTo>
                  <a:pt x="1638" y="61161"/>
                </a:lnTo>
                <a:lnTo>
                  <a:pt x="0" y="65032"/>
                </a:lnTo>
                <a:lnTo>
                  <a:pt x="4095" y="9987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128"/>
          <p:cNvSpPr/>
          <p:nvPr/>
        </p:nvSpPr>
        <p:spPr>
          <a:xfrm>
            <a:off x="4574698" y="2692961"/>
            <a:ext cx="153600" cy="138600"/>
          </a:xfrm>
          <a:custGeom>
            <a:rect b="b" l="l" r="r" t="t"/>
            <a:pathLst>
              <a:path extrusionOk="0" h="120000" w="120000">
                <a:moveTo>
                  <a:pt x="89832" y="113593"/>
                </a:moveTo>
                <a:lnTo>
                  <a:pt x="101899" y="119753"/>
                </a:lnTo>
                <a:lnTo>
                  <a:pt x="108603" y="102505"/>
                </a:lnTo>
                <a:lnTo>
                  <a:pt x="119776" y="92895"/>
                </a:lnTo>
                <a:lnTo>
                  <a:pt x="106368" y="53716"/>
                </a:lnTo>
                <a:lnTo>
                  <a:pt x="117541" y="43860"/>
                </a:lnTo>
                <a:lnTo>
                  <a:pt x="108603" y="10841"/>
                </a:lnTo>
                <a:lnTo>
                  <a:pt x="80893" y="13305"/>
                </a:lnTo>
                <a:lnTo>
                  <a:pt x="67486" y="7145"/>
                </a:lnTo>
                <a:lnTo>
                  <a:pt x="66368" y="10841"/>
                </a:lnTo>
                <a:lnTo>
                  <a:pt x="53184" y="10841"/>
                </a:lnTo>
                <a:lnTo>
                  <a:pt x="48715" y="985"/>
                </a:lnTo>
                <a:lnTo>
                  <a:pt x="50949" y="0"/>
                </a:lnTo>
                <a:lnTo>
                  <a:pt x="40893" y="985"/>
                </a:lnTo>
                <a:lnTo>
                  <a:pt x="2234" y="20698"/>
                </a:lnTo>
                <a:lnTo>
                  <a:pt x="7597" y="29322"/>
                </a:lnTo>
                <a:lnTo>
                  <a:pt x="1117" y="24394"/>
                </a:lnTo>
                <a:lnTo>
                  <a:pt x="4469" y="36468"/>
                </a:lnTo>
                <a:lnTo>
                  <a:pt x="0" y="45092"/>
                </a:lnTo>
                <a:lnTo>
                  <a:pt x="5586" y="48788"/>
                </a:lnTo>
                <a:lnTo>
                  <a:pt x="5586" y="69486"/>
                </a:lnTo>
                <a:lnTo>
                  <a:pt x="9832" y="74414"/>
                </a:lnTo>
                <a:lnTo>
                  <a:pt x="8715" y="85503"/>
                </a:lnTo>
                <a:lnTo>
                  <a:pt x="9832" y="86735"/>
                </a:lnTo>
                <a:lnTo>
                  <a:pt x="13184" y="83039"/>
                </a:lnTo>
                <a:lnTo>
                  <a:pt x="25474" y="90431"/>
                </a:lnTo>
                <a:lnTo>
                  <a:pt x="25474" y="91663"/>
                </a:lnTo>
                <a:lnTo>
                  <a:pt x="29944" y="100041"/>
                </a:lnTo>
                <a:lnTo>
                  <a:pt x="35530" y="95112"/>
                </a:lnTo>
                <a:lnTo>
                  <a:pt x="48715" y="103737"/>
                </a:lnTo>
                <a:lnTo>
                  <a:pt x="52067" y="111129"/>
                </a:lnTo>
                <a:lnTo>
                  <a:pt x="70837" y="118521"/>
                </a:lnTo>
                <a:lnTo>
                  <a:pt x="89832" y="11359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p128"/>
          <p:cNvSpPr/>
          <p:nvPr/>
        </p:nvSpPr>
        <p:spPr>
          <a:xfrm>
            <a:off x="4647722" y="2899378"/>
            <a:ext cx="61500" cy="85800"/>
          </a:xfrm>
          <a:custGeom>
            <a:rect b="b" l="l" r="r" t="t"/>
            <a:pathLst>
              <a:path extrusionOk="0" h="120000" w="120000">
                <a:moveTo>
                  <a:pt x="61121" y="87382"/>
                </a:moveTo>
                <a:lnTo>
                  <a:pt x="83551" y="109530"/>
                </a:lnTo>
                <a:lnTo>
                  <a:pt x="80747" y="119597"/>
                </a:lnTo>
                <a:lnTo>
                  <a:pt x="99813" y="115570"/>
                </a:lnTo>
                <a:lnTo>
                  <a:pt x="105420" y="105503"/>
                </a:lnTo>
                <a:lnTo>
                  <a:pt x="119439" y="95436"/>
                </a:lnTo>
                <a:lnTo>
                  <a:pt x="99813" y="79731"/>
                </a:lnTo>
                <a:lnTo>
                  <a:pt x="102616" y="64026"/>
                </a:lnTo>
                <a:lnTo>
                  <a:pt x="108224" y="64026"/>
                </a:lnTo>
                <a:lnTo>
                  <a:pt x="99813" y="51946"/>
                </a:lnTo>
                <a:lnTo>
                  <a:pt x="77943" y="47919"/>
                </a:lnTo>
                <a:lnTo>
                  <a:pt x="75140" y="37852"/>
                </a:lnTo>
                <a:lnTo>
                  <a:pt x="58317" y="29798"/>
                </a:lnTo>
                <a:lnTo>
                  <a:pt x="55514" y="14093"/>
                </a:lnTo>
                <a:lnTo>
                  <a:pt x="33084" y="0"/>
                </a:lnTo>
                <a:lnTo>
                  <a:pt x="0" y="10067"/>
                </a:lnTo>
                <a:lnTo>
                  <a:pt x="11214" y="37852"/>
                </a:lnTo>
                <a:lnTo>
                  <a:pt x="14018" y="39865"/>
                </a:lnTo>
                <a:lnTo>
                  <a:pt x="8411" y="55973"/>
                </a:lnTo>
                <a:lnTo>
                  <a:pt x="24672" y="70067"/>
                </a:lnTo>
                <a:lnTo>
                  <a:pt x="5607" y="81342"/>
                </a:lnTo>
                <a:lnTo>
                  <a:pt x="27476" y="99463"/>
                </a:lnTo>
                <a:lnTo>
                  <a:pt x="61121" y="8738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128"/>
          <p:cNvSpPr/>
          <p:nvPr/>
        </p:nvSpPr>
        <p:spPr>
          <a:xfrm>
            <a:off x="4661571" y="2964827"/>
            <a:ext cx="27600" cy="22500"/>
          </a:xfrm>
          <a:custGeom>
            <a:rect b="b" l="l" r="r" t="t"/>
            <a:pathLst>
              <a:path extrusionOk="0" h="120000" w="120000">
                <a:moveTo>
                  <a:pt x="0" y="59259"/>
                </a:moveTo>
                <a:lnTo>
                  <a:pt x="56250" y="111111"/>
                </a:lnTo>
                <a:lnTo>
                  <a:pt x="56250" y="118518"/>
                </a:lnTo>
                <a:lnTo>
                  <a:pt x="112500" y="103703"/>
                </a:lnTo>
                <a:lnTo>
                  <a:pt x="118750" y="66666"/>
                </a:lnTo>
                <a:lnTo>
                  <a:pt x="75000" y="0"/>
                </a:lnTo>
                <a:lnTo>
                  <a:pt x="0" y="37037"/>
                </a:lnTo>
                <a:lnTo>
                  <a:pt x="0" y="5925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128"/>
          <p:cNvSpPr/>
          <p:nvPr/>
        </p:nvSpPr>
        <p:spPr>
          <a:xfrm>
            <a:off x="4642686" y="2958534"/>
            <a:ext cx="18900" cy="32700"/>
          </a:xfrm>
          <a:custGeom>
            <a:rect b="b" l="l" r="r" t="t"/>
            <a:pathLst>
              <a:path extrusionOk="0" h="120000" w="120000">
                <a:moveTo>
                  <a:pt x="0" y="82758"/>
                </a:moveTo>
                <a:lnTo>
                  <a:pt x="73846" y="118965"/>
                </a:lnTo>
                <a:lnTo>
                  <a:pt x="73846" y="77586"/>
                </a:lnTo>
                <a:lnTo>
                  <a:pt x="118153" y="62068"/>
                </a:lnTo>
                <a:lnTo>
                  <a:pt x="118153" y="41379"/>
                </a:lnTo>
                <a:lnTo>
                  <a:pt x="46153" y="0"/>
                </a:lnTo>
                <a:lnTo>
                  <a:pt x="18461" y="15517"/>
                </a:lnTo>
                <a:lnTo>
                  <a:pt x="0" y="8275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128"/>
          <p:cNvSpPr/>
          <p:nvPr/>
        </p:nvSpPr>
        <p:spPr>
          <a:xfrm>
            <a:off x="4601137" y="2919516"/>
            <a:ext cx="56700" cy="63000"/>
          </a:xfrm>
          <a:custGeom>
            <a:rect b="b" l="l" r="r" t="t"/>
            <a:pathLst>
              <a:path extrusionOk="0" h="120000" w="120000">
                <a:moveTo>
                  <a:pt x="44623" y="86575"/>
                </a:moveTo>
                <a:lnTo>
                  <a:pt x="83819" y="119452"/>
                </a:lnTo>
                <a:lnTo>
                  <a:pt x="89849" y="83835"/>
                </a:lnTo>
                <a:lnTo>
                  <a:pt x="119396" y="57534"/>
                </a:lnTo>
                <a:lnTo>
                  <a:pt x="104924" y="38356"/>
                </a:lnTo>
                <a:lnTo>
                  <a:pt x="110954" y="19178"/>
                </a:lnTo>
                <a:lnTo>
                  <a:pt x="107939" y="16438"/>
                </a:lnTo>
                <a:lnTo>
                  <a:pt x="89849" y="13698"/>
                </a:lnTo>
                <a:lnTo>
                  <a:pt x="27135" y="0"/>
                </a:lnTo>
                <a:lnTo>
                  <a:pt x="15075" y="8219"/>
                </a:lnTo>
                <a:lnTo>
                  <a:pt x="6030" y="2739"/>
                </a:lnTo>
                <a:lnTo>
                  <a:pt x="0" y="21917"/>
                </a:lnTo>
                <a:lnTo>
                  <a:pt x="44623" y="8657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128"/>
          <p:cNvSpPr/>
          <p:nvPr/>
        </p:nvSpPr>
        <p:spPr>
          <a:xfrm>
            <a:off x="4565885" y="2893084"/>
            <a:ext cx="85800" cy="69300"/>
          </a:xfrm>
          <a:custGeom>
            <a:rect b="b" l="l" r="r" t="t"/>
            <a:pathLst>
              <a:path extrusionOk="0" h="120000" w="120000">
                <a:moveTo>
                  <a:pt x="51772" y="114567"/>
                </a:moveTo>
                <a:lnTo>
                  <a:pt x="73444" y="119506"/>
                </a:lnTo>
                <a:lnTo>
                  <a:pt x="47759" y="66172"/>
                </a:lnTo>
                <a:lnTo>
                  <a:pt x="53779" y="43950"/>
                </a:lnTo>
                <a:lnTo>
                  <a:pt x="59799" y="51358"/>
                </a:lnTo>
                <a:lnTo>
                  <a:pt x="67826" y="43950"/>
                </a:lnTo>
                <a:lnTo>
                  <a:pt x="119598" y="58765"/>
                </a:lnTo>
                <a:lnTo>
                  <a:pt x="113578" y="24691"/>
                </a:lnTo>
                <a:lnTo>
                  <a:pt x="95518" y="34567"/>
                </a:lnTo>
                <a:lnTo>
                  <a:pt x="65819" y="2469"/>
                </a:lnTo>
                <a:lnTo>
                  <a:pt x="61806" y="0"/>
                </a:lnTo>
                <a:lnTo>
                  <a:pt x="43745" y="14814"/>
                </a:lnTo>
                <a:lnTo>
                  <a:pt x="49765" y="34567"/>
                </a:lnTo>
                <a:lnTo>
                  <a:pt x="31705" y="48888"/>
                </a:lnTo>
                <a:lnTo>
                  <a:pt x="22073" y="37037"/>
                </a:lnTo>
                <a:lnTo>
                  <a:pt x="12040" y="39012"/>
                </a:lnTo>
                <a:lnTo>
                  <a:pt x="0" y="43950"/>
                </a:lnTo>
                <a:lnTo>
                  <a:pt x="10033" y="63703"/>
                </a:lnTo>
                <a:lnTo>
                  <a:pt x="20066" y="43950"/>
                </a:lnTo>
                <a:lnTo>
                  <a:pt x="27692" y="56296"/>
                </a:lnTo>
                <a:lnTo>
                  <a:pt x="29698" y="68641"/>
                </a:lnTo>
                <a:lnTo>
                  <a:pt x="43745" y="88395"/>
                </a:lnTo>
                <a:lnTo>
                  <a:pt x="37725" y="90864"/>
                </a:lnTo>
                <a:lnTo>
                  <a:pt x="51772" y="11456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128"/>
          <p:cNvSpPr/>
          <p:nvPr/>
        </p:nvSpPr>
        <p:spPr>
          <a:xfrm>
            <a:off x="4700601" y="2944689"/>
            <a:ext cx="94500" cy="56700"/>
          </a:xfrm>
          <a:custGeom>
            <a:rect b="b" l="l" r="r" t="t"/>
            <a:pathLst>
              <a:path extrusionOk="0" h="120000" w="120000">
                <a:moveTo>
                  <a:pt x="43404" y="107272"/>
                </a:moveTo>
                <a:lnTo>
                  <a:pt x="50699" y="119393"/>
                </a:lnTo>
                <a:lnTo>
                  <a:pt x="72583" y="116363"/>
                </a:lnTo>
                <a:lnTo>
                  <a:pt x="74407" y="101212"/>
                </a:lnTo>
                <a:lnTo>
                  <a:pt x="92279" y="92727"/>
                </a:lnTo>
                <a:lnTo>
                  <a:pt x="99574" y="98787"/>
                </a:lnTo>
                <a:lnTo>
                  <a:pt x="106869" y="95151"/>
                </a:lnTo>
                <a:lnTo>
                  <a:pt x="97750" y="71515"/>
                </a:lnTo>
                <a:lnTo>
                  <a:pt x="106869" y="62424"/>
                </a:lnTo>
                <a:lnTo>
                  <a:pt x="108693" y="38181"/>
                </a:lnTo>
                <a:lnTo>
                  <a:pt x="119635" y="29090"/>
                </a:lnTo>
                <a:lnTo>
                  <a:pt x="119635" y="23636"/>
                </a:lnTo>
                <a:lnTo>
                  <a:pt x="90455" y="0"/>
                </a:lnTo>
                <a:lnTo>
                  <a:pt x="59817" y="26060"/>
                </a:lnTo>
                <a:lnTo>
                  <a:pt x="10942" y="17575"/>
                </a:lnTo>
                <a:lnTo>
                  <a:pt x="10942" y="3030"/>
                </a:lnTo>
                <a:lnTo>
                  <a:pt x="1823" y="3030"/>
                </a:lnTo>
                <a:lnTo>
                  <a:pt x="0" y="23636"/>
                </a:lnTo>
                <a:lnTo>
                  <a:pt x="12765" y="47272"/>
                </a:lnTo>
                <a:lnTo>
                  <a:pt x="3647" y="65454"/>
                </a:lnTo>
                <a:lnTo>
                  <a:pt x="1823" y="77575"/>
                </a:lnTo>
                <a:lnTo>
                  <a:pt x="1823" y="77575"/>
                </a:lnTo>
                <a:lnTo>
                  <a:pt x="14589" y="104242"/>
                </a:lnTo>
                <a:lnTo>
                  <a:pt x="14589" y="119393"/>
                </a:lnTo>
                <a:lnTo>
                  <a:pt x="43404" y="1072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128"/>
          <p:cNvSpPr/>
          <p:nvPr/>
        </p:nvSpPr>
        <p:spPr>
          <a:xfrm>
            <a:off x="4452572" y="2692961"/>
            <a:ext cx="133500" cy="182400"/>
          </a:xfrm>
          <a:custGeom>
            <a:rect b="b" l="l" r="r" t="t"/>
            <a:pathLst>
              <a:path extrusionOk="0" h="120000" w="120000">
                <a:moveTo>
                  <a:pt x="53447" y="116068"/>
                </a:moveTo>
                <a:lnTo>
                  <a:pt x="59871" y="119812"/>
                </a:lnTo>
                <a:lnTo>
                  <a:pt x="65010" y="116068"/>
                </a:lnTo>
                <a:lnTo>
                  <a:pt x="77858" y="119812"/>
                </a:lnTo>
                <a:lnTo>
                  <a:pt x="80428" y="114196"/>
                </a:lnTo>
                <a:lnTo>
                  <a:pt x="93019" y="114196"/>
                </a:lnTo>
                <a:lnTo>
                  <a:pt x="90449" y="105772"/>
                </a:lnTo>
                <a:lnTo>
                  <a:pt x="105867" y="98283"/>
                </a:lnTo>
                <a:lnTo>
                  <a:pt x="85310" y="85366"/>
                </a:lnTo>
                <a:lnTo>
                  <a:pt x="84025" y="80686"/>
                </a:lnTo>
                <a:lnTo>
                  <a:pt x="77858" y="73385"/>
                </a:lnTo>
                <a:lnTo>
                  <a:pt x="86595" y="74134"/>
                </a:lnTo>
                <a:lnTo>
                  <a:pt x="108436" y="65897"/>
                </a:lnTo>
                <a:lnTo>
                  <a:pt x="111006" y="60280"/>
                </a:lnTo>
                <a:lnTo>
                  <a:pt x="118458" y="64024"/>
                </a:lnTo>
                <a:lnTo>
                  <a:pt x="119743" y="57472"/>
                </a:lnTo>
                <a:lnTo>
                  <a:pt x="114860" y="52792"/>
                </a:lnTo>
                <a:lnTo>
                  <a:pt x="114860" y="37067"/>
                </a:lnTo>
                <a:lnTo>
                  <a:pt x="107152" y="35195"/>
                </a:lnTo>
                <a:lnTo>
                  <a:pt x="113319" y="27706"/>
                </a:lnTo>
                <a:lnTo>
                  <a:pt x="109721" y="17597"/>
                </a:lnTo>
                <a:lnTo>
                  <a:pt x="87880" y="7301"/>
                </a:lnTo>
                <a:lnTo>
                  <a:pt x="61156" y="17597"/>
                </a:lnTo>
                <a:lnTo>
                  <a:pt x="66295" y="8237"/>
                </a:lnTo>
                <a:lnTo>
                  <a:pt x="50877" y="7301"/>
                </a:lnTo>
                <a:lnTo>
                  <a:pt x="49593" y="748"/>
                </a:lnTo>
                <a:lnTo>
                  <a:pt x="48565" y="0"/>
                </a:lnTo>
                <a:lnTo>
                  <a:pt x="38286" y="0"/>
                </a:lnTo>
                <a:lnTo>
                  <a:pt x="40856" y="6365"/>
                </a:lnTo>
                <a:lnTo>
                  <a:pt x="38286" y="8237"/>
                </a:lnTo>
                <a:lnTo>
                  <a:pt x="42141" y="18533"/>
                </a:lnTo>
                <a:lnTo>
                  <a:pt x="37002" y="18533"/>
                </a:lnTo>
                <a:lnTo>
                  <a:pt x="34432" y="26770"/>
                </a:lnTo>
                <a:lnTo>
                  <a:pt x="21584" y="19469"/>
                </a:lnTo>
                <a:lnTo>
                  <a:pt x="15160" y="27706"/>
                </a:lnTo>
                <a:lnTo>
                  <a:pt x="15160" y="29578"/>
                </a:lnTo>
                <a:lnTo>
                  <a:pt x="10278" y="38939"/>
                </a:lnTo>
                <a:lnTo>
                  <a:pt x="15160" y="40811"/>
                </a:lnTo>
                <a:lnTo>
                  <a:pt x="7708" y="49984"/>
                </a:lnTo>
                <a:lnTo>
                  <a:pt x="0" y="49984"/>
                </a:lnTo>
                <a:lnTo>
                  <a:pt x="1284" y="67769"/>
                </a:lnTo>
                <a:lnTo>
                  <a:pt x="2569" y="67769"/>
                </a:lnTo>
                <a:lnTo>
                  <a:pt x="3854" y="76006"/>
                </a:lnTo>
                <a:lnTo>
                  <a:pt x="0" y="76942"/>
                </a:lnTo>
                <a:lnTo>
                  <a:pt x="3854" y="78814"/>
                </a:lnTo>
                <a:lnTo>
                  <a:pt x="2569" y="86302"/>
                </a:lnTo>
                <a:lnTo>
                  <a:pt x="5139" y="86302"/>
                </a:lnTo>
                <a:lnTo>
                  <a:pt x="10278" y="90982"/>
                </a:lnTo>
                <a:lnTo>
                  <a:pt x="26723" y="94726"/>
                </a:lnTo>
                <a:lnTo>
                  <a:pt x="26723" y="94726"/>
                </a:lnTo>
                <a:lnTo>
                  <a:pt x="20299" y="115132"/>
                </a:lnTo>
                <a:lnTo>
                  <a:pt x="22869" y="117004"/>
                </a:lnTo>
                <a:lnTo>
                  <a:pt x="40856" y="114196"/>
                </a:lnTo>
                <a:lnTo>
                  <a:pt x="44710" y="117004"/>
                </a:lnTo>
                <a:lnTo>
                  <a:pt x="53447" y="11606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128"/>
          <p:cNvSpPr/>
          <p:nvPr/>
        </p:nvSpPr>
        <p:spPr>
          <a:xfrm>
            <a:off x="4559590" y="2697995"/>
            <a:ext cx="7500" cy="8700"/>
          </a:xfrm>
          <a:custGeom>
            <a:rect b="b" l="l" r="r" t="t"/>
            <a:pathLst>
              <a:path extrusionOk="0" h="120000" w="120000">
                <a:moveTo>
                  <a:pt x="0" y="116129"/>
                </a:moveTo>
                <a:lnTo>
                  <a:pt x="0" y="58064"/>
                </a:lnTo>
                <a:lnTo>
                  <a:pt x="92307" y="0"/>
                </a:lnTo>
                <a:lnTo>
                  <a:pt x="115384" y="116129"/>
                </a:lnTo>
                <a:lnTo>
                  <a:pt x="0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128"/>
          <p:cNvSpPr/>
          <p:nvPr/>
        </p:nvSpPr>
        <p:spPr>
          <a:xfrm>
            <a:off x="4543222" y="2787358"/>
            <a:ext cx="99600" cy="57900"/>
          </a:xfrm>
          <a:custGeom>
            <a:rect b="b" l="l" r="r" t="t"/>
            <a:pathLst>
              <a:path extrusionOk="0" h="120000" w="120000">
                <a:moveTo>
                  <a:pt x="36103" y="110588"/>
                </a:moveTo>
                <a:lnTo>
                  <a:pt x="47793" y="119411"/>
                </a:lnTo>
                <a:lnTo>
                  <a:pt x="66704" y="99411"/>
                </a:lnTo>
                <a:lnTo>
                  <a:pt x="77020" y="110588"/>
                </a:lnTo>
                <a:lnTo>
                  <a:pt x="87335" y="110588"/>
                </a:lnTo>
                <a:lnTo>
                  <a:pt x="89054" y="119411"/>
                </a:lnTo>
                <a:lnTo>
                  <a:pt x="90429" y="116470"/>
                </a:lnTo>
                <a:lnTo>
                  <a:pt x="105902" y="108235"/>
                </a:lnTo>
                <a:lnTo>
                  <a:pt x="109340" y="90588"/>
                </a:lnTo>
                <a:lnTo>
                  <a:pt x="119656" y="78823"/>
                </a:lnTo>
                <a:lnTo>
                  <a:pt x="111060" y="55294"/>
                </a:lnTo>
                <a:lnTo>
                  <a:pt x="92492" y="37647"/>
                </a:lnTo>
                <a:lnTo>
                  <a:pt x="82177" y="49411"/>
                </a:lnTo>
                <a:lnTo>
                  <a:pt x="75300" y="23529"/>
                </a:lnTo>
                <a:lnTo>
                  <a:pt x="58108" y="8823"/>
                </a:lnTo>
                <a:lnTo>
                  <a:pt x="52951" y="14705"/>
                </a:lnTo>
                <a:lnTo>
                  <a:pt x="41260" y="0"/>
                </a:lnTo>
                <a:lnTo>
                  <a:pt x="37822" y="14705"/>
                </a:lnTo>
                <a:lnTo>
                  <a:pt x="6876" y="43529"/>
                </a:lnTo>
                <a:lnTo>
                  <a:pt x="0" y="40588"/>
                </a:lnTo>
                <a:lnTo>
                  <a:pt x="5157" y="55294"/>
                </a:lnTo>
                <a:lnTo>
                  <a:pt x="6876" y="72941"/>
                </a:lnTo>
                <a:lnTo>
                  <a:pt x="34383" y="110588"/>
                </a:lnTo>
                <a:lnTo>
                  <a:pt x="36103" y="110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128"/>
          <p:cNvSpPr/>
          <p:nvPr/>
        </p:nvSpPr>
        <p:spPr>
          <a:xfrm>
            <a:off x="4504192" y="2838963"/>
            <a:ext cx="117000" cy="55500"/>
          </a:xfrm>
          <a:custGeom>
            <a:rect b="b" l="l" r="r" t="t"/>
            <a:pathLst>
              <a:path extrusionOk="0" h="120000" w="120000">
                <a:moveTo>
                  <a:pt x="42058" y="91546"/>
                </a:moveTo>
                <a:lnTo>
                  <a:pt x="64117" y="119381"/>
                </a:lnTo>
                <a:lnTo>
                  <a:pt x="106470" y="97731"/>
                </a:lnTo>
                <a:lnTo>
                  <a:pt x="119705" y="51958"/>
                </a:lnTo>
                <a:lnTo>
                  <a:pt x="113823" y="8659"/>
                </a:lnTo>
                <a:lnTo>
                  <a:pt x="106470" y="8659"/>
                </a:lnTo>
                <a:lnTo>
                  <a:pt x="97647" y="0"/>
                </a:lnTo>
                <a:lnTo>
                  <a:pt x="81470" y="21030"/>
                </a:lnTo>
                <a:lnTo>
                  <a:pt x="71470" y="8659"/>
                </a:lnTo>
                <a:lnTo>
                  <a:pt x="53823" y="33402"/>
                </a:lnTo>
                <a:lnTo>
                  <a:pt x="55294" y="64329"/>
                </a:lnTo>
                <a:lnTo>
                  <a:pt x="40588" y="64329"/>
                </a:lnTo>
                <a:lnTo>
                  <a:pt x="36470" y="82268"/>
                </a:lnTo>
                <a:lnTo>
                  <a:pt x="21764" y="70515"/>
                </a:lnTo>
                <a:lnTo>
                  <a:pt x="15882" y="82268"/>
                </a:lnTo>
                <a:lnTo>
                  <a:pt x="7058" y="70515"/>
                </a:lnTo>
                <a:lnTo>
                  <a:pt x="0" y="73608"/>
                </a:lnTo>
                <a:lnTo>
                  <a:pt x="7058" y="82268"/>
                </a:lnTo>
                <a:lnTo>
                  <a:pt x="5588" y="94639"/>
                </a:lnTo>
                <a:lnTo>
                  <a:pt x="15882" y="100824"/>
                </a:lnTo>
                <a:lnTo>
                  <a:pt x="15882" y="100824"/>
                </a:lnTo>
                <a:lnTo>
                  <a:pt x="42058" y="9154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128"/>
          <p:cNvSpPr/>
          <p:nvPr/>
        </p:nvSpPr>
        <p:spPr>
          <a:xfrm>
            <a:off x="4484048" y="2614925"/>
            <a:ext cx="68100" cy="83100"/>
          </a:xfrm>
          <a:custGeom>
            <a:rect b="b" l="l" r="r" t="t"/>
            <a:pathLst>
              <a:path extrusionOk="0" h="120000" w="120000">
                <a:moveTo>
                  <a:pt x="82343" y="113447"/>
                </a:moveTo>
                <a:lnTo>
                  <a:pt x="92384" y="119590"/>
                </a:lnTo>
                <a:lnTo>
                  <a:pt x="97405" y="117542"/>
                </a:lnTo>
                <a:lnTo>
                  <a:pt x="94895" y="111808"/>
                </a:lnTo>
                <a:lnTo>
                  <a:pt x="89874" y="111808"/>
                </a:lnTo>
                <a:lnTo>
                  <a:pt x="82343" y="109761"/>
                </a:lnTo>
                <a:lnTo>
                  <a:pt x="82343" y="113447"/>
                </a:lnTo>
                <a:close/>
                <a:moveTo>
                  <a:pt x="20083" y="109761"/>
                </a:moveTo>
                <a:lnTo>
                  <a:pt x="37154" y="109761"/>
                </a:lnTo>
                <a:lnTo>
                  <a:pt x="32635" y="107713"/>
                </a:lnTo>
                <a:lnTo>
                  <a:pt x="54728" y="54880"/>
                </a:lnTo>
                <a:lnTo>
                  <a:pt x="69790" y="48737"/>
                </a:lnTo>
                <a:lnTo>
                  <a:pt x="52217" y="44641"/>
                </a:lnTo>
                <a:lnTo>
                  <a:pt x="59748" y="11877"/>
                </a:lnTo>
                <a:lnTo>
                  <a:pt x="59748" y="0"/>
                </a:lnTo>
                <a:lnTo>
                  <a:pt x="37154" y="18020"/>
                </a:lnTo>
                <a:lnTo>
                  <a:pt x="7531" y="26211"/>
                </a:lnTo>
                <a:lnTo>
                  <a:pt x="0" y="83139"/>
                </a:lnTo>
                <a:lnTo>
                  <a:pt x="15062" y="91331"/>
                </a:lnTo>
                <a:lnTo>
                  <a:pt x="20083" y="109761"/>
                </a:lnTo>
                <a:close/>
                <a:moveTo>
                  <a:pt x="102426" y="103617"/>
                </a:moveTo>
                <a:lnTo>
                  <a:pt x="106945" y="103617"/>
                </a:lnTo>
                <a:lnTo>
                  <a:pt x="106945" y="97474"/>
                </a:lnTo>
                <a:lnTo>
                  <a:pt x="114476" y="95426"/>
                </a:lnTo>
                <a:lnTo>
                  <a:pt x="109456" y="87235"/>
                </a:lnTo>
                <a:lnTo>
                  <a:pt x="119497" y="70853"/>
                </a:lnTo>
                <a:lnTo>
                  <a:pt x="114476" y="62662"/>
                </a:lnTo>
                <a:lnTo>
                  <a:pt x="106945" y="64709"/>
                </a:lnTo>
                <a:lnTo>
                  <a:pt x="106945" y="79044"/>
                </a:lnTo>
                <a:lnTo>
                  <a:pt x="97405" y="70853"/>
                </a:lnTo>
                <a:lnTo>
                  <a:pt x="89874" y="76996"/>
                </a:lnTo>
                <a:lnTo>
                  <a:pt x="79832" y="79044"/>
                </a:lnTo>
                <a:lnTo>
                  <a:pt x="84853" y="81092"/>
                </a:lnTo>
                <a:lnTo>
                  <a:pt x="84853" y="81092"/>
                </a:lnTo>
                <a:lnTo>
                  <a:pt x="89874" y="95426"/>
                </a:lnTo>
                <a:lnTo>
                  <a:pt x="99916" y="97474"/>
                </a:lnTo>
                <a:lnTo>
                  <a:pt x="102426" y="103617"/>
                </a:lnTo>
                <a:close/>
                <a:moveTo>
                  <a:pt x="52217" y="99522"/>
                </a:moveTo>
                <a:lnTo>
                  <a:pt x="67280" y="103617"/>
                </a:lnTo>
                <a:lnTo>
                  <a:pt x="72301" y="101569"/>
                </a:lnTo>
                <a:lnTo>
                  <a:pt x="69790" y="87235"/>
                </a:lnTo>
                <a:lnTo>
                  <a:pt x="67280" y="85187"/>
                </a:lnTo>
                <a:lnTo>
                  <a:pt x="64769" y="87235"/>
                </a:lnTo>
                <a:lnTo>
                  <a:pt x="57238" y="85187"/>
                </a:lnTo>
                <a:lnTo>
                  <a:pt x="49707" y="89283"/>
                </a:lnTo>
                <a:lnTo>
                  <a:pt x="52217" y="9952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128"/>
          <p:cNvSpPr/>
          <p:nvPr/>
        </p:nvSpPr>
        <p:spPr>
          <a:xfrm>
            <a:off x="4423614" y="2730720"/>
            <a:ext cx="45300" cy="64200"/>
          </a:xfrm>
          <a:custGeom>
            <a:rect b="b" l="l" r="r" t="t"/>
            <a:pathLst>
              <a:path extrusionOk="0" h="120000" w="120000">
                <a:moveTo>
                  <a:pt x="59622" y="116785"/>
                </a:moveTo>
                <a:lnTo>
                  <a:pt x="77735" y="119464"/>
                </a:lnTo>
                <a:lnTo>
                  <a:pt x="74716" y="68571"/>
                </a:lnTo>
                <a:lnTo>
                  <a:pt x="100377" y="68571"/>
                </a:lnTo>
                <a:lnTo>
                  <a:pt x="119245" y="44999"/>
                </a:lnTo>
                <a:lnTo>
                  <a:pt x="104150" y="39642"/>
                </a:lnTo>
                <a:lnTo>
                  <a:pt x="119245" y="12857"/>
                </a:lnTo>
                <a:lnTo>
                  <a:pt x="119245" y="7499"/>
                </a:lnTo>
                <a:lnTo>
                  <a:pt x="104150" y="0"/>
                </a:lnTo>
                <a:lnTo>
                  <a:pt x="44528" y="15535"/>
                </a:lnTo>
                <a:lnTo>
                  <a:pt x="7547" y="71250"/>
                </a:lnTo>
                <a:lnTo>
                  <a:pt x="29433" y="79285"/>
                </a:lnTo>
                <a:lnTo>
                  <a:pt x="0" y="87321"/>
                </a:lnTo>
                <a:lnTo>
                  <a:pt x="29433" y="87321"/>
                </a:lnTo>
                <a:lnTo>
                  <a:pt x="29433" y="87321"/>
                </a:lnTo>
                <a:lnTo>
                  <a:pt x="63396" y="100714"/>
                </a:lnTo>
                <a:lnTo>
                  <a:pt x="59622" y="116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128"/>
          <p:cNvSpPr/>
          <p:nvPr/>
        </p:nvSpPr>
        <p:spPr>
          <a:xfrm>
            <a:off x="4448795" y="2811273"/>
            <a:ext cx="7500" cy="11400"/>
          </a:xfrm>
          <a:custGeom>
            <a:rect b="b" l="l" r="r" t="t"/>
            <a:pathLst>
              <a:path extrusionOk="0" h="120000" w="120000">
                <a:moveTo>
                  <a:pt x="0" y="117073"/>
                </a:moveTo>
                <a:lnTo>
                  <a:pt x="91200" y="117073"/>
                </a:lnTo>
                <a:lnTo>
                  <a:pt x="115200" y="14634"/>
                </a:lnTo>
                <a:lnTo>
                  <a:pt x="48000" y="0"/>
                </a:lnTo>
                <a:lnTo>
                  <a:pt x="0" y="14634"/>
                </a:lnTo>
                <a:lnTo>
                  <a:pt x="0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128"/>
          <p:cNvSpPr/>
          <p:nvPr/>
        </p:nvSpPr>
        <p:spPr>
          <a:xfrm>
            <a:off x="4453831" y="2867911"/>
            <a:ext cx="65400" cy="40200"/>
          </a:xfrm>
          <a:custGeom>
            <a:rect b="b" l="l" r="r" t="t"/>
            <a:pathLst>
              <a:path extrusionOk="0" h="120000" w="120000">
                <a:moveTo>
                  <a:pt x="0" y="80571"/>
                </a:moveTo>
                <a:lnTo>
                  <a:pt x="20960" y="102000"/>
                </a:lnTo>
                <a:lnTo>
                  <a:pt x="23580" y="119142"/>
                </a:lnTo>
                <a:lnTo>
                  <a:pt x="49257" y="110571"/>
                </a:lnTo>
                <a:lnTo>
                  <a:pt x="59737" y="80571"/>
                </a:lnTo>
                <a:lnTo>
                  <a:pt x="80698" y="119142"/>
                </a:lnTo>
                <a:lnTo>
                  <a:pt x="88558" y="67714"/>
                </a:lnTo>
                <a:lnTo>
                  <a:pt x="106375" y="84857"/>
                </a:lnTo>
                <a:lnTo>
                  <a:pt x="106375" y="72000"/>
                </a:lnTo>
                <a:lnTo>
                  <a:pt x="119475" y="63428"/>
                </a:lnTo>
                <a:lnTo>
                  <a:pt x="119475" y="54857"/>
                </a:lnTo>
                <a:lnTo>
                  <a:pt x="98515" y="46285"/>
                </a:lnTo>
                <a:lnTo>
                  <a:pt x="101135" y="24857"/>
                </a:lnTo>
                <a:lnTo>
                  <a:pt x="80698" y="0"/>
                </a:lnTo>
                <a:lnTo>
                  <a:pt x="44017" y="12857"/>
                </a:lnTo>
                <a:lnTo>
                  <a:pt x="38777" y="4285"/>
                </a:lnTo>
                <a:lnTo>
                  <a:pt x="28296" y="12857"/>
                </a:lnTo>
                <a:lnTo>
                  <a:pt x="0" y="80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128"/>
          <p:cNvSpPr/>
          <p:nvPr/>
        </p:nvSpPr>
        <p:spPr>
          <a:xfrm>
            <a:off x="4402210" y="2779807"/>
            <a:ext cx="54300" cy="42900"/>
          </a:xfrm>
          <a:custGeom>
            <a:rect b="b" l="l" r="r" t="t"/>
            <a:pathLst>
              <a:path extrusionOk="0" h="120000" w="120000">
                <a:moveTo>
                  <a:pt x="81904" y="115200"/>
                </a:moveTo>
                <a:lnTo>
                  <a:pt x="100952" y="119200"/>
                </a:lnTo>
                <a:lnTo>
                  <a:pt x="100952" y="91200"/>
                </a:lnTo>
                <a:lnTo>
                  <a:pt x="119365" y="79200"/>
                </a:lnTo>
                <a:lnTo>
                  <a:pt x="116190" y="52000"/>
                </a:lnTo>
                <a:lnTo>
                  <a:pt x="94603" y="40000"/>
                </a:lnTo>
                <a:lnTo>
                  <a:pt x="97777" y="20000"/>
                </a:lnTo>
                <a:lnTo>
                  <a:pt x="72380" y="0"/>
                </a:lnTo>
                <a:lnTo>
                  <a:pt x="38095" y="0"/>
                </a:lnTo>
                <a:lnTo>
                  <a:pt x="0" y="24000"/>
                </a:lnTo>
                <a:lnTo>
                  <a:pt x="3174" y="32000"/>
                </a:lnTo>
                <a:lnTo>
                  <a:pt x="53968" y="75200"/>
                </a:lnTo>
                <a:lnTo>
                  <a:pt x="57142" y="99200"/>
                </a:lnTo>
                <a:lnTo>
                  <a:pt x="78730" y="75200"/>
                </a:lnTo>
                <a:lnTo>
                  <a:pt x="81904" y="115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128"/>
          <p:cNvSpPr/>
          <p:nvPr/>
        </p:nvSpPr>
        <p:spPr>
          <a:xfrm>
            <a:off x="3169617" y="3298366"/>
            <a:ext cx="11400" cy="16500"/>
          </a:xfrm>
          <a:custGeom>
            <a:rect b="b" l="l" r="r" t="t"/>
            <a:pathLst>
              <a:path extrusionOk="0" h="120000" w="120000">
                <a:moveTo>
                  <a:pt x="87804" y="117857"/>
                </a:moveTo>
                <a:lnTo>
                  <a:pt x="0" y="64285"/>
                </a:lnTo>
                <a:lnTo>
                  <a:pt x="58536" y="0"/>
                </a:lnTo>
                <a:lnTo>
                  <a:pt x="117073" y="64285"/>
                </a:lnTo>
                <a:lnTo>
                  <a:pt x="87804" y="1178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128"/>
          <p:cNvSpPr/>
          <p:nvPr/>
        </p:nvSpPr>
        <p:spPr>
          <a:xfrm>
            <a:off x="3338328" y="3409127"/>
            <a:ext cx="24000" cy="9900"/>
          </a:xfrm>
          <a:custGeom>
            <a:rect b="b" l="l" r="r" t="t"/>
            <a:pathLst>
              <a:path extrusionOk="0" h="120000" w="120000">
                <a:moveTo>
                  <a:pt x="0" y="16666"/>
                </a:moveTo>
                <a:lnTo>
                  <a:pt x="28235" y="116666"/>
                </a:lnTo>
                <a:lnTo>
                  <a:pt x="90352" y="100000"/>
                </a:lnTo>
                <a:lnTo>
                  <a:pt x="118588" y="33333"/>
                </a:lnTo>
                <a:lnTo>
                  <a:pt x="76235" y="0"/>
                </a:lnTo>
                <a:lnTo>
                  <a:pt x="0" y="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128"/>
          <p:cNvSpPr/>
          <p:nvPr/>
        </p:nvSpPr>
        <p:spPr>
          <a:xfrm>
            <a:off x="3274117" y="3386471"/>
            <a:ext cx="46500" cy="33900"/>
          </a:xfrm>
          <a:custGeom>
            <a:rect b="b" l="l" r="r" t="t"/>
            <a:pathLst>
              <a:path extrusionOk="0" h="120000" w="120000">
                <a:moveTo>
                  <a:pt x="0" y="109000"/>
                </a:moveTo>
                <a:lnTo>
                  <a:pt x="7317" y="119000"/>
                </a:lnTo>
                <a:lnTo>
                  <a:pt x="35853" y="74000"/>
                </a:lnTo>
                <a:lnTo>
                  <a:pt x="50487" y="94000"/>
                </a:lnTo>
                <a:lnTo>
                  <a:pt x="68780" y="74000"/>
                </a:lnTo>
                <a:lnTo>
                  <a:pt x="68780" y="74000"/>
                </a:lnTo>
                <a:lnTo>
                  <a:pt x="119268" y="89000"/>
                </a:lnTo>
                <a:lnTo>
                  <a:pt x="109024" y="54000"/>
                </a:lnTo>
                <a:lnTo>
                  <a:pt x="79756" y="49000"/>
                </a:lnTo>
                <a:lnTo>
                  <a:pt x="61463" y="10000"/>
                </a:lnTo>
                <a:lnTo>
                  <a:pt x="0" y="0"/>
                </a:lnTo>
                <a:lnTo>
                  <a:pt x="0" y="109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128"/>
          <p:cNvSpPr/>
          <p:nvPr/>
        </p:nvSpPr>
        <p:spPr>
          <a:xfrm>
            <a:off x="3235087" y="3386471"/>
            <a:ext cx="39000" cy="30300"/>
          </a:xfrm>
          <a:custGeom>
            <a:rect b="b" l="l" r="r" t="t"/>
            <a:pathLst>
              <a:path extrusionOk="0" h="120000" w="120000">
                <a:moveTo>
                  <a:pt x="114666" y="107428"/>
                </a:moveTo>
                <a:lnTo>
                  <a:pt x="119111" y="118857"/>
                </a:lnTo>
                <a:lnTo>
                  <a:pt x="119111" y="0"/>
                </a:lnTo>
                <a:lnTo>
                  <a:pt x="101333" y="17142"/>
                </a:lnTo>
                <a:lnTo>
                  <a:pt x="56888" y="5714"/>
                </a:lnTo>
                <a:lnTo>
                  <a:pt x="43555" y="11428"/>
                </a:lnTo>
                <a:lnTo>
                  <a:pt x="70222" y="28571"/>
                </a:lnTo>
                <a:lnTo>
                  <a:pt x="79111" y="84571"/>
                </a:lnTo>
                <a:lnTo>
                  <a:pt x="0" y="101714"/>
                </a:lnTo>
                <a:lnTo>
                  <a:pt x="13333" y="113142"/>
                </a:lnTo>
                <a:lnTo>
                  <a:pt x="114666" y="10742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128"/>
          <p:cNvSpPr/>
          <p:nvPr/>
        </p:nvSpPr>
        <p:spPr>
          <a:xfrm>
            <a:off x="3173394" y="3407869"/>
            <a:ext cx="32700" cy="15000"/>
          </a:xfrm>
          <a:custGeom>
            <a:rect b="b" l="l" r="r" t="t"/>
            <a:pathLst>
              <a:path extrusionOk="0" h="120000" w="120000">
                <a:moveTo>
                  <a:pt x="0" y="23529"/>
                </a:moveTo>
                <a:lnTo>
                  <a:pt x="67826" y="117647"/>
                </a:lnTo>
                <a:lnTo>
                  <a:pt x="88695" y="82352"/>
                </a:lnTo>
                <a:lnTo>
                  <a:pt x="118956" y="82352"/>
                </a:lnTo>
                <a:lnTo>
                  <a:pt x="46956" y="0"/>
                </a:lnTo>
                <a:lnTo>
                  <a:pt x="0" y="235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128"/>
          <p:cNvSpPr/>
          <p:nvPr/>
        </p:nvSpPr>
        <p:spPr>
          <a:xfrm>
            <a:off x="3072671" y="3333608"/>
            <a:ext cx="163800" cy="54000"/>
          </a:xfrm>
          <a:custGeom>
            <a:rect b="b" l="l" r="r" t="t"/>
            <a:pathLst>
              <a:path extrusionOk="0" h="120000" w="120000">
                <a:moveTo>
                  <a:pt x="19720" y="47368"/>
                </a:moveTo>
                <a:lnTo>
                  <a:pt x="19720" y="47368"/>
                </a:lnTo>
                <a:cubicBezTo>
                  <a:pt x="19720" y="65684"/>
                  <a:pt x="19720" y="65684"/>
                  <a:pt x="19720" y="65684"/>
                </a:cubicBezTo>
                <a:cubicBezTo>
                  <a:pt x="23916" y="53052"/>
                  <a:pt x="23916" y="53052"/>
                  <a:pt x="23916" y="53052"/>
                </a:cubicBezTo>
                <a:lnTo>
                  <a:pt x="19720" y="47368"/>
                </a:lnTo>
                <a:close/>
                <a:moveTo>
                  <a:pt x="1048" y="47368"/>
                </a:moveTo>
                <a:lnTo>
                  <a:pt x="1048" y="47368"/>
                </a:lnTo>
                <a:cubicBezTo>
                  <a:pt x="3146" y="15789"/>
                  <a:pt x="3146" y="15789"/>
                  <a:pt x="3146" y="15789"/>
                </a:cubicBezTo>
                <a:cubicBezTo>
                  <a:pt x="45734" y="0"/>
                  <a:pt x="45734" y="0"/>
                  <a:pt x="45734" y="0"/>
                </a:cubicBezTo>
                <a:cubicBezTo>
                  <a:pt x="61468" y="25263"/>
                  <a:pt x="61468" y="25263"/>
                  <a:pt x="61468" y="25263"/>
                </a:cubicBezTo>
                <a:cubicBezTo>
                  <a:pt x="72797" y="28421"/>
                  <a:pt x="72797" y="28421"/>
                  <a:pt x="72797" y="28421"/>
                </a:cubicBezTo>
                <a:cubicBezTo>
                  <a:pt x="95874" y="75157"/>
                  <a:pt x="95874" y="75157"/>
                  <a:pt x="95874" y="75157"/>
                </a:cubicBezTo>
                <a:cubicBezTo>
                  <a:pt x="100909" y="75157"/>
                  <a:pt x="100909" y="75157"/>
                  <a:pt x="100909" y="75157"/>
                </a:cubicBezTo>
                <a:cubicBezTo>
                  <a:pt x="100909" y="87789"/>
                  <a:pt x="100909" y="87789"/>
                  <a:pt x="100909" y="87789"/>
                </a:cubicBezTo>
                <a:cubicBezTo>
                  <a:pt x="110349" y="84631"/>
                  <a:pt x="110349" y="84631"/>
                  <a:pt x="110349" y="84631"/>
                </a:cubicBezTo>
                <a:cubicBezTo>
                  <a:pt x="119790" y="106736"/>
                  <a:pt x="119790" y="106736"/>
                  <a:pt x="119790" y="106736"/>
                </a:cubicBezTo>
                <a:cubicBezTo>
                  <a:pt x="105104" y="119368"/>
                  <a:pt x="105104" y="119368"/>
                  <a:pt x="105104" y="119368"/>
                </a:cubicBezTo>
                <a:cubicBezTo>
                  <a:pt x="76993" y="119368"/>
                  <a:pt x="76993" y="119368"/>
                  <a:pt x="76993" y="119368"/>
                </a:cubicBezTo>
                <a:cubicBezTo>
                  <a:pt x="88531" y="90947"/>
                  <a:pt x="88531" y="90947"/>
                  <a:pt x="88531" y="90947"/>
                </a:cubicBezTo>
                <a:cubicBezTo>
                  <a:pt x="71748" y="84631"/>
                  <a:pt x="71748" y="84631"/>
                  <a:pt x="71748" y="84631"/>
                </a:cubicBezTo>
                <a:cubicBezTo>
                  <a:pt x="69650" y="59368"/>
                  <a:pt x="69650" y="59368"/>
                  <a:pt x="69650" y="59368"/>
                </a:cubicBezTo>
                <a:cubicBezTo>
                  <a:pt x="31258" y="28421"/>
                  <a:pt x="31258" y="28421"/>
                  <a:pt x="31258" y="28421"/>
                </a:cubicBezTo>
                <a:cubicBezTo>
                  <a:pt x="33356" y="15789"/>
                  <a:pt x="33356" y="15789"/>
                  <a:pt x="33356" y="15789"/>
                </a:cubicBezTo>
                <a:cubicBezTo>
                  <a:pt x="21818" y="15789"/>
                  <a:pt x="21818" y="15789"/>
                  <a:pt x="21818" y="15789"/>
                </a:cubicBezTo>
                <a:cubicBezTo>
                  <a:pt x="13636" y="34736"/>
                  <a:pt x="13636" y="34736"/>
                  <a:pt x="13636" y="34736"/>
                </a:cubicBezTo>
                <a:cubicBezTo>
                  <a:pt x="13636" y="34736"/>
                  <a:pt x="0" y="47368"/>
                  <a:pt x="1048" y="4736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128"/>
          <p:cNvSpPr/>
          <p:nvPr/>
        </p:nvSpPr>
        <p:spPr>
          <a:xfrm>
            <a:off x="4672903" y="2982448"/>
            <a:ext cx="36300" cy="30300"/>
          </a:xfrm>
          <a:custGeom>
            <a:rect b="b" l="l" r="r" t="t"/>
            <a:pathLst>
              <a:path extrusionOk="0" h="120000" w="120000">
                <a:moveTo>
                  <a:pt x="0" y="84571"/>
                </a:moveTo>
                <a:lnTo>
                  <a:pt x="23076" y="118857"/>
                </a:lnTo>
                <a:lnTo>
                  <a:pt x="91384" y="101714"/>
                </a:lnTo>
                <a:lnTo>
                  <a:pt x="100615" y="78857"/>
                </a:lnTo>
                <a:lnTo>
                  <a:pt x="114461" y="73142"/>
                </a:lnTo>
                <a:lnTo>
                  <a:pt x="119076" y="44571"/>
                </a:lnTo>
                <a:lnTo>
                  <a:pt x="86769" y="0"/>
                </a:lnTo>
                <a:lnTo>
                  <a:pt x="4615" y="22857"/>
                </a:lnTo>
                <a:lnTo>
                  <a:pt x="0" y="84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128"/>
          <p:cNvSpPr/>
          <p:nvPr/>
        </p:nvSpPr>
        <p:spPr>
          <a:xfrm>
            <a:off x="4655276" y="2977414"/>
            <a:ext cx="24000" cy="59100"/>
          </a:xfrm>
          <a:custGeom>
            <a:rect b="b" l="l" r="r" t="t"/>
            <a:pathLst>
              <a:path extrusionOk="0" h="120000" w="120000">
                <a:moveTo>
                  <a:pt x="0" y="97033"/>
                </a:moveTo>
                <a:lnTo>
                  <a:pt x="48000" y="116555"/>
                </a:lnTo>
                <a:lnTo>
                  <a:pt x="55058" y="119425"/>
                </a:lnTo>
                <a:lnTo>
                  <a:pt x="118588" y="88421"/>
                </a:lnTo>
                <a:lnTo>
                  <a:pt x="118588" y="74066"/>
                </a:lnTo>
                <a:lnTo>
                  <a:pt x="118588" y="71196"/>
                </a:lnTo>
                <a:lnTo>
                  <a:pt x="83294" y="56842"/>
                </a:lnTo>
                <a:lnTo>
                  <a:pt x="90352" y="20095"/>
                </a:lnTo>
                <a:lnTo>
                  <a:pt x="26823" y="0"/>
                </a:lnTo>
                <a:lnTo>
                  <a:pt x="0" y="8612"/>
                </a:lnTo>
                <a:lnTo>
                  <a:pt x="0" y="31004"/>
                </a:lnTo>
                <a:lnTo>
                  <a:pt x="12705" y="36746"/>
                </a:lnTo>
                <a:lnTo>
                  <a:pt x="12705" y="39617"/>
                </a:lnTo>
                <a:lnTo>
                  <a:pt x="0" y="970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128"/>
          <p:cNvSpPr/>
          <p:nvPr/>
        </p:nvSpPr>
        <p:spPr>
          <a:xfrm>
            <a:off x="4666607" y="2997552"/>
            <a:ext cx="96900" cy="104400"/>
          </a:xfrm>
          <a:custGeom>
            <a:rect b="b" l="l" r="r" t="t"/>
            <a:pathLst>
              <a:path extrusionOk="0" h="120000" w="120000">
                <a:moveTo>
                  <a:pt x="36814" y="104835"/>
                </a:moveTo>
                <a:lnTo>
                  <a:pt x="42123" y="119670"/>
                </a:lnTo>
                <a:lnTo>
                  <a:pt x="45663" y="111428"/>
                </a:lnTo>
                <a:lnTo>
                  <a:pt x="54513" y="118021"/>
                </a:lnTo>
                <a:lnTo>
                  <a:pt x="52743" y="104835"/>
                </a:lnTo>
                <a:lnTo>
                  <a:pt x="45663" y="93296"/>
                </a:lnTo>
                <a:lnTo>
                  <a:pt x="56283" y="99890"/>
                </a:lnTo>
                <a:lnTo>
                  <a:pt x="61592" y="98241"/>
                </a:lnTo>
                <a:lnTo>
                  <a:pt x="54513" y="86703"/>
                </a:lnTo>
                <a:lnTo>
                  <a:pt x="65132" y="85054"/>
                </a:lnTo>
                <a:lnTo>
                  <a:pt x="72212" y="90000"/>
                </a:lnTo>
                <a:lnTo>
                  <a:pt x="72212" y="80109"/>
                </a:lnTo>
                <a:lnTo>
                  <a:pt x="43893" y="65604"/>
                </a:lnTo>
                <a:lnTo>
                  <a:pt x="52743" y="62307"/>
                </a:lnTo>
                <a:lnTo>
                  <a:pt x="50973" y="55714"/>
                </a:lnTo>
                <a:lnTo>
                  <a:pt x="56283" y="54065"/>
                </a:lnTo>
                <a:lnTo>
                  <a:pt x="45663" y="37582"/>
                </a:lnTo>
                <a:lnTo>
                  <a:pt x="52743" y="23076"/>
                </a:lnTo>
                <a:lnTo>
                  <a:pt x="52743" y="29670"/>
                </a:lnTo>
                <a:lnTo>
                  <a:pt x="61592" y="37582"/>
                </a:lnTo>
                <a:lnTo>
                  <a:pt x="61592" y="32967"/>
                </a:lnTo>
                <a:lnTo>
                  <a:pt x="68672" y="35934"/>
                </a:lnTo>
                <a:lnTo>
                  <a:pt x="66902" y="32967"/>
                </a:lnTo>
                <a:lnTo>
                  <a:pt x="70442" y="29670"/>
                </a:lnTo>
                <a:lnTo>
                  <a:pt x="73982" y="32967"/>
                </a:lnTo>
                <a:lnTo>
                  <a:pt x="72212" y="29670"/>
                </a:lnTo>
                <a:lnTo>
                  <a:pt x="61592" y="24725"/>
                </a:lnTo>
                <a:lnTo>
                  <a:pt x="91327" y="16483"/>
                </a:lnTo>
                <a:lnTo>
                  <a:pt x="110796" y="19780"/>
                </a:lnTo>
                <a:lnTo>
                  <a:pt x="112566" y="18131"/>
                </a:lnTo>
                <a:lnTo>
                  <a:pt x="119646" y="3296"/>
                </a:lnTo>
                <a:lnTo>
                  <a:pt x="91327" y="6593"/>
                </a:lnTo>
                <a:lnTo>
                  <a:pt x="82477" y="0"/>
                </a:lnTo>
                <a:lnTo>
                  <a:pt x="49203" y="8241"/>
                </a:lnTo>
                <a:lnTo>
                  <a:pt x="45663" y="14835"/>
                </a:lnTo>
                <a:lnTo>
                  <a:pt x="17699" y="19780"/>
                </a:lnTo>
                <a:lnTo>
                  <a:pt x="17699" y="28021"/>
                </a:lnTo>
                <a:lnTo>
                  <a:pt x="0" y="47472"/>
                </a:lnTo>
                <a:lnTo>
                  <a:pt x="12389" y="62307"/>
                </a:lnTo>
                <a:lnTo>
                  <a:pt x="19469" y="76813"/>
                </a:lnTo>
                <a:lnTo>
                  <a:pt x="49203" y="76813"/>
                </a:lnTo>
                <a:lnTo>
                  <a:pt x="58053" y="83406"/>
                </a:lnTo>
                <a:lnTo>
                  <a:pt x="52743" y="85054"/>
                </a:lnTo>
                <a:lnTo>
                  <a:pt x="31504" y="81758"/>
                </a:lnTo>
                <a:lnTo>
                  <a:pt x="19469" y="91648"/>
                </a:lnTo>
                <a:lnTo>
                  <a:pt x="30088" y="101538"/>
                </a:lnTo>
                <a:lnTo>
                  <a:pt x="28318" y="108131"/>
                </a:lnTo>
                <a:lnTo>
                  <a:pt x="31504" y="113076"/>
                </a:lnTo>
                <a:lnTo>
                  <a:pt x="36814" y="10483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128"/>
          <p:cNvSpPr/>
          <p:nvPr/>
        </p:nvSpPr>
        <p:spPr>
          <a:xfrm>
            <a:off x="4733336" y="3015173"/>
            <a:ext cx="5100" cy="6300"/>
          </a:xfrm>
          <a:custGeom>
            <a:rect b="b" l="l" r="r" t="t"/>
            <a:pathLst>
              <a:path extrusionOk="0" h="120000" w="120000">
                <a:moveTo>
                  <a:pt x="75000" y="114285"/>
                </a:moveTo>
                <a:lnTo>
                  <a:pt x="0" y="57142"/>
                </a:lnTo>
                <a:lnTo>
                  <a:pt x="75000" y="0"/>
                </a:lnTo>
                <a:lnTo>
                  <a:pt x="112500" y="57142"/>
                </a:lnTo>
                <a:lnTo>
                  <a:pt x="112500" y="85714"/>
                </a:lnTo>
                <a:lnTo>
                  <a:pt x="75000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128"/>
          <p:cNvSpPr/>
          <p:nvPr/>
        </p:nvSpPr>
        <p:spPr>
          <a:xfrm>
            <a:off x="4744667" y="3086915"/>
            <a:ext cx="5100" cy="7500"/>
          </a:xfrm>
          <a:custGeom>
            <a:rect b="b" l="l" r="r" t="t"/>
            <a:pathLst>
              <a:path extrusionOk="0" h="120000" w="120000">
                <a:moveTo>
                  <a:pt x="75000" y="115384"/>
                </a:moveTo>
                <a:lnTo>
                  <a:pt x="75000" y="115384"/>
                </a:lnTo>
                <a:cubicBezTo>
                  <a:pt x="0" y="69230"/>
                  <a:pt x="0" y="69230"/>
                  <a:pt x="0" y="69230"/>
                </a:cubicBezTo>
                <a:cubicBezTo>
                  <a:pt x="112500" y="0"/>
                  <a:pt x="112500" y="0"/>
                  <a:pt x="112500" y="0"/>
                </a:cubicBezTo>
                <a:cubicBezTo>
                  <a:pt x="112500" y="69230"/>
                  <a:pt x="112500" y="69230"/>
                  <a:pt x="112500" y="69230"/>
                </a:cubicBezTo>
                <a:lnTo>
                  <a:pt x="750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p128"/>
          <p:cNvSpPr/>
          <p:nvPr/>
        </p:nvSpPr>
        <p:spPr>
          <a:xfrm>
            <a:off x="4735854" y="3071811"/>
            <a:ext cx="5100" cy="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37500" y="0"/>
                </a:lnTo>
                <a:lnTo>
                  <a:pt x="112500" y="57142"/>
                </a:lnTo>
                <a:lnTo>
                  <a:pt x="75000" y="114285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128"/>
          <p:cNvSpPr/>
          <p:nvPr/>
        </p:nvSpPr>
        <p:spPr>
          <a:xfrm>
            <a:off x="4753481" y="3057967"/>
            <a:ext cx="5100" cy="9900"/>
          </a:xfrm>
          <a:custGeom>
            <a:rect b="b" l="l" r="r" t="t"/>
            <a:pathLst>
              <a:path extrusionOk="0" h="120000" w="120000">
                <a:moveTo>
                  <a:pt x="0" y="34285"/>
                </a:moveTo>
                <a:lnTo>
                  <a:pt x="75000" y="0"/>
                </a:lnTo>
                <a:lnTo>
                  <a:pt x="112500" y="65142"/>
                </a:lnTo>
                <a:lnTo>
                  <a:pt x="37500" y="116571"/>
                </a:lnTo>
                <a:lnTo>
                  <a:pt x="37500" y="65142"/>
                </a:lnTo>
                <a:lnTo>
                  <a:pt x="0" y="3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128"/>
          <p:cNvSpPr/>
          <p:nvPr/>
        </p:nvSpPr>
        <p:spPr>
          <a:xfrm>
            <a:off x="4739631" y="3031535"/>
            <a:ext cx="6300" cy="6300"/>
          </a:xfrm>
          <a:custGeom>
            <a:rect b="b" l="l" r="r" t="t"/>
            <a:pathLst>
              <a:path extrusionOk="0" h="120000" w="120000">
                <a:moveTo>
                  <a:pt x="0" y="57142"/>
                </a:moveTo>
                <a:lnTo>
                  <a:pt x="28571" y="28571"/>
                </a:lnTo>
                <a:lnTo>
                  <a:pt x="57142" y="0"/>
                </a:lnTo>
                <a:lnTo>
                  <a:pt x="114285" y="57142"/>
                </a:lnTo>
                <a:lnTo>
                  <a:pt x="85714" y="114285"/>
                </a:lnTo>
                <a:lnTo>
                  <a:pt x="0" y="57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128"/>
          <p:cNvSpPr/>
          <p:nvPr/>
        </p:nvSpPr>
        <p:spPr>
          <a:xfrm>
            <a:off x="4713192" y="3054190"/>
            <a:ext cx="20100" cy="17700"/>
          </a:xfrm>
          <a:custGeom>
            <a:rect b="b" l="l" r="r" t="t"/>
            <a:pathLst>
              <a:path extrusionOk="0" h="120000" w="120000">
                <a:moveTo>
                  <a:pt x="94285" y="118000"/>
                </a:moveTo>
                <a:lnTo>
                  <a:pt x="118285" y="118000"/>
                </a:lnTo>
                <a:lnTo>
                  <a:pt x="118285" y="98000"/>
                </a:lnTo>
                <a:lnTo>
                  <a:pt x="94285" y="98000"/>
                </a:lnTo>
                <a:lnTo>
                  <a:pt x="77142" y="40000"/>
                </a:lnTo>
                <a:lnTo>
                  <a:pt x="34285" y="30000"/>
                </a:lnTo>
                <a:lnTo>
                  <a:pt x="8571" y="0"/>
                </a:lnTo>
                <a:lnTo>
                  <a:pt x="0" y="0"/>
                </a:lnTo>
                <a:lnTo>
                  <a:pt x="34285" y="40000"/>
                </a:lnTo>
                <a:lnTo>
                  <a:pt x="77142" y="68000"/>
                </a:lnTo>
                <a:lnTo>
                  <a:pt x="94285" y="11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128"/>
          <p:cNvSpPr/>
          <p:nvPr/>
        </p:nvSpPr>
        <p:spPr>
          <a:xfrm>
            <a:off x="4750963" y="3044121"/>
            <a:ext cx="13800" cy="8700"/>
          </a:xfrm>
          <a:custGeom>
            <a:rect b="b" l="l" r="r" t="t"/>
            <a:pathLst>
              <a:path extrusionOk="0" h="120000" w="120000">
                <a:moveTo>
                  <a:pt x="0" y="38709"/>
                </a:moveTo>
                <a:lnTo>
                  <a:pt x="84000" y="0"/>
                </a:lnTo>
                <a:lnTo>
                  <a:pt x="117600" y="116129"/>
                </a:lnTo>
                <a:lnTo>
                  <a:pt x="60000" y="116129"/>
                </a:lnTo>
                <a:lnTo>
                  <a:pt x="60000" y="38709"/>
                </a:lnTo>
                <a:lnTo>
                  <a:pt x="24000" y="58064"/>
                </a:lnTo>
                <a:lnTo>
                  <a:pt x="0" y="387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128"/>
          <p:cNvSpPr/>
          <p:nvPr/>
        </p:nvSpPr>
        <p:spPr>
          <a:xfrm>
            <a:off x="4781179" y="3100760"/>
            <a:ext cx="9900" cy="9900"/>
          </a:xfrm>
          <a:custGeom>
            <a:rect b="b" l="l" r="r" t="t"/>
            <a:pathLst>
              <a:path extrusionOk="0" h="120000" w="120000">
                <a:moveTo>
                  <a:pt x="16666" y="116571"/>
                </a:moveTo>
                <a:lnTo>
                  <a:pt x="0" y="65142"/>
                </a:lnTo>
                <a:lnTo>
                  <a:pt x="116666" y="0"/>
                </a:lnTo>
                <a:lnTo>
                  <a:pt x="66666" y="99428"/>
                </a:lnTo>
                <a:lnTo>
                  <a:pt x="16666" y="116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128"/>
          <p:cNvSpPr/>
          <p:nvPr/>
        </p:nvSpPr>
        <p:spPr>
          <a:xfrm>
            <a:off x="4716968" y="3115864"/>
            <a:ext cx="44100" cy="15000"/>
          </a:xfrm>
          <a:custGeom>
            <a:rect b="b" l="l" r="r" t="t"/>
            <a:pathLst>
              <a:path extrusionOk="0" h="120000" w="120000">
                <a:moveTo>
                  <a:pt x="7741" y="0"/>
                </a:moveTo>
                <a:lnTo>
                  <a:pt x="0" y="70588"/>
                </a:lnTo>
                <a:lnTo>
                  <a:pt x="30967" y="70588"/>
                </a:lnTo>
                <a:lnTo>
                  <a:pt x="57290" y="117647"/>
                </a:lnTo>
                <a:lnTo>
                  <a:pt x="103741" y="94117"/>
                </a:lnTo>
                <a:lnTo>
                  <a:pt x="111483" y="117647"/>
                </a:lnTo>
                <a:lnTo>
                  <a:pt x="119225" y="58823"/>
                </a:lnTo>
                <a:lnTo>
                  <a:pt x="99870" y="82352"/>
                </a:lnTo>
                <a:lnTo>
                  <a:pt x="88258" y="47058"/>
                </a:lnTo>
                <a:lnTo>
                  <a:pt x="49548" y="35294"/>
                </a:lnTo>
                <a:lnTo>
                  <a:pt x="30967" y="47058"/>
                </a:lnTo>
                <a:lnTo>
                  <a:pt x="7741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128"/>
          <p:cNvSpPr/>
          <p:nvPr/>
        </p:nvSpPr>
        <p:spPr>
          <a:xfrm>
            <a:off x="4669125" y="3063001"/>
            <a:ext cx="6300" cy="7500"/>
          </a:xfrm>
          <a:custGeom>
            <a:rect b="b" l="l" r="r" t="t"/>
            <a:pathLst>
              <a:path extrusionOk="0" h="120000" w="120000">
                <a:moveTo>
                  <a:pt x="57142" y="0"/>
                </a:moveTo>
                <a:lnTo>
                  <a:pt x="114285" y="115384"/>
                </a:lnTo>
                <a:lnTo>
                  <a:pt x="0" y="69230"/>
                </a:lnTo>
                <a:lnTo>
                  <a:pt x="57142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128"/>
          <p:cNvSpPr/>
          <p:nvPr/>
        </p:nvSpPr>
        <p:spPr>
          <a:xfrm>
            <a:off x="4209578" y="2684150"/>
            <a:ext cx="63000" cy="95700"/>
          </a:xfrm>
          <a:custGeom>
            <a:rect b="b" l="l" r="r" t="t"/>
            <a:pathLst>
              <a:path extrusionOk="0" h="120000" w="120000">
                <a:moveTo>
                  <a:pt x="19090" y="117837"/>
                </a:moveTo>
                <a:lnTo>
                  <a:pt x="19090" y="117837"/>
                </a:lnTo>
                <a:cubicBezTo>
                  <a:pt x="27272" y="119639"/>
                  <a:pt x="27272" y="119639"/>
                  <a:pt x="27272" y="119639"/>
                </a:cubicBezTo>
                <a:cubicBezTo>
                  <a:pt x="73090" y="105225"/>
                  <a:pt x="73090" y="105225"/>
                  <a:pt x="73090" y="105225"/>
                </a:cubicBezTo>
                <a:cubicBezTo>
                  <a:pt x="75818" y="100180"/>
                  <a:pt x="75818" y="100180"/>
                  <a:pt x="75818" y="100180"/>
                </a:cubicBezTo>
                <a:cubicBezTo>
                  <a:pt x="100363" y="96576"/>
                  <a:pt x="100363" y="96576"/>
                  <a:pt x="100363" y="96576"/>
                </a:cubicBezTo>
                <a:cubicBezTo>
                  <a:pt x="108545" y="96576"/>
                  <a:pt x="108545" y="96576"/>
                  <a:pt x="108545" y="96576"/>
                </a:cubicBezTo>
                <a:cubicBezTo>
                  <a:pt x="119454" y="73153"/>
                  <a:pt x="119454" y="73153"/>
                  <a:pt x="119454" y="73153"/>
                </a:cubicBezTo>
                <a:cubicBezTo>
                  <a:pt x="119454" y="56936"/>
                  <a:pt x="119454" y="56936"/>
                  <a:pt x="119454" y="56936"/>
                </a:cubicBezTo>
                <a:cubicBezTo>
                  <a:pt x="105818" y="41081"/>
                  <a:pt x="105818" y="41081"/>
                  <a:pt x="105818" y="41081"/>
                </a:cubicBezTo>
                <a:cubicBezTo>
                  <a:pt x="116727" y="37477"/>
                  <a:pt x="116727" y="37477"/>
                  <a:pt x="116727" y="37477"/>
                </a:cubicBezTo>
                <a:cubicBezTo>
                  <a:pt x="100363" y="26666"/>
                  <a:pt x="100363" y="26666"/>
                  <a:pt x="100363" y="26666"/>
                </a:cubicBezTo>
                <a:cubicBezTo>
                  <a:pt x="81272" y="35675"/>
                  <a:pt x="81272" y="35675"/>
                  <a:pt x="81272" y="35675"/>
                </a:cubicBezTo>
                <a:cubicBezTo>
                  <a:pt x="62727" y="24864"/>
                  <a:pt x="62727" y="24864"/>
                  <a:pt x="62727" y="24864"/>
                </a:cubicBezTo>
                <a:cubicBezTo>
                  <a:pt x="73090" y="12252"/>
                  <a:pt x="73090" y="12252"/>
                  <a:pt x="73090" y="12252"/>
                </a:cubicBezTo>
                <a:cubicBezTo>
                  <a:pt x="75818" y="7207"/>
                  <a:pt x="75818" y="7207"/>
                  <a:pt x="75818" y="7207"/>
                </a:cubicBezTo>
                <a:cubicBezTo>
                  <a:pt x="73090" y="0"/>
                  <a:pt x="73090" y="0"/>
                  <a:pt x="73090" y="0"/>
                </a:cubicBezTo>
                <a:cubicBezTo>
                  <a:pt x="43636" y="15855"/>
                  <a:pt x="43636" y="15855"/>
                  <a:pt x="43636" y="15855"/>
                </a:cubicBezTo>
                <a:cubicBezTo>
                  <a:pt x="60000" y="19459"/>
                  <a:pt x="60000" y="19459"/>
                  <a:pt x="60000" y="19459"/>
                </a:cubicBezTo>
                <a:cubicBezTo>
                  <a:pt x="46363" y="33873"/>
                  <a:pt x="46363" y="33873"/>
                  <a:pt x="46363" y="33873"/>
                </a:cubicBezTo>
                <a:cubicBezTo>
                  <a:pt x="13636" y="30270"/>
                  <a:pt x="13636" y="30270"/>
                  <a:pt x="13636" y="30270"/>
                </a:cubicBezTo>
                <a:cubicBezTo>
                  <a:pt x="10909" y="35675"/>
                  <a:pt x="5454" y="41081"/>
                  <a:pt x="2727" y="42882"/>
                </a:cubicBezTo>
                <a:cubicBezTo>
                  <a:pt x="8181" y="44684"/>
                  <a:pt x="16363" y="44684"/>
                  <a:pt x="16363" y="44684"/>
                </a:cubicBezTo>
                <a:cubicBezTo>
                  <a:pt x="19090" y="44684"/>
                  <a:pt x="19090" y="44684"/>
                  <a:pt x="19090" y="44684"/>
                </a:cubicBezTo>
                <a:cubicBezTo>
                  <a:pt x="8181" y="56936"/>
                  <a:pt x="8181" y="56936"/>
                  <a:pt x="8181" y="56936"/>
                </a:cubicBezTo>
                <a:cubicBezTo>
                  <a:pt x="43636" y="65945"/>
                  <a:pt x="43636" y="65945"/>
                  <a:pt x="43636" y="65945"/>
                </a:cubicBezTo>
                <a:cubicBezTo>
                  <a:pt x="24545" y="73153"/>
                  <a:pt x="24545" y="73153"/>
                  <a:pt x="24545" y="73153"/>
                </a:cubicBezTo>
                <a:cubicBezTo>
                  <a:pt x="16363" y="83963"/>
                  <a:pt x="16363" y="83963"/>
                  <a:pt x="16363" y="83963"/>
                </a:cubicBezTo>
                <a:cubicBezTo>
                  <a:pt x="30000" y="85765"/>
                  <a:pt x="30000" y="85765"/>
                  <a:pt x="30000" y="85765"/>
                </a:cubicBezTo>
                <a:cubicBezTo>
                  <a:pt x="8181" y="98378"/>
                  <a:pt x="8181" y="98378"/>
                  <a:pt x="8181" y="98378"/>
                </a:cubicBezTo>
                <a:cubicBezTo>
                  <a:pt x="0" y="98378"/>
                  <a:pt x="0" y="98378"/>
                  <a:pt x="0" y="98378"/>
                </a:cubicBezTo>
                <a:cubicBezTo>
                  <a:pt x="13636" y="103783"/>
                  <a:pt x="13636" y="103783"/>
                  <a:pt x="13636" y="103783"/>
                </a:cubicBezTo>
                <a:cubicBezTo>
                  <a:pt x="2727" y="108828"/>
                  <a:pt x="2727" y="108828"/>
                  <a:pt x="2727" y="108828"/>
                </a:cubicBezTo>
                <a:cubicBezTo>
                  <a:pt x="5454" y="108828"/>
                  <a:pt x="5454" y="108828"/>
                  <a:pt x="5454" y="108828"/>
                </a:cubicBezTo>
                <a:cubicBezTo>
                  <a:pt x="16363" y="108828"/>
                  <a:pt x="16363" y="108828"/>
                  <a:pt x="16363" y="108828"/>
                </a:cubicBezTo>
                <a:cubicBezTo>
                  <a:pt x="10909" y="114234"/>
                  <a:pt x="10909" y="114234"/>
                  <a:pt x="10909" y="114234"/>
                </a:cubicBezTo>
                <a:cubicBezTo>
                  <a:pt x="21818" y="112432"/>
                  <a:pt x="21818" y="112432"/>
                  <a:pt x="21818" y="112432"/>
                </a:cubicBezTo>
                <a:lnTo>
                  <a:pt x="19090" y="1178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128"/>
          <p:cNvSpPr/>
          <p:nvPr/>
        </p:nvSpPr>
        <p:spPr>
          <a:xfrm>
            <a:off x="4243572" y="2526820"/>
            <a:ext cx="146100" cy="284700"/>
          </a:xfrm>
          <a:custGeom>
            <a:rect b="b" l="l" r="r" t="t"/>
            <a:pathLst>
              <a:path extrusionOk="0" h="120000" w="120000">
                <a:moveTo>
                  <a:pt x="31406" y="119278"/>
                </a:moveTo>
                <a:lnTo>
                  <a:pt x="31406" y="119278"/>
                </a:lnTo>
                <a:cubicBezTo>
                  <a:pt x="35859" y="119879"/>
                  <a:pt x="35859" y="119879"/>
                  <a:pt x="35859" y="119879"/>
                </a:cubicBezTo>
                <a:cubicBezTo>
                  <a:pt x="37031" y="117474"/>
                  <a:pt x="37031" y="117474"/>
                  <a:pt x="37031" y="117474"/>
                </a:cubicBezTo>
                <a:cubicBezTo>
                  <a:pt x="51093" y="118076"/>
                  <a:pt x="51093" y="118076"/>
                  <a:pt x="51093" y="118076"/>
                </a:cubicBezTo>
                <a:cubicBezTo>
                  <a:pt x="55781" y="113386"/>
                  <a:pt x="55781" y="113386"/>
                  <a:pt x="55781" y="113386"/>
                </a:cubicBezTo>
                <a:cubicBezTo>
                  <a:pt x="63750" y="112785"/>
                  <a:pt x="63750" y="112785"/>
                  <a:pt x="63750" y="112785"/>
                </a:cubicBezTo>
                <a:cubicBezTo>
                  <a:pt x="67265" y="114589"/>
                  <a:pt x="67265" y="114589"/>
                  <a:pt x="67265" y="114589"/>
                </a:cubicBezTo>
                <a:cubicBezTo>
                  <a:pt x="81328" y="110981"/>
                  <a:pt x="81328" y="110981"/>
                  <a:pt x="81328" y="110981"/>
                </a:cubicBezTo>
                <a:cubicBezTo>
                  <a:pt x="88359" y="112785"/>
                  <a:pt x="88359" y="112785"/>
                  <a:pt x="88359" y="112785"/>
                </a:cubicBezTo>
                <a:cubicBezTo>
                  <a:pt x="109218" y="110981"/>
                  <a:pt x="109218" y="110981"/>
                  <a:pt x="109218" y="110981"/>
                </a:cubicBezTo>
                <a:cubicBezTo>
                  <a:pt x="115078" y="107374"/>
                  <a:pt x="115078" y="107374"/>
                  <a:pt x="115078" y="107374"/>
                </a:cubicBezTo>
                <a:cubicBezTo>
                  <a:pt x="105703" y="106172"/>
                  <a:pt x="105703" y="106172"/>
                  <a:pt x="105703" y="106172"/>
                </a:cubicBezTo>
                <a:cubicBezTo>
                  <a:pt x="109218" y="103166"/>
                  <a:pt x="109218" y="103166"/>
                  <a:pt x="109218" y="103166"/>
                </a:cubicBezTo>
                <a:cubicBezTo>
                  <a:pt x="106875" y="102565"/>
                  <a:pt x="106875" y="102565"/>
                  <a:pt x="106875" y="102565"/>
                </a:cubicBezTo>
                <a:cubicBezTo>
                  <a:pt x="112734" y="100881"/>
                  <a:pt x="112734" y="100881"/>
                  <a:pt x="112734" y="100881"/>
                </a:cubicBezTo>
                <a:cubicBezTo>
                  <a:pt x="117421" y="99679"/>
                  <a:pt x="117421" y="99679"/>
                  <a:pt x="117421" y="99679"/>
                </a:cubicBezTo>
                <a:cubicBezTo>
                  <a:pt x="119765" y="94869"/>
                  <a:pt x="119765" y="94869"/>
                  <a:pt x="119765" y="94869"/>
                </a:cubicBezTo>
                <a:cubicBezTo>
                  <a:pt x="117421" y="91262"/>
                  <a:pt x="117421" y="91262"/>
                  <a:pt x="117421" y="91262"/>
                </a:cubicBezTo>
                <a:cubicBezTo>
                  <a:pt x="108046" y="90060"/>
                  <a:pt x="108046" y="90060"/>
                  <a:pt x="108046" y="90060"/>
                </a:cubicBezTo>
                <a:cubicBezTo>
                  <a:pt x="97500" y="93066"/>
                  <a:pt x="97500" y="93066"/>
                  <a:pt x="97500" y="93066"/>
                </a:cubicBezTo>
                <a:cubicBezTo>
                  <a:pt x="102187" y="87054"/>
                  <a:pt x="102187" y="87054"/>
                  <a:pt x="102187" y="87054"/>
                </a:cubicBezTo>
                <a:cubicBezTo>
                  <a:pt x="96328" y="82965"/>
                  <a:pt x="96328" y="82965"/>
                  <a:pt x="96328" y="82965"/>
                </a:cubicBezTo>
                <a:cubicBezTo>
                  <a:pt x="99843" y="82965"/>
                  <a:pt x="99843" y="82965"/>
                  <a:pt x="99843" y="82965"/>
                </a:cubicBezTo>
                <a:cubicBezTo>
                  <a:pt x="101015" y="82364"/>
                  <a:pt x="101015" y="82364"/>
                  <a:pt x="101015" y="82364"/>
                </a:cubicBezTo>
                <a:cubicBezTo>
                  <a:pt x="89531" y="73346"/>
                  <a:pt x="89531" y="73346"/>
                  <a:pt x="89531" y="73346"/>
                </a:cubicBezTo>
                <a:cubicBezTo>
                  <a:pt x="83671" y="73346"/>
                  <a:pt x="83671" y="73346"/>
                  <a:pt x="83671" y="73346"/>
                </a:cubicBezTo>
                <a:cubicBezTo>
                  <a:pt x="78984" y="62044"/>
                  <a:pt x="78984" y="62044"/>
                  <a:pt x="78984" y="62044"/>
                </a:cubicBezTo>
                <a:cubicBezTo>
                  <a:pt x="66093" y="56032"/>
                  <a:pt x="66093" y="56032"/>
                  <a:pt x="66093" y="56032"/>
                </a:cubicBezTo>
                <a:cubicBezTo>
                  <a:pt x="61406" y="57835"/>
                  <a:pt x="61406" y="57835"/>
                  <a:pt x="61406" y="57835"/>
                </a:cubicBezTo>
                <a:cubicBezTo>
                  <a:pt x="54609" y="56032"/>
                  <a:pt x="54609" y="56032"/>
                  <a:pt x="54609" y="56032"/>
                </a:cubicBezTo>
                <a:cubicBezTo>
                  <a:pt x="62812" y="53747"/>
                  <a:pt x="62812" y="53747"/>
                  <a:pt x="62812" y="53747"/>
                </a:cubicBezTo>
                <a:cubicBezTo>
                  <a:pt x="71953" y="41723"/>
                  <a:pt x="71953" y="41723"/>
                  <a:pt x="71953" y="41723"/>
                </a:cubicBezTo>
                <a:cubicBezTo>
                  <a:pt x="75468" y="39919"/>
                  <a:pt x="75468" y="39919"/>
                  <a:pt x="75468" y="39919"/>
                </a:cubicBezTo>
                <a:cubicBezTo>
                  <a:pt x="74296" y="37635"/>
                  <a:pt x="74296" y="37635"/>
                  <a:pt x="74296" y="37635"/>
                </a:cubicBezTo>
                <a:cubicBezTo>
                  <a:pt x="59296" y="37034"/>
                  <a:pt x="59296" y="37034"/>
                  <a:pt x="59296" y="37034"/>
                </a:cubicBezTo>
                <a:cubicBezTo>
                  <a:pt x="47578" y="38236"/>
                  <a:pt x="47578" y="38236"/>
                  <a:pt x="47578" y="38236"/>
                </a:cubicBezTo>
                <a:cubicBezTo>
                  <a:pt x="47578" y="35831"/>
                  <a:pt x="47578" y="35831"/>
                  <a:pt x="47578" y="35831"/>
                </a:cubicBezTo>
                <a:cubicBezTo>
                  <a:pt x="45234" y="34028"/>
                  <a:pt x="45234" y="34028"/>
                  <a:pt x="45234" y="34028"/>
                </a:cubicBezTo>
                <a:cubicBezTo>
                  <a:pt x="58125" y="28016"/>
                  <a:pt x="58125" y="28016"/>
                  <a:pt x="58125" y="28016"/>
                </a:cubicBezTo>
                <a:cubicBezTo>
                  <a:pt x="60468" y="25611"/>
                  <a:pt x="60468" y="25611"/>
                  <a:pt x="60468" y="25611"/>
                </a:cubicBezTo>
                <a:cubicBezTo>
                  <a:pt x="47578" y="26813"/>
                  <a:pt x="47578" y="26813"/>
                  <a:pt x="47578" y="26813"/>
                </a:cubicBezTo>
                <a:cubicBezTo>
                  <a:pt x="39375" y="26212"/>
                  <a:pt x="39375" y="26212"/>
                  <a:pt x="39375" y="26212"/>
                </a:cubicBezTo>
                <a:cubicBezTo>
                  <a:pt x="33515" y="30420"/>
                  <a:pt x="33515" y="30420"/>
                  <a:pt x="33515" y="30420"/>
                </a:cubicBezTo>
                <a:cubicBezTo>
                  <a:pt x="34687" y="32825"/>
                  <a:pt x="34687" y="32825"/>
                  <a:pt x="34687" y="32825"/>
                </a:cubicBezTo>
                <a:cubicBezTo>
                  <a:pt x="27890" y="35230"/>
                  <a:pt x="27890" y="35230"/>
                  <a:pt x="27890" y="35230"/>
                </a:cubicBezTo>
                <a:cubicBezTo>
                  <a:pt x="27890" y="39919"/>
                  <a:pt x="27890" y="39919"/>
                  <a:pt x="27890" y="39919"/>
                </a:cubicBezTo>
                <a:cubicBezTo>
                  <a:pt x="31406" y="39919"/>
                  <a:pt x="31406" y="39919"/>
                  <a:pt x="31406" y="39919"/>
                </a:cubicBezTo>
                <a:cubicBezTo>
                  <a:pt x="30234" y="43527"/>
                  <a:pt x="30234" y="43527"/>
                  <a:pt x="30234" y="43527"/>
                </a:cubicBezTo>
                <a:cubicBezTo>
                  <a:pt x="23203" y="47735"/>
                  <a:pt x="23203" y="47735"/>
                  <a:pt x="23203" y="47735"/>
                </a:cubicBezTo>
                <a:cubicBezTo>
                  <a:pt x="27890" y="50140"/>
                  <a:pt x="27890" y="50140"/>
                  <a:pt x="27890" y="50140"/>
                </a:cubicBezTo>
                <a:cubicBezTo>
                  <a:pt x="33515" y="48336"/>
                  <a:pt x="33515" y="48336"/>
                  <a:pt x="33515" y="48336"/>
                </a:cubicBezTo>
                <a:cubicBezTo>
                  <a:pt x="31406" y="53747"/>
                  <a:pt x="31406" y="53747"/>
                  <a:pt x="31406" y="53747"/>
                </a:cubicBezTo>
                <a:cubicBezTo>
                  <a:pt x="29062" y="57835"/>
                  <a:pt x="29062" y="57835"/>
                  <a:pt x="29062" y="57835"/>
                </a:cubicBezTo>
                <a:cubicBezTo>
                  <a:pt x="30234" y="58436"/>
                  <a:pt x="30234" y="58436"/>
                  <a:pt x="30234" y="58436"/>
                </a:cubicBezTo>
                <a:cubicBezTo>
                  <a:pt x="29062" y="62044"/>
                  <a:pt x="29062" y="62044"/>
                  <a:pt x="29062" y="62044"/>
                </a:cubicBezTo>
                <a:cubicBezTo>
                  <a:pt x="31406" y="59639"/>
                  <a:pt x="31406" y="59639"/>
                  <a:pt x="31406" y="59639"/>
                </a:cubicBezTo>
                <a:cubicBezTo>
                  <a:pt x="31406" y="57835"/>
                  <a:pt x="31406" y="57835"/>
                  <a:pt x="31406" y="57835"/>
                </a:cubicBezTo>
                <a:cubicBezTo>
                  <a:pt x="32343" y="54228"/>
                  <a:pt x="32343" y="54228"/>
                  <a:pt x="32343" y="54228"/>
                </a:cubicBezTo>
                <a:cubicBezTo>
                  <a:pt x="33515" y="56032"/>
                  <a:pt x="33515" y="56032"/>
                  <a:pt x="33515" y="56032"/>
                </a:cubicBezTo>
                <a:cubicBezTo>
                  <a:pt x="35859" y="54949"/>
                  <a:pt x="35859" y="54949"/>
                  <a:pt x="35859" y="54949"/>
                </a:cubicBezTo>
                <a:cubicBezTo>
                  <a:pt x="40546" y="56633"/>
                  <a:pt x="40546" y="56633"/>
                  <a:pt x="40546" y="56633"/>
                </a:cubicBezTo>
                <a:cubicBezTo>
                  <a:pt x="38203" y="58436"/>
                  <a:pt x="38203" y="58436"/>
                  <a:pt x="38203" y="58436"/>
                </a:cubicBezTo>
                <a:cubicBezTo>
                  <a:pt x="41718" y="60841"/>
                  <a:pt x="41718" y="60841"/>
                  <a:pt x="41718" y="60841"/>
                </a:cubicBezTo>
                <a:cubicBezTo>
                  <a:pt x="35859" y="68657"/>
                  <a:pt x="35859" y="68657"/>
                  <a:pt x="35859" y="68657"/>
                </a:cubicBezTo>
                <a:cubicBezTo>
                  <a:pt x="35859" y="70340"/>
                  <a:pt x="35859" y="70340"/>
                  <a:pt x="35859" y="70340"/>
                </a:cubicBezTo>
                <a:cubicBezTo>
                  <a:pt x="37031" y="69859"/>
                  <a:pt x="37031" y="69859"/>
                  <a:pt x="37031" y="69859"/>
                </a:cubicBezTo>
                <a:cubicBezTo>
                  <a:pt x="48750" y="69859"/>
                  <a:pt x="48750" y="69859"/>
                  <a:pt x="48750" y="69859"/>
                </a:cubicBezTo>
                <a:cubicBezTo>
                  <a:pt x="60468" y="66252"/>
                  <a:pt x="60468" y="66252"/>
                  <a:pt x="60468" y="66252"/>
                </a:cubicBezTo>
                <a:cubicBezTo>
                  <a:pt x="54609" y="73346"/>
                  <a:pt x="54609" y="73346"/>
                  <a:pt x="54609" y="73346"/>
                </a:cubicBezTo>
                <a:cubicBezTo>
                  <a:pt x="58125" y="76352"/>
                  <a:pt x="58125" y="76352"/>
                  <a:pt x="58125" y="76352"/>
                </a:cubicBezTo>
                <a:cubicBezTo>
                  <a:pt x="64921" y="75150"/>
                  <a:pt x="64921" y="75150"/>
                  <a:pt x="64921" y="75150"/>
                </a:cubicBezTo>
                <a:cubicBezTo>
                  <a:pt x="63750" y="85971"/>
                  <a:pt x="63750" y="85971"/>
                  <a:pt x="63750" y="85971"/>
                </a:cubicBezTo>
                <a:cubicBezTo>
                  <a:pt x="51093" y="86452"/>
                  <a:pt x="51093" y="86452"/>
                  <a:pt x="51093" y="86452"/>
                </a:cubicBezTo>
                <a:cubicBezTo>
                  <a:pt x="42890" y="90661"/>
                  <a:pt x="42890" y="90661"/>
                  <a:pt x="42890" y="90661"/>
                </a:cubicBezTo>
                <a:cubicBezTo>
                  <a:pt x="47578" y="90060"/>
                  <a:pt x="47578" y="90060"/>
                  <a:pt x="47578" y="90060"/>
                </a:cubicBezTo>
                <a:cubicBezTo>
                  <a:pt x="49921" y="96072"/>
                  <a:pt x="49921" y="96072"/>
                  <a:pt x="49921" y="96072"/>
                </a:cubicBezTo>
                <a:cubicBezTo>
                  <a:pt x="32343" y="101362"/>
                  <a:pt x="32343" y="101362"/>
                  <a:pt x="32343" y="101362"/>
                </a:cubicBezTo>
                <a:cubicBezTo>
                  <a:pt x="35859" y="103767"/>
                  <a:pt x="35859" y="103767"/>
                  <a:pt x="35859" y="103767"/>
                </a:cubicBezTo>
                <a:cubicBezTo>
                  <a:pt x="42890" y="102565"/>
                  <a:pt x="42890" y="102565"/>
                  <a:pt x="42890" y="102565"/>
                </a:cubicBezTo>
                <a:cubicBezTo>
                  <a:pt x="45234" y="104969"/>
                  <a:pt x="45234" y="104969"/>
                  <a:pt x="45234" y="104969"/>
                </a:cubicBezTo>
                <a:cubicBezTo>
                  <a:pt x="51093" y="103767"/>
                  <a:pt x="51093" y="103767"/>
                  <a:pt x="51093" y="103767"/>
                </a:cubicBezTo>
                <a:cubicBezTo>
                  <a:pt x="56953" y="105571"/>
                  <a:pt x="56953" y="105571"/>
                  <a:pt x="56953" y="105571"/>
                </a:cubicBezTo>
                <a:cubicBezTo>
                  <a:pt x="70781" y="102565"/>
                  <a:pt x="70781" y="102565"/>
                  <a:pt x="70781" y="102565"/>
                </a:cubicBezTo>
                <a:cubicBezTo>
                  <a:pt x="61406" y="109178"/>
                  <a:pt x="61406" y="109178"/>
                  <a:pt x="61406" y="109178"/>
                </a:cubicBezTo>
                <a:cubicBezTo>
                  <a:pt x="46406" y="109178"/>
                  <a:pt x="46406" y="109178"/>
                  <a:pt x="46406" y="109178"/>
                </a:cubicBezTo>
                <a:lnTo>
                  <a:pt x="31406" y="119278"/>
                </a:lnTo>
                <a:close/>
                <a:moveTo>
                  <a:pt x="16171" y="74549"/>
                </a:moveTo>
                <a:lnTo>
                  <a:pt x="16171" y="74549"/>
                </a:lnTo>
                <a:cubicBezTo>
                  <a:pt x="23203" y="78156"/>
                  <a:pt x="23203" y="78156"/>
                  <a:pt x="23203" y="78156"/>
                </a:cubicBezTo>
                <a:cubicBezTo>
                  <a:pt x="30234" y="76352"/>
                  <a:pt x="30234" y="76352"/>
                  <a:pt x="30234" y="76352"/>
                </a:cubicBezTo>
                <a:cubicBezTo>
                  <a:pt x="29062" y="72745"/>
                  <a:pt x="29062" y="72745"/>
                  <a:pt x="29062" y="72745"/>
                </a:cubicBezTo>
                <a:cubicBezTo>
                  <a:pt x="23203" y="72144"/>
                  <a:pt x="23203" y="72144"/>
                  <a:pt x="23203" y="72144"/>
                </a:cubicBezTo>
                <a:cubicBezTo>
                  <a:pt x="25546" y="69258"/>
                  <a:pt x="25546" y="69258"/>
                  <a:pt x="25546" y="69258"/>
                </a:cubicBezTo>
                <a:cubicBezTo>
                  <a:pt x="20859" y="66252"/>
                  <a:pt x="20859" y="66252"/>
                  <a:pt x="20859" y="66252"/>
                </a:cubicBezTo>
                <a:cubicBezTo>
                  <a:pt x="10312" y="68056"/>
                  <a:pt x="10312" y="68056"/>
                  <a:pt x="10312" y="68056"/>
                </a:cubicBezTo>
                <a:cubicBezTo>
                  <a:pt x="7968" y="65651"/>
                  <a:pt x="7968" y="65651"/>
                  <a:pt x="7968" y="65651"/>
                </a:cubicBezTo>
                <a:cubicBezTo>
                  <a:pt x="5625" y="68056"/>
                  <a:pt x="5625" y="68056"/>
                  <a:pt x="5625" y="68056"/>
                </a:cubicBezTo>
                <a:cubicBezTo>
                  <a:pt x="4453" y="70941"/>
                  <a:pt x="4453" y="70941"/>
                  <a:pt x="4453" y="70941"/>
                </a:cubicBezTo>
                <a:cubicBezTo>
                  <a:pt x="0" y="74549"/>
                  <a:pt x="0" y="74549"/>
                  <a:pt x="0" y="74549"/>
                </a:cubicBezTo>
                <a:cubicBezTo>
                  <a:pt x="6796" y="77555"/>
                  <a:pt x="6796" y="77555"/>
                  <a:pt x="6796" y="77555"/>
                </a:cubicBezTo>
                <a:lnTo>
                  <a:pt x="16171" y="74549"/>
                </a:lnTo>
                <a:close/>
                <a:moveTo>
                  <a:pt x="42890" y="76352"/>
                </a:moveTo>
                <a:lnTo>
                  <a:pt x="42890" y="76352"/>
                </a:lnTo>
                <a:cubicBezTo>
                  <a:pt x="40546" y="78156"/>
                  <a:pt x="40546" y="78156"/>
                  <a:pt x="40546" y="78156"/>
                </a:cubicBezTo>
                <a:cubicBezTo>
                  <a:pt x="40546" y="78156"/>
                  <a:pt x="41718" y="78156"/>
                  <a:pt x="42890" y="78156"/>
                </a:cubicBezTo>
                <a:lnTo>
                  <a:pt x="42890" y="76352"/>
                </a:lnTo>
                <a:close/>
                <a:moveTo>
                  <a:pt x="19687" y="59639"/>
                </a:moveTo>
                <a:lnTo>
                  <a:pt x="19687" y="59639"/>
                </a:lnTo>
                <a:cubicBezTo>
                  <a:pt x="20859" y="60841"/>
                  <a:pt x="20859" y="60841"/>
                  <a:pt x="20859" y="60841"/>
                </a:cubicBezTo>
                <a:cubicBezTo>
                  <a:pt x="23203" y="60841"/>
                  <a:pt x="23203" y="60841"/>
                  <a:pt x="23203" y="60841"/>
                </a:cubicBezTo>
                <a:cubicBezTo>
                  <a:pt x="20859" y="59038"/>
                  <a:pt x="20859" y="59038"/>
                  <a:pt x="20859" y="59038"/>
                </a:cubicBezTo>
                <a:lnTo>
                  <a:pt x="19687" y="59639"/>
                </a:lnTo>
                <a:close/>
                <a:moveTo>
                  <a:pt x="22031" y="50741"/>
                </a:moveTo>
                <a:lnTo>
                  <a:pt x="22031" y="50741"/>
                </a:lnTo>
                <a:cubicBezTo>
                  <a:pt x="24375" y="51943"/>
                  <a:pt x="24375" y="51943"/>
                  <a:pt x="24375" y="51943"/>
                </a:cubicBezTo>
                <a:cubicBezTo>
                  <a:pt x="22031" y="54228"/>
                  <a:pt x="22031" y="54228"/>
                  <a:pt x="22031" y="54228"/>
                </a:cubicBezTo>
                <a:cubicBezTo>
                  <a:pt x="23203" y="54228"/>
                  <a:pt x="23203" y="54228"/>
                  <a:pt x="23203" y="54228"/>
                </a:cubicBezTo>
                <a:cubicBezTo>
                  <a:pt x="26718" y="52545"/>
                  <a:pt x="26718" y="52545"/>
                  <a:pt x="26718" y="52545"/>
                </a:cubicBezTo>
                <a:cubicBezTo>
                  <a:pt x="22031" y="50741"/>
                  <a:pt x="22031" y="50741"/>
                  <a:pt x="22031" y="50741"/>
                </a:cubicBezTo>
                <a:close/>
                <a:moveTo>
                  <a:pt x="20859" y="43527"/>
                </a:moveTo>
                <a:lnTo>
                  <a:pt x="20859" y="43527"/>
                </a:lnTo>
                <a:cubicBezTo>
                  <a:pt x="25546" y="44128"/>
                  <a:pt x="25546" y="44128"/>
                  <a:pt x="25546" y="44128"/>
                </a:cubicBezTo>
                <a:cubicBezTo>
                  <a:pt x="26718" y="42925"/>
                  <a:pt x="26718" y="42925"/>
                  <a:pt x="26718" y="42925"/>
                </a:cubicBezTo>
                <a:cubicBezTo>
                  <a:pt x="23203" y="42925"/>
                  <a:pt x="23203" y="42925"/>
                  <a:pt x="23203" y="42925"/>
                </a:cubicBezTo>
                <a:cubicBezTo>
                  <a:pt x="20859" y="38236"/>
                  <a:pt x="20859" y="38236"/>
                  <a:pt x="20859" y="38236"/>
                </a:cubicBezTo>
                <a:cubicBezTo>
                  <a:pt x="15000" y="40521"/>
                  <a:pt x="15000" y="40521"/>
                  <a:pt x="15000" y="40521"/>
                </a:cubicBezTo>
                <a:cubicBezTo>
                  <a:pt x="18515" y="40521"/>
                  <a:pt x="18515" y="40521"/>
                  <a:pt x="18515" y="40521"/>
                </a:cubicBezTo>
                <a:lnTo>
                  <a:pt x="20859" y="43527"/>
                </a:lnTo>
                <a:close/>
                <a:moveTo>
                  <a:pt x="11484" y="31623"/>
                </a:moveTo>
                <a:lnTo>
                  <a:pt x="11484" y="31623"/>
                </a:lnTo>
                <a:cubicBezTo>
                  <a:pt x="12656" y="35831"/>
                  <a:pt x="12656" y="35831"/>
                  <a:pt x="12656" y="35831"/>
                </a:cubicBezTo>
                <a:cubicBezTo>
                  <a:pt x="19687" y="34028"/>
                  <a:pt x="19687" y="34028"/>
                  <a:pt x="19687" y="34028"/>
                </a:cubicBezTo>
                <a:cubicBezTo>
                  <a:pt x="17343" y="31623"/>
                  <a:pt x="17343" y="31623"/>
                  <a:pt x="17343" y="31623"/>
                </a:cubicBezTo>
                <a:cubicBezTo>
                  <a:pt x="19687" y="31022"/>
                  <a:pt x="19687" y="31022"/>
                  <a:pt x="19687" y="31022"/>
                </a:cubicBezTo>
                <a:cubicBezTo>
                  <a:pt x="20859" y="28617"/>
                  <a:pt x="20859" y="28617"/>
                  <a:pt x="20859" y="28617"/>
                </a:cubicBezTo>
                <a:cubicBezTo>
                  <a:pt x="15000" y="29819"/>
                  <a:pt x="15000" y="29819"/>
                  <a:pt x="15000" y="29819"/>
                </a:cubicBezTo>
                <a:cubicBezTo>
                  <a:pt x="13828" y="31623"/>
                  <a:pt x="13828" y="31623"/>
                  <a:pt x="13828" y="31623"/>
                </a:cubicBezTo>
                <a:lnTo>
                  <a:pt x="11484" y="31623"/>
                </a:lnTo>
                <a:close/>
                <a:moveTo>
                  <a:pt x="58125" y="19118"/>
                </a:moveTo>
                <a:lnTo>
                  <a:pt x="58125" y="19118"/>
                </a:lnTo>
                <a:cubicBezTo>
                  <a:pt x="58125" y="20921"/>
                  <a:pt x="58125" y="20921"/>
                  <a:pt x="58125" y="20921"/>
                </a:cubicBezTo>
                <a:cubicBezTo>
                  <a:pt x="60468" y="20921"/>
                  <a:pt x="60468" y="20921"/>
                  <a:pt x="60468" y="20921"/>
                </a:cubicBezTo>
                <a:cubicBezTo>
                  <a:pt x="60468" y="20320"/>
                  <a:pt x="59296" y="19719"/>
                  <a:pt x="58125" y="19118"/>
                </a:cubicBezTo>
                <a:close/>
                <a:moveTo>
                  <a:pt x="78984" y="4208"/>
                </a:moveTo>
                <a:lnTo>
                  <a:pt x="78984" y="4208"/>
                </a:lnTo>
                <a:cubicBezTo>
                  <a:pt x="81328" y="6012"/>
                  <a:pt x="81328" y="6012"/>
                  <a:pt x="81328" y="6012"/>
                </a:cubicBezTo>
                <a:cubicBezTo>
                  <a:pt x="81328" y="8897"/>
                  <a:pt x="81328" y="8897"/>
                  <a:pt x="81328" y="8897"/>
                </a:cubicBezTo>
                <a:cubicBezTo>
                  <a:pt x="82500" y="8296"/>
                  <a:pt x="82500" y="8296"/>
                  <a:pt x="82500" y="8296"/>
                </a:cubicBezTo>
                <a:cubicBezTo>
                  <a:pt x="84843" y="4809"/>
                  <a:pt x="84843" y="4809"/>
                  <a:pt x="84843" y="4809"/>
                </a:cubicBezTo>
                <a:cubicBezTo>
                  <a:pt x="81328" y="0"/>
                  <a:pt x="81328" y="0"/>
                  <a:pt x="81328" y="0"/>
                </a:cubicBezTo>
                <a:lnTo>
                  <a:pt x="78984" y="420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p128"/>
          <p:cNvSpPr/>
          <p:nvPr/>
        </p:nvSpPr>
        <p:spPr>
          <a:xfrm>
            <a:off x="4462644" y="2883015"/>
            <a:ext cx="177600" cy="190200"/>
          </a:xfrm>
          <a:custGeom>
            <a:rect b="b" l="l" r="r" t="t"/>
            <a:pathLst>
              <a:path extrusionOk="0" h="120000" w="120000">
                <a:moveTo>
                  <a:pt x="92946" y="118917"/>
                </a:moveTo>
                <a:lnTo>
                  <a:pt x="94879" y="119819"/>
                </a:lnTo>
                <a:lnTo>
                  <a:pt x="101642" y="112781"/>
                </a:lnTo>
                <a:lnTo>
                  <a:pt x="100676" y="109172"/>
                </a:lnTo>
                <a:lnTo>
                  <a:pt x="105314" y="106466"/>
                </a:lnTo>
                <a:lnTo>
                  <a:pt x="105314" y="101052"/>
                </a:lnTo>
                <a:lnTo>
                  <a:pt x="99710" y="97443"/>
                </a:lnTo>
                <a:lnTo>
                  <a:pt x="101642" y="90406"/>
                </a:lnTo>
                <a:lnTo>
                  <a:pt x="107246" y="85894"/>
                </a:lnTo>
                <a:lnTo>
                  <a:pt x="114975" y="90406"/>
                </a:lnTo>
                <a:lnTo>
                  <a:pt x="117874" y="94736"/>
                </a:lnTo>
                <a:lnTo>
                  <a:pt x="118840" y="94736"/>
                </a:lnTo>
                <a:lnTo>
                  <a:pt x="119806" y="92030"/>
                </a:lnTo>
                <a:lnTo>
                  <a:pt x="114009" y="84992"/>
                </a:lnTo>
                <a:lnTo>
                  <a:pt x="102608" y="78676"/>
                </a:lnTo>
                <a:lnTo>
                  <a:pt x="93913" y="75969"/>
                </a:lnTo>
                <a:lnTo>
                  <a:pt x="94879" y="72360"/>
                </a:lnTo>
                <a:lnTo>
                  <a:pt x="96811" y="70556"/>
                </a:lnTo>
                <a:lnTo>
                  <a:pt x="94879" y="68932"/>
                </a:lnTo>
                <a:lnTo>
                  <a:pt x="85217" y="71458"/>
                </a:lnTo>
                <a:lnTo>
                  <a:pt x="75748" y="61714"/>
                </a:lnTo>
                <a:lnTo>
                  <a:pt x="69951" y="47278"/>
                </a:lnTo>
                <a:lnTo>
                  <a:pt x="58357" y="40421"/>
                </a:lnTo>
                <a:lnTo>
                  <a:pt x="57391" y="22375"/>
                </a:lnTo>
                <a:lnTo>
                  <a:pt x="72850" y="17142"/>
                </a:lnTo>
                <a:lnTo>
                  <a:pt x="72850" y="16240"/>
                </a:lnTo>
                <a:lnTo>
                  <a:pt x="68019" y="12631"/>
                </a:lnTo>
                <a:lnTo>
                  <a:pt x="68985" y="7218"/>
                </a:lnTo>
                <a:lnTo>
                  <a:pt x="55458" y="0"/>
                </a:lnTo>
                <a:lnTo>
                  <a:pt x="39227" y="2706"/>
                </a:lnTo>
                <a:lnTo>
                  <a:pt x="39227" y="5413"/>
                </a:lnTo>
                <a:lnTo>
                  <a:pt x="34396" y="7218"/>
                </a:lnTo>
                <a:lnTo>
                  <a:pt x="34396" y="10827"/>
                </a:lnTo>
                <a:lnTo>
                  <a:pt x="26859" y="7218"/>
                </a:lnTo>
                <a:lnTo>
                  <a:pt x="23961" y="18045"/>
                </a:lnTo>
                <a:lnTo>
                  <a:pt x="17198" y="9022"/>
                </a:lnTo>
                <a:lnTo>
                  <a:pt x="13333" y="15338"/>
                </a:lnTo>
                <a:lnTo>
                  <a:pt x="2898" y="17142"/>
                </a:lnTo>
                <a:lnTo>
                  <a:pt x="4637" y="23278"/>
                </a:lnTo>
                <a:lnTo>
                  <a:pt x="0" y="27789"/>
                </a:lnTo>
                <a:lnTo>
                  <a:pt x="2898" y="30496"/>
                </a:lnTo>
                <a:lnTo>
                  <a:pt x="3864" y="37714"/>
                </a:lnTo>
                <a:lnTo>
                  <a:pt x="9468" y="38616"/>
                </a:lnTo>
                <a:lnTo>
                  <a:pt x="9468" y="44030"/>
                </a:lnTo>
                <a:lnTo>
                  <a:pt x="13333" y="44030"/>
                </a:lnTo>
                <a:lnTo>
                  <a:pt x="22028" y="36812"/>
                </a:lnTo>
                <a:lnTo>
                  <a:pt x="36328" y="42225"/>
                </a:lnTo>
                <a:lnTo>
                  <a:pt x="41159" y="55398"/>
                </a:lnTo>
                <a:lnTo>
                  <a:pt x="46956" y="62616"/>
                </a:lnTo>
                <a:lnTo>
                  <a:pt x="50821" y="63518"/>
                </a:lnTo>
                <a:lnTo>
                  <a:pt x="66086" y="77774"/>
                </a:lnTo>
                <a:lnTo>
                  <a:pt x="71884" y="77774"/>
                </a:lnTo>
                <a:lnTo>
                  <a:pt x="79613" y="85894"/>
                </a:lnTo>
                <a:lnTo>
                  <a:pt x="83285" y="85894"/>
                </a:lnTo>
                <a:lnTo>
                  <a:pt x="88115" y="92030"/>
                </a:lnTo>
                <a:lnTo>
                  <a:pt x="91980" y="92932"/>
                </a:lnTo>
                <a:lnTo>
                  <a:pt x="98743" y="108270"/>
                </a:lnTo>
                <a:lnTo>
                  <a:pt x="94879" y="110977"/>
                </a:lnTo>
                <a:lnTo>
                  <a:pt x="93913" y="113684"/>
                </a:lnTo>
                <a:lnTo>
                  <a:pt x="92946" y="11891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128"/>
          <p:cNvSpPr/>
          <p:nvPr/>
        </p:nvSpPr>
        <p:spPr>
          <a:xfrm>
            <a:off x="4550776" y="3065518"/>
            <a:ext cx="46500" cy="32700"/>
          </a:xfrm>
          <a:custGeom>
            <a:rect b="b" l="l" r="r" t="t"/>
            <a:pathLst>
              <a:path extrusionOk="0" h="120000" w="120000">
                <a:moveTo>
                  <a:pt x="119272" y="4173"/>
                </a:moveTo>
                <a:lnTo>
                  <a:pt x="101090" y="61565"/>
                </a:lnTo>
                <a:lnTo>
                  <a:pt x="108363" y="82434"/>
                </a:lnTo>
                <a:lnTo>
                  <a:pt x="97454" y="118956"/>
                </a:lnTo>
                <a:lnTo>
                  <a:pt x="65454" y="87652"/>
                </a:lnTo>
                <a:lnTo>
                  <a:pt x="50909" y="87652"/>
                </a:lnTo>
                <a:lnTo>
                  <a:pt x="21818" y="51130"/>
                </a:lnTo>
                <a:lnTo>
                  <a:pt x="3636" y="51130"/>
                </a:lnTo>
                <a:lnTo>
                  <a:pt x="0" y="19826"/>
                </a:lnTo>
                <a:lnTo>
                  <a:pt x="7272" y="4173"/>
                </a:lnTo>
                <a:lnTo>
                  <a:pt x="18181" y="9391"/>
                </a:lnTo>
                <a:lnTo>
                  <a:pt x="29090" y="4173"/>
                </a:lnTo>
                <a:lnTo>
                  <a:pt x="47272" y="19826"/>
                </a:lnTo>
                <a:lnTo>
                  <a:pt x="112000" y="0"/>
                </a:lnTo>
                <a:lnTo>
                  <a:pt x="119272" y="41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128"/>
          <p:cNvSpPr/>
          <p:nvPr/>
        </p:nvSpPr>
        <p:spPr>
          <a:xfrm>
            <a:off x="4485306" y="3006362"/>
            <a:ext cx="24000" cy="46500"/>
          </a:xfrm>
          <a:custGeom>
            <a:rect b="b" l="l" r="r" t="t"/>
            <a:pathLst>
              <a:path extrusionOk="0" h="120000" w="120000">
                <a:moveTo>
                  <a:pt x="49411" y="119272"/>
                </a:moveTo>
                <a:lnTo>
                  <a:pt x="14117" y="101090"/>
                </a:lnTo>
                <a:lnTo>
                  <a:pt x="14117" y="79272"/>
                </a:lnTo>
                <a:lnTo>
                  <a:pt x="28235" y="64727"/>
                </a:lnTo>
                <a:lnTo>
                  <a:pt x="21176" y="40000"/>
                </a:lnTo>
                <a:lnTo>
                  <a:pt x="0" y="29090"/>
                </a:lnTo>
                <a:lnTo>
                  <a:pt x="0" y="14545"/>
                </a:lnTo>
                <a:lnTo>
                  <a:pt x="21176" y="18181"/>
                </a:lnTo>
                <a:lnTo>
                  <a:pt x="84705" y="0"/>
                </a:lnTo>
                <a:lnTo>
                  <a:pt x="118588" y="29090"/>
                </a:lnTo>
                <a:lnTo>
                  <a:pt x="111529" y="101090"/>
                </a:lnTo>
                <a:lnTo>
                  <a:pt x="97411" y="108363"/>
                </a:lnTo>
                <a:lnTo>
                  <a:pt x="84705" y="101090"/>
                </a:lnTo>
                <a:lnTo>
                  <a:pt x="49411" y="1192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128"/>
          <p:cNvSpPr/>
          <p:nvPr/>
        </p:nvSpPr>
        <p:spPr>
          <a:xfrm>
            <a:off x="4564626" y="2885532"/>
            <a:ext cx="45300" cy="32700"/>
          </a:xfrm>
          <a:custGeom>
            <a:rect b="b" l="l" r="r" t="t"/>
            <a:pathLst>
              <a:path extrusionOk="0" h="120000" w="120000">
                <a:moveTo>
                  <a:pt x="48000" y="99130"/>
                </a:moveTo>
                <a:lnTo>
                  <a:pt x="63000" y="118956"/>
                </a:lnTo>
                <a:lnTo>
                  <a:pt x="89250" y="93913"/>
                </a:lnTo>
                <a:lnTo>
                  <a:pt x="78000" y="57391"/>
                </a:lnTo>
                <a:lnTo>
                  <a:pt x="119250" y="20869"/>
                </a:lnTo>
                <a:lnTo>
                  <a:pt x="108000" y="0"/>
                </a:lnTo>
                <a:lnTo>
                  <a:pt x="3750" y="36521"/>
                </a:lnTo>
                <a:lnTo>
                  <a:pt x="0" y="57391"/>
                </a:lnTo>
                <a:lnTo>
                  <a:pt x="18750" y="78260"/>
                </a:lnTo>
                <a:lnTo>
                  <a:pt x="15000" y="93913"/>
                </a:lnTo>
                <a:lnTo>
                  <a:pt x="22500" y="104347"/>
                </a:lnTo>
                <a:lnTo>
                  <a:pt x="48000" y="991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128"/>
          <p:cNvSpPr/>
          <p:nvPr/>
        </p:nvSpPr>
        <p:spPr>
          <a:xfrm>
            <a:off x="4292675" y="2787358"/>
            <a:ext cx="214200" cy="215400"/>
          </a:xfrm>
          <a:custGeom>
            <a:rect b="b" l="l" r="r" t="t"/>
            <a:pathLst>
              <a:path extrusionOk="0" h="120000" w="120000">
                <a:moveTo>
                  <a:pt x="113440" y="117453"/>
                </a:moveTo>
                <a:lnTo>
                  <a:pt x="116640" y="119840"/>
                </a:lnTo>
                <a:lnTo>
                  <a:pt x="119840" y="111246"/>
                </a:lnTo>
                <a:lnTo>
                  <a:pt x="118240" y="108063"/>
                </a:lnTo>
                <a:lnTo>
                  <a:pt x="118240" y="104084"/>
                </a:lnTo>
                <a:lnTo>
                  <a:pt x="117440" y="104880"/>
                </a:lnTo>
                <a:lnTo>
                  <a:pt x="111840" y="107267"/>
                </a:lnTo>
                <a:lnTo>
                  <a:pt x="113440" y="117453"/>
                </a:lnTo>
                <a:close/>
                <a:moveTo>
                  <a:pt x="54080" y="108063"/>
                </a:moveTo>
                <a:lnTo>
                  <a:pt x="65120" y="108063"/>
                </a:lnTo>
                <a:lnTo>
                  <a:pt x="64320" y="101697"/>
                </a:lnTo>
                <a:lnTo>
                  <a:pt x="74720" y="94535"/>
                </a:lnTo>
                <a:lnTo>
                  <a:pt x="89600" y="100106"/>
                </a:lnTo>
                <a:lnTo>
                  <a:pt x="94400" y="99310"/>
                </a:lnTo>
                <a:lnTo>
                  <a:pt x="102240" y="91671"/>
                </a:lnTo>
                <a:lnTo>
                  <a:pt x="102240" y="91671"/>
                </a:lnTo>
                <a:lnTo>
                  <a:pt x="102240" y="87692"/>
                </a:lnTo>
                <a:lnTo>
                  <a:pt x="97600" y="86896"/>
                </a:lnTo>
                <a:lnTo>
                  <a:pt x="96800" y="80530"/>
                </a:lnTo>
                <a:lnTo>
                  <a:pt x="93600" y="77347"/>
                </a:lnTo>
                <a:lnTo>
                  <a:pt x="98400" y="73368"/>
                </a:lnTo>
                <a:lnTo>
                  <a:pt x="96000" y="64774"/>
                </a:lnTo>
                <a:lnTo>
                  <a:pt x="88960" y="60795"/>
                </a:lnTo>
                <a:lnTo>
                  <a:pt x="98400" y="46631"/>
                </a:lnTo>
                <a:lnTo>
                  <a:pt x="101440" y="45039"/>
                </a:lnTo>
                <a:lnTo>
                  <a:pt x="105440" y="27692"/>
                </a:lnTo>
                <a:lnTo>
                  <a:pt x="95200" y="25305"/>
                </a:lnTo>
                <a:lnTo>
                  <a:pt x="92000" y="21326"/>
                </a:lnTo>
                <a:lnTo>
                  <a:pt x="80960" y="18938"/>
                </a:lnTo>
                <a:lnTo>
                  <a:pt x="80160" y="11777"/>
                </a:lnTo>
                <a:lnTo>
                  <a:pt x="74720" y="16551"/>
                </a:lnTo>
                <a:lnTo>
                  <a:pt x="73920" y="10185"/>
                </a:lnTo>
                <a:lnTo>
                  <a:pt x="61920" y="2387"/>
                </a:lnTo>
                <a:lnTo>
                  <a:pt x="60320" y="0"/>
                </a:lnTo>
                <a:lnTo>
                  <a:pt x="54880" y="2387"/>
                </a:lnTo>
                <a:lnTo>
                  <a:pt x="52480" y="14960"/>
                </a:lnTo>
                <a:lnTo>
                  <a:pt x="43680" y="18143"/>
                </a:lnTo>
                <a:lnTo>
                  <a:pt x="40480" y="23713"/>
                </a:lnTo>
                <a:lnTo>
                  <a:pt x="30240" y="23713"/>
                </a:lnTo>
                <a:lnTo>
                  <a:pt x="28640" y="19734"/>
                </a:lnTo>
                <a:lnTo>
                  <a:pt x="23840" y="18938"/>
                </a:lnTo>
                <a:lnTo>
                  <a:pt x="27040" y="32307"/>
                </a:lnTo>
                <a:lnTo>
                  <a:pt x="18240" y="33899"/>
                </a:lnTo>
                <a:lnTo>
                  <a:pt x="14240" y="30716"/>
                </a:lnTo>
                <a:lnTo>
                  <a:pt x="11200" y="30716"/>
                </a:lnTo>
                <a:lnTo>
                  <a:pt x="0" y="36286"/>
                </a:lnTo>
                <a:lnTo>
                  <a:pt x="4000" y="44244"/>
                </a:lnTo>
                <a:lnTo>
                  <a:pt x="9600" y="44244"/>
                </a:lnTo>
                <a:lnTo>
                  <a:pt x="9600" y="44244"/>
                </a:lnTo>
                <a:lnTo>
                  <a:pt x="25440" y="51246"/>
                </a:lnTo>
                <a:lnTo>
                  <a:pt x="22240" y="56021"/>
                </a:lnTo>
                <a:lnTo>
                  <a:pt x="31840" y="63183"/>
                </a:lnTo>
                <a:lnTo>
                  <a:pt x="27840" y="98514"/>
                </a:lnTo>
                <a:lnTo>
                  <a:pt x="26240" y="98514"/>
                </a:lnTo>
                <a:lnTo>
                  <a:pt x="28640" y="100901"/>
                </a:lnTo>
                <a:lnTo>
                  <a:pt x="43680" y="105676"/>
                </a:lnTo>
                <a:lnTo>
                  <a:pt x="46880" y="104084"/>
                </a:lnTo>
                <a:lnTo>
                  <a:pt x="54080" y="10806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128"/>
          <p:cNvSpPr/>
          <p:nvPr/>
        </p:nvSpPr>
        <p:spPr>
          <a:xfrm>
            <a:off x="4224687" y="2956016"/>
            <a:ext cx="187500" cy="151200"/>
          </a:xfrm>
          <a:custGeom>
            <a:rect b="b" l="l" r="r" t="t"/>
            <a:pathLst>
              <a:path extrusionOk="0" h="120000" w="120000">
                <a:moveTo>
                  <a:pt x="30000" y="116384"/>
                </a:moveTo>
                <a:lnTo>
                  <a:pt x="36402" y="119774"/>
                </a:lnTo>
                <a:lnTo>
                  <a:pt x="44451" y="113220"/>
                </a:lnTo>
                <a:lnTo>
                  <a:pt x="49024" y="109830"/>
                </a:lnTo>
                <a:lnTo>
                  <a:pt x="68048" y="109830"/>
                </a:lnTo>
                <a:lnTo>
                  <a:pt x="74451" y="98531"/>
                </a:lnTo>
                <a:lnTo>
                  <a:pt x="80853" y="97401"/>
                </a:lnTo>
                <a:lnTo>
                  <a:pt x="84512" y="87231"/>
                </a:lnTo>
                <a:lnTo>
                  <a:pt x="89817" y="79548"/>
                </a:lnTo>
                <a:lnTo>
                  <a:pt x="83597" y="69378"/>
                </a:lnTo>
                <a:lnTo>
                  <a:pt x="98048" y="43615"/>
                </a:lnTo>
                <a:lnTo>
                  <a:pt x="108109" y="40225"/>
                </a:lnTo>
                <a:lnTo>
                  <a:pt x="119817" y="28926"/>
                </a:lnTo>
                <a:lnTo>
                  <a:pt x="118902" y="21242"/>
                </a:lnTo>
                <a:lnTo>
                  <a:pt x="105365" y="21242"/>
                </a:lnTo>
                <a:lnTo>
                  <a:pt x="97134" y="15593"/>
                </a:lnTo>
                <a:lnTo>
                  <a:pt x="93475" y="18983"/>
                </a:lnTo>
                <a:lnTo>
                  <a:pt x="75365" y="11073"/>
                </a:lnTo>
                <a:lnTo>
                  <a:pt x="72621" y="5423"/>
                </a:lnTo>
                <a:lnTo>
                  <a:pt x="53597" y="4293"/>
                </a:lnTo>
                <a:lnTo>
                  <a:pt x="46280" y="5423"/>
                </a:lnTo>
                <a:lnTo>
                  <a:pt x="46280" y="5423"/>
                </a:lnTo>
                <a:lnTo>
                  <a:pt x="31829" y="2033"/>
                </a:lnTo>
                <a:lnTo>
                  <a:pt x="20853" y="3163"/>
                </a:lnTo>
                <a:lnTo>
                  <a:pt x="15365" y="0"/>
                </a:lnTo>
                <a:lnTo>
                  <a:pt x="10060" y="903"/>
                </a:lnTo>
                <a:lnTo>
                  <a:pt x="8231" y="6553"/>
                </a:lnTo>
                <a:lnTo>
                  <a:pt x="1829" y="7683"/>
                </a:lnTo>
                <a:lnTo>
                  <a:pt x="0" y="12203"/>
                </a:lnTo>
                <a:lnTo>
                  <a:pt x="4573" y="18983"/>
                </a:lnTo>
                <a:lnTo>
                  <a:pt x="4573" y="28022"/>
                </a:lnTo>
                <a:lnTo>
                  <a:pt x="10975" y="24632"/>
                </a:lnTo>
                <a:lnTo>
                  <a:pt x="11890" y="28022"/>
                </a:lnTo>
                <a:lnTo>
                  <a:pt x="26341" y="28022"/>
                </a:lnTo>
                <a:lnTo>
                  <a:pt x="29085" y="34576"/>
                </a:lnTo>
                <a:lnTo>
                  <a:pt x="24512" y="44745"/>
                </a:lnTo>
                <a:lnTo>
                  <a:pt x="22682" y="61468"/>
                </a:lnTo>
                <a:lnTo>
                  <a:pt x="19024" y="67118"/>
                </a:lnTo>
                <a:lnTo>
                  <a:pt x="21768" y="73898"/>
                </a:lnTo>
                <a:lnTo>
                  <a:pt x="19024" y="82937"/>
                </a:lnTo>
                <a:lnTo>
                  <a:pt x="22682" y="89491"/>
                </a:lnTo>
                <a:lnTo>
                  <a:pt x="18109" y="97401"/>
                </a:lnTo>
                <a:lnTo>
                  <a:pt x="18109" y="104180"/>
                </a:lnTo>
                <a:lnTo>
                  <a:pt x="27256" y="104180"/>
                </a:lnTo>
                <a:lnTo>
                  <a:pt x="30000" y="116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128"/>
          <p:cNvSpPr/>
          <p:nvPr/>
        </p:nvSpPr>
        <p:spPr>
          <a:xfrm>
            <a:off x="4421096" y="3029017"/>
            <a:ext cx="7500" cy="6300"/>
          </a:xfrm>
          <a:custGeom>
            <a:rect b="b" l="l" r="r" t="t"/>
            <a:pathLst>
              <a:path extrusionOk="0" h="120000" w="120000">
                <a:moveTo>
                  <a:pt x="0" y="57142"/>
                </a:moveTo>
                <a:lnTo>
                  <a:pt x="92307" y="114285"/>
                </a:lnTo>
                <a:lnTo>
                  <a:pt x="115384" y="85714"/>
                </a:lnTo>
                <a:lnTo>
                  <a:pt x="69230" y="0"/>
                </a:lnTo>
                <a:lnTo>
                  <a:pt x="0" y="0"/>
                </a:lnTo>
                <a:lnTo>
                  <a:pt x="0" y="57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128"/>
          <p:cNvSpPr/>
          <p:nvPr/>
        </p:nvSpPr>
        <p:spPr>
          <a:xfrm>
            <a:off x="4398433" y="3032794"/>
            <a:ext cx="16500" cy="15000"/>
          </a:xfrm>
          <a:custGeom>
            <a:rect b="b" l="l" r="r" t="t"/>
            <a:pathLst>
              <a:path extrusionOk="0" h="120000" w="120000">
                <a:moveTo>
                  <a:pt x="0" y="58823"/>
                </a:moveTo>
                <a:lnTo>
                  <a:pt x="10714" y="35294"/>
                </a:lnTo>
                <a:lnTo>
                  <a:pt x="85714" y="0"/>
                </a:lnTo>
                <a:lnTo>
                  <a:pt x="85714" y="35294"/>
                </a:lnTo>
                <a:lnTo>
                  <a:pt x="117857" y="47058"/>
                </a:lnTo>
                <a:lnTo>
                  <a:pt x="96428" y="117647"/>
                </a:lnTo>
                <a:lnTo>
                  <a:pt x="0" y="5882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128"/>
          <p:cNvSpPr/>
          <p:nvPr/>
        </p:nvSpPr>
        <p:spPr>
          <a:xfrm>
            <a:off x="4222169" y="2988741"/>
            <a:ext cx="46500" cy="99600"/>
          </a:xfrm>
          <a:custGeom>
            <a:rect b="b" l="l" r="r" t="t"/>
            <a:pathLst>
              <a:path extrusionOk="0" h="120000" w="120000">
                <a:moveTo>
                  <a:pt x="18181" y="119655"/>
                </a:moveTo>
                <a:lnTo>
                  <a:pt x="75636" y="119655"/>
                </a:lnTo>
                <a:lnTo>
                  <a:pt x="75636" y="107586"/>
                </a:lnTo>
                <a:lnTo>
                  <a:pt x="93818" y="97241"/>
                </a:lnTo>
                <a:lnTo>
                  <a:pt x="75636" y="87241"/>
                </a:lnTo>
                <a:lnTo>
                  <a:pt x="90181" y="73448"/>
                </a:lnTo>
                <a:lnTo>
                  <a:pt x="79272" y="63103"/>
                </a:lnTo>
                <a:lnTo>
                  <a:pt x="93818" y="54482"/>
                </a:lnTo>
                <a:lnTo>
                  <a:pt x="101090" y="27241"/>
                </a:lnTo>
                <a:lnTo>
                  <a:pt x="119272" y="13448"/>
                </a:lnTo>
                <a:lnTo>
                  <a:pt x="108363" y="4827"/>
                </a:lnTo>
                <a:lnTo>
                  <a:pt x="50909" y="6551"/>
                </a:lnTo>
                <a:lnTo>
                  <a:pt x="47272" y="0"/>
                </a:lnTo>
                <a:lnTo>
                  <a:pt x="25454" y="4827"/>
                </a:lnTo>
                <a:lnTo>
                  <a:pt x="29090" y="25517"/>
                </a:lnTo>
                <a:lnTo>
                  <a:pt x="29090" y="25517"/>
                </a:lnTo>
                <a:lnTo>
                  <a:pt x="0" y="80344"/>
                </a:lnTo>
                <a:lnTo>
                  <a:pt x="10909" y="88965"/>
                </a:lnTo>
                <a:lnTo>
                  <a:pt x="29090" y="87241"/>
                </a:lnTo>
                <a:lnTo>
                  <a:pt x="18181" y="11965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128"/>
          <p:cNvSpPr/>
          <p:nvPr/>
        </p:nvSpPr>
        <p:spPr>
          <a:xfrm>
            <a:off x="3535995" y="1735135"/>
            <a:ext cx="562800" cy="474300"/>
          </a:xfrm>
          <a:custGeom>
            <a:rect b="b" l="l" r="r" t="t"/>
            <a:pathLst>
              <a:path extrusionOk="0" h="120000" w="120000">
                <a:moveTo>
                  <a:pt x="117505" y="5048"/>
                </a:moveTo>
                <a:lnTo>
                  <a:pt x="118722" y="0"/>
                </a:lnTo>
                <a:lnTo>
                  <a:pt x="119330" y="3966"/>
                </a:lnTo>
                <a:lnTo>
                  <a:pt x="117505" y="5048"/>
                </a:lnTo>
                <a:close/>
                <a:moveTo>
                  <a:pt x="115070" y="49038"/>
                </a:moveTo>
                <a:lnTo>
                  <a:pt x="114766" y="43701"/>
                </a:lnTo>
                <a:lnTo>
                  <a:pt x="117809" y="42620"/>
                </a:lnTo>
                <a:lnTo>
                  <a:pt x="117505" y="46514"/>
                </a:lnTo>
                <a:lnTo>
                  <a:pt x="119574" y="46514"/>
                </a:lnTo>
                <a:lnTo>
                  <a:pt x="119939" y="50120"/>
                </a:lnTo>
                <a:lnTo>
                  <a:pt x="117200" y="48317"/>
                </a:lnTo>
                <a:lnTo>
                  <a:pt x="115070" y="49038"/>
                </a:lnTo>
                <a:close/>
                <a:moveTo>
                  <a:pt x="104482" y="59783"/>
                </a:moveTo>
                <a:lnTo>
                  <a:pt x="106308" y="56899"/>
                </a:lnTo>
                <a:lnTo>
                  <a:pt x="110263" y="57259"/>
                </a:lnTo>
                <a:lnTo>
                  <a:pt x="111115" y="61225"/>
                </a:lnTo>
                <a:lnTo>
                  <a:pt x="106916" y="61586"/>
                </a:lnTo>
                <a:lnTo>
                  <a:pt x="104482" y="59783"/>
                </a:lnTo>
                <a:close/>
                <a:moveTo>
                  <a:pt x="96632" y="78028"/>
                </a:moveTo>
                <a:lnTo>
                  <a:pt x="101196" y="79110"/>
                </a:lnTo>
                <a:lnTo>
                  <a:pt x="105091" y="83365"/>
                </a:lnTo>
                <a:lnTo>
                  <a:pt x="103022" y="84086"/>
                </a:lnTo>
                <a:lnTo>
                  <a:pt x="104178" y="88052"/>
                </a:lnTo>
                <a:lnTo>
                  <a:pt x="96937" y="81634"/>
                </a:lnTo>
                <a:lnTo>
                  <a:pt x="96632" y="78028"/>
                </a:lnTo>
                <a:close/>
                <a:moveTo>
                  <a:pt x="97241" y="76947"/>
                </a:moveTo>
                <a:lnTo>
                  <a:pt x="102413" y="78389"/>
                </a:lnTo>
                <a:lnTo>
                  <a:pt x="103326" y="79831"/>
                </a:lnTo>
                <a:lnTo>
                  <a:pt x="105091" y="80192"/>
                </a:lnTo>
                <a:lnTo>
                  <a:pt x="105699" y="78389"/>
                </a:lnTo>
                <a:lnTo>
                  <a:pt x="101805" y="75504"/>
                </a:lnTo>
                <a:lnTo>
                  <a:pt x="97241" y="76947"/>
                </a:lnTo>
                <a:close/>
                <a:moveTo>
                  <a:pt x="93955" y="73701"/>
                </a:moveTo>
                <a:lnTo>
                  <a:pt x="96328" y="70528"/>
                </a:lnTo>
                <a:lnTo>
                  <a:pt x="101805" y="74062"/>
                </a:lnTo>
                <a:lnTo>
                  <a:pt x="97849" y="75504"/>
                </a:lnTo>
                <a:lnTo>
                  <a:pt x="93955" y="73701"/>
                </a:lnTo>
                <a:close/>
                <a:moveTo>
                  <a:pt x="365" y="109903"/>
                </a:moveTo>
                <a:lnTo>
                  <a:pt x="2434" y="113798"/>
                </a:lnTo>
                <a:lnTo>
                  <a:pt x="0" y="114158"/>
                </a:lnTo>
                <a:lnTo>
                  <a:pt x="1825" y="116322"/>
                </a:lnTo>
                <a:lnTo>
                  <a:pt x="912" y="117403"/>
                </a:lnTo>
                <a:lnTo>
                  <a:pt x="4563" y="118125"/>
                </a:lnTo>
                <a:lnTo>
                  <a:pt x="3346" y="119927"/>
                </a:lnTo>
                <a:lnTo>
                  <a:pt x="8823" y="119206"/>
                </a:lnTo>
                <a:lnTo>
                  <a:pt x="9675" y="115240"/>
                </a:lnTo>
                <a:lnTo>
                  <a:pt x="4563" y="109543"/>
                </a:lnTo>
                <a:lnTo>
                  <a:pt x="365" y="109903"/>
                </a:lnTo>
                <a:close/>
                <a:moveTo>
                  <a:pt x="86105" y="106298"/>
                </a:moveTo>
                <a:lnTo>
                  <a:pt x="87322" y="102331"/>
                </a:lnTo>
                <a:lnTo>
                  <a:pt x="92129" y="100600"/>
                </a:lnTo>
                <a:lnTo>
                  <a:pt x="93042" y="99519"/>
                </a:lnTo>
                <a:lnTo>
                  <a:pt x="94868" y="103052"/>
                </a:lnTo>
                <a:lnTo>
                  <a:pt x="93042" y="104855"/>
                </a:lnTo>
                <a:lnTo>
                  <a:pt x="89695" y="104855"/>
                </a:lnTo>
                <a:lnTo>
                  <a:pt x="86105" y="10629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128"/>
          <p:cNvSpPr/>
          <p:nvPr/>
        </p:nvSpPr>
        <p:spPr>
          <a:xfrm>
            <a:off x="3240123" y="1191402"/>
            <a:ext cx="925200" cy="1345500"/>
          </a:xfrm>
          <a:custGeom>
            <a:rect b="b" l="l" r="r" t="t"/>
            <a:pathLst>
              <a:path extrusionOk="0" h="120000" w="120000">
                <a:moveTo>
                  <a:pt x="52004" y="117200"/>
                </a:moveTo>
                <a:lnTo>
                  <a:pt x="52004" y="117200"/>
                </a:lnTo>
                <a:cubicBezTo>
                  <a:pt x="55854" y="117200"/>
                  <a:pt x="55854" y="117200"/>
                  <a:pt x="55854" y="117200"/>
                </a:cubicBezTo>
                <a:cubicBezTo>
                  <a:pt x="59703" y="119974"/>
                  <a:pt x="59703" y="119974"/>
                  <a:pt x="59703" y="119974"/>
                </a:cubicBezTo>
                <a:cubicBezTo>
                  <a:pt x="60814" y="119083"/>
                  <a:pt x="60814" y="119083"/>
                  <a:pt x="60814" y="119083"/>
                </a:cubicBezTo>
                <a:cubicBezTo>
                  <a:pt x="62850" y="114782"/>
                  <a:pt x="62850" y="114782"/>
                  <a:pt x="62850" y="114782"/>
                </a:cubicBezTo>
                <a:cubicBezTo>
                  <a:pt x="62850" y="113153"/>
                  <a:pt x="62850" y="113153"/>
                  <a:pt x="62850" y="113153"/>
                </a:cubicBezTo>
                <a:cubicBezTo>
                  <a:pt x="64848" y="112008"/>
                  <a:pt x="64848" y="112008"/>
                  <a:pt x="64848" y="112008"/>
                </a:cubicBezTo>
                <a:cubicBezTo>
                  <a:pt x="66514" y="109870"/>
                  <a:pt x="66514" y="109870"/>
                  <a:pt x="66514" y="109870"/>
                </a:cubicBezTo>
                <a:cubicBezTo>
                  <a:pt x="64848" y="108343"/>
                  <a:pt x="64848" y="108343"/>
                  <a:pt x="64848" y="108343"/>
                </a:cubicBezTo>
                <a:cubicBezTo>
                  <a:pt x="67254" y="107961"/>
                  <a:pt x="67254" y="107961"/>
                  <a:pt x="67254" y="107961"/>
                </a:cubicBezTo>
                <a:cubicBezTo>
                  <a:pt x="65959" y="106205"/>
                  <a:pt x="65959" y="106205"/>
                  <a:pt x="65959" y="106205"/>
                </a:cubicBezTo>
                <a:cubicBezTo>
                  <a:pt x="65589" y="105696"/>
                  <a:pt x="65589" y="105696"/>
                  <a:pt x="65589" y="105696"/>
                </a:cubicBezTo>
                <a:cubicBezTo>
                  <a:pt x="67587" y="105696"/>
                  <a:pt x="67587" y="105696"/>
                  <a:pt x="67587" y="105696"/>
                </a:cubicBezTo>
                <a:cubicBezTo>
                  <a:pt x="68143" y="105060"/>
                  <a:pt x="68143" y="105060"/>
                  <a:pt x="68143" y="105060"/>
                </a:cubicBezTo>
                <a:cubicBezTo>
                  <a:pt x="67439" y="104169"/>
                  <a:pt x="67439" y="104169"/>
                  <a:pt x="67439" y="104169"/>
                </a:cubicBezTo>
                <a:cubicBezTo>
                  <a:pt x="71659" y="103686"/>
                  <a:pt x="71659" y="103686"/>
                  <a:pt x="71659" y="103686"/>
                </a:cubicBezTo>
                <a:cubicBezTo>
                  <a:pt x="71104" y="102922"/>
                  <a:pt x="71104" y="102922"/>
                  <a:pt x="71104" y="102922"/>
                </a:cubicBezTo>
                <a:cubicBezTo>
                  <a:pt x="72029" y="102668"/>
                  <a:pt x="72029" y="102668"/>
                  <a:pt x="72029" y="102668"/>
                </a:cubicBezTo>
                <a:cubicBezTo>
                  <a:pt x="72029" y="101395"/>
                  <a:pt x="72029" y="101395"/>
                  <a:pt x="72029" y="101395"/>
                </a:cubicBezTo>
                <a:cubicBezTo>
                  <a:pt x="73288" y="101650"/>
                  <a:pt x="73288" y="101650"/>
                  <a:pt x="73288" y="101650"/>
                </a:cubicBezTo>
                <a:cubicBezTo>
                  <a:pt x="73843" y="101522"/>
                  <a:pt x="73843" y="101522"/>
                  <a:pt x="73843" y="101522"/>
                </a:cubicBezTo>
                <a:cubicBezTo>
                  <a:pt x="72732" y="102795"/>
                  <a:pt x="72732" y="102795"/>
                  <a:pt x="72732" y="102795"/>
                </a:cubicBezTo>
                <a:cubicBezTo>
                  <a:pt x="74028" y="103177"/>
                  <a:pt x="74028" y="103177"/>
                  <a:pt x="74028" y="103177"/>
                </a:cubicBezTo>
                <a:cubicBezTo>
                  <a:pt x="76619" y="102159"/>
                  <a:pt x="76619" y="102159"/>
                  <a:pt x="76619" y="102159"/>
                </a:cubicBezTo>
                <a:cubicBezTo>
                  <a:pt x="76249" y="101141"/>
                  <a:pt x="76249" y="101141"/>
                  <a:pt x="76249" y="101141"/>
                </a:cubicBezTo>
                <a:cubicBezTo>
                  <a:pt x="78247" y="101777"/>
                  <a:pt x="78247" y="101777"/>
                  <a:pt x="78247" y="101777"/>
                </a:cubicBezTo>
                <a:cubicBezTo>
                  <a:pt x="79173" y="100148"/>
                  <a:pt x="79173" y="100148"/>
                  <a:pt x="79173" y="100148"/>
                </a:cubicBezTo>
                <a:cubicBezTo>
                  <a:pt x="81024" y="99130"/>
                  <a:pt x="81024" y="99130"/>
                  <a:pt x="81024" y="99130"/>
                </a:cubicBezTo>
                <a:cubicBezTo>
                  <a:pt x="81209" y="97857"/>
                  <a:pt x="81209" y="97857"/>
                  <a:pt x="81209" y="97857"/>
                </a:cubicBezTo>
                <a:cubicBezTo>
                  <a:pt x="83763" y="95465"/>
                  <a:pt x="83763" y="95465"/>
                  <a:pt x="83763" y="95465"/>
                </a:cubicBezTo>
                <a:cubicBezTo>
                  <a:pt x="82652" y="93200"/>
                  <a:pt x="82652" y="93200"/>
                  <a:pt x="82652" y="93200"/>
                </a:cubicBezTo>
                <a:cubicBezTo>
                  <a:pt x="85243" y="95211"/>
                  <a:pt x="85243" y="95211"/>
                  <a:pt x="85243" y="95211"/>
                </a:cubicBezTo>
                <a:cubicBezTo>
                  <a:pt x="87612" y="94702"/>
                  <a:pt x="87612" y="94702"/>
                  <a:pt x="87612" y="94702"/>
                </a:cubicBezTo>
                <a:cubicBezTo>
                  <a:pt x="87982" y="94091"/>
                  <a:pt x="87982" y="94091"/>
                  <a:pt x="87982" y="94091"/>
                </a:cubicBezTo>
                <a:cubicBezTo>
                  <a:pt x="88167" y="94091"/>
                  <a:pt x="88167" y="94091"/>
                  <a:pt x="88167" y="94091"/>
                </a:cubicBezTo>
                <a:cubicBezTo>
                  <a:pt x="97532" y="91800"/>
                  <a:pt x="97532" y="91800"/>
                  <a:pt x="97532" y="91800"/>
                </a:cubicBezTo>
                <a:cubicBezTo>
                  <a:pt x="101048" y="89662"/>
                  <a:pt x="101048" y="89662"/>
                  <a:pt x="101048" y="89662"/>
                </a:cubicBezTo>
                <a:cubicBezTo>
                  <a:pt x="103787" y="87779"/>
                  <a:pt x="103787" y="87779"/>
                  <a:pt x="103787" y="87779"/>
                </a:cubicBezTo>
                <a:cubicBezTo>
                  <a:pt x="102307" y="88008"/>
                  <a:pt x="102307" y="88008"/>
                  <a:pt x="102307" y="88008"/>
                </a:cubicBezTo>
                <a:cubicBezTo>
                  <a:pt x="100123" y="87626"/>
                  <a:pt x="100123" y="87626"/>
                  <a:pt x="100123" y="87626"/>
                </a:cubicBezTo>
                <a:cubicBezTo>
                  <a:pt x="98827" y="87015"/>
                  <a:pt x="98827" y="87015"/>
                  <a:pt x="98827" y="87015"/>
                </a:cubicBezTo>
                <a:cubicBezTo>
                  <a:pt x="92572" y="87015"/>
                  <a:pt x="92572" y="87015"/>
                  <a:pt x="92572" y="87015"/>
                </a:cubicBezTo>
                <a:cubicBezTo>
                  <a:pt x="90573" y="87397"/>
                  <a:pt x="90573" y="87397"/>
                  <a:pt x="90573" y="87397"/>
                </a:cubicBezTo>
                <a:cubicBezTo>
                  <a:pt x="88908" y="85616"/>
                  <a:pt x="88908" y="85616"/>
                  <a:pt x="88908" y="85616"/>
                </a:cubicBezTo>
                <a:cubicBezTo>
                  <a:pt x="90018" y="83351"/>
                  <a:pt x="90018" y="83351"/>
                  <a:pt x="90018" y="83351"/>
                </a:cubicBezTo>
                <a:cubicBezTo>
                  <a:pt x="94238" y="83223"/>
                  <a:pt x="94238" y="83223"/>
                  <a:pt x="94238" y="83223"/>
                </a:cubicBezTo>
                <a:cubicBezTo>
                  <a:pt x="92757" y="82078"/>
                  <a:pt x="92757" y="82078"/>
                  <a:pt x="92757" y="82078"/>
                </a:cubicBezTo>
                <a:cubicBezTo>
                  <a:pt x="90203" y="80576"/>
                  <a:pt x="90203" y="80576"/>
                  <a:pt x="90203" y="80576"/>
                </a:cubicBezTo>
                <a:cubicBezTo>
                  <a:pt x="90018" y="78540"/>
                  <a:pt x="90018" y="78540"/>
                  <a:pt x="90018" y="78540"/>
                </a:cubicBezTo>
                <a:cubicBezTo>
                  <a:pt x="91128" y="79813"/>
                  <a:pt x="91128" y="79813"/>
                  <a:pt x="91128" y="79813"/>
                </a:cubicBezTo>
                <a:cubicBezTo>
                  <a:pt x="96421" y="81569"/>
                  <a:pt x="96421" y="81569"/>
                  <a:pt x="96421" y="81569"/>
                </a:cubicBezTo>
                <a:cubicBezTo>
                  <a:pt x="96421" y="81696"/>
                  <a:pt x="96421" y="81696"/>
                  <a:pt x="96421" y="81696"/>
                </a:cubicBezTo>
                <a:cubicBezTo>
                  <a:pt x="99568" y="85616"/>
                  <a:pt x="99568" y="85616"/>
                  <a:pt x="99568" y="85616"/>
                </a:cubicBezTo>
                <a:cubicBezTo>
                  <a:pt x="101752" y="84725"/>
                  <a:pt x="101752" y="84725"/>
                  <a:pt x="101752" y="84725"/>
                </a:cubicBezTo>
                <a:cubicBezTo>
                  <a:pt x="101937" y="83223"/>
                  <a:pt x="101937" y="83223"/>
                  <a:pt x="101937" y="83223"/>
                </a:cubicBezTo>
                <a:cubicBezTo>
                  <a:pt x="101048" y="82714"/>
                  <a:pt x="101048" y="82714"/>
                  <a:pt x="101048" y="82714"/>
                </a:cubicBezTo>
                <a:cubicBezTo>
                  <a:pt x="101048" y="80576"/>
                  <a:pt x="101048" y="80576"/>
                  <a:pt x="101048" y="80576"/>
                </a:cubicBezTo>
                <a:cubicBezTo>
                  <a:pt x="95903" y="78159"/>
                  <a:pt x="95903" y="78159"/>
                  <a:pt x="95903" y="78159"/>
                </a:cubicBezTo>
                <a:cubicBezTo>
                  <a:pt x="92757" y="74137"/>
                  <a:pt x="92757" y="74137"/>
                  <a:pt x="92757" y="74137"/>
                </a:cubicBezTo>
                <a:cubicBezTo>
                  <a:pt x="94793" y="74137"/>
                  <a:pt x="94793" y="74137"/>
                  <a:pt x="94793" y="74137"/>
                </a:cubicBezTo>
                <a:cubicBezTo>
                  <a:pt x="95718" y="71974"/>
                  <a:pt x="95718" y="71974"/>
                  <a:pt x="95718" y="71974"/>
                </a:cubicBezTo>
                <a:cubicBezTo>
                  <a:pt x="98827" y="71338"/>
                  <a:pt x="98827" y="71338"/>
                  <a:pt x="98827" y="71338"/>
                </a:cubicBezTo>
                <a:cubicBezTo>
                  <a:pt x="101048" y="73247"/>
                  <a:pt x="101048" y="73247"/>
                  <a:pt x="101048" y="73247"/>
                </a:cubicBezTo>
                <a:cubicBezTo>
                  <a:pt x="104713" y="73501"/>
                  <a:pt x="104713" y="73501"/>
                  <a:pt x="104713" y="73501"/>
                </a:cubicBezTo>
                <a:cubicBezTo>
                  <a:pt x="105638" y="72483"/>
                  <a:pt x="105638" y="72483"/>
                  <a:pt x="105638" y="72483"/>
                </a:cubicBezTo>
                <a:cubicBezTo>
                  <a:pt x="101937" y="70218"/>
                  <a:pt x="101937" y="70218"/>
                  <a:pt x="101937" y="70218"/>
                </a:cubicBezTo>
                <a:lnTo>
                  <a:pt x="101937" y="70218"/>
                </a:lnTo>
                <a:cubicBezTo>
                  <a:pt x="100863" y="67927"/>
                  <a:pt x="100863" y="67927"/>
                  <a:pt x="100863" y="67927"/>
                </a:cubicBezTo>
                <a:cubicBezTo>
                  <a:pt x="105971" y="67927"/>
                  <a:pt x="105971" y="67927"/>
                  <a:pt x="105971" y="67927"/>
                </a:cubicBezTo>
                <a:cubicBezTo>
                  <a:pt x="103602" y="64772"/>
                  <a:pt x="103602" y="64772"/>
                  <a:pt x="103602" y="64772"/>
                </a:cubicBezTo>
                <a:cubicBezTo>
                  <a:pt x="102122" y="61234"/>
                  <a:pt x="102122" y="61234"/>
                  <a:pt x="102122" y="61234"/>
                </a:cubicBezTo>
                <a:cubicBezTo>
                  <a:pt x="103972" y="62761"/>
                  <a:pt x="103972" y="62761"/>
                  <a:pt x="103972" y="62761"/>
                </a:cubicBezTo>
                <a:cubicBezTo>
                  <a:pt x="106526" y="63397"/>
                  <a:pt x="106526" y="63397"/>
                  <a:pt x="106526" y="63397"/>
                </a:cubicBezTo>
                <a:cubicBezTo>
                  <a:pt x="106526" y="61616"/>
                  <a:pt x="106526" y="61616"/>
                  <a:pt x="106526" y="61616"/>
                </a:cubicBezTo>
                <a:cubicBezTo>
                  <a:pt x="103972" y="60623"/>
                  <a:pt x="103972" y="60623"/>
                  <a:pt x="103972" y="60623"/>
                </a:cubicBezTo>
                <a:cubicBezTo>
                  <a:pt x="104528" y="59478"/>
                  <a:pt x="104528" y="59478"/>
                  <a:pt x="104528" y="59478"/>
                </a:cubicBezTo>
                <a:cubicBezTo>
                  <a:pt x="103232" y="59605"/>
                  <a:pt x="103232" y="59605"/>
                  <a:pt x="103232" y="59605"/>
                </a:cubicBezTo>
                <a:cubicBezTo>
                  <a:pt x="100863" y="55940"/>
                  <a:pt x="100863" y="55940"/>
                  <a:pt x="100863" y="55940"/>
                </a:cubicBezTo>
                <a:cubicBezTo>
                  <a:pt x="101566" y="54795"/>
                  <a:pt x="101566" y="54795"/>
                  <a:pt x="101566" y="54795"/>
                </a:cubicBezTo>
                <a:cubicBezTo>
                  <a:pt x="106193" y="54922"/>
                  <a:pt x="106193" y="54922"/>
                  <a:pt x="106193" y="54922"/>
                </a:cubicBezTo>
                <a:cubicBezTo>
                  <a:pt x="109302" y="55686"/>
                  <a:pt x="109302" y="55686"/>
                  <a:pt x="109302" y="55686"/>
                </a:cubicBezTo>
                <a:cubicBezTo>
                  <a:pt x="109487" y="53166"/>
                  <a:pt x="109487" y="53166"/>
                  <a:pt x="109487" y="53166"/>
                </a:cubicBezTo>
                <a:cubicBezTo>
                  <a:pt x="105638" y="52021"/>
                  <a:pt x="105638" y="52021"/>
                  <a:pt x="105638" y="52021"/>
                </a:cubicBezTo>
                <a:cubicBezTo>
                  <a:pt x="105638" y="50901"/>
                  <a:pt x="105638" y="50901"/>
                  <a:pt x="105638" y="50901"/>
                </a:cubicBezTo>
                <a:cubicBezTo>
                  <a:pt x="107822" y="50265"/>
                  <a:pt x="107822" y="50265"/>
                  <a:pt x="107822" y="50265"/>
                </a:cubicBezTo>
                <a:cubicBezTo>
                  <a:pt x="104898" y="48610"/>
                  <a:pt x="104898" y="48610"/>
                  <a:pt x="104898" y="48610"/>
                </a:cubicBezTo>
                <a:cubicBezTo>
                  <a:pt x="101937" y="50265"/>
                  <a:pt x="101937" y="50265"/>
                  <a:pt x="101937" y="50265"/>
                </a:cubicBezTo>
                <a:cubicBezTo>
                  <a:pt x="101937" y="48229"/>
                  <a:pt x="101937" y="48229"/>
                  <a:pt x="101937" y="48229"/>
                </a:cubicBezTo>
                <a:cubicBezTo>
                  <a:pt x="102862" y="47363"/>
                  <a:pt x="102862" y="47363"/>
                  <a:pt x="102862" y="47363"/>
                </a:cubicBezTo>
                <a:cubicBezTo>
                  <a:pt x="103047" y="43953"/>
                  <a:pt x="103047" y="43953"/>
                  <a:pt x="103047" y="43953"/>
                </a:cubicBezTo>
                <a:cubicBezTo>
                  <a:pt x="106896" y="40288"/>
                  <a:pt x="106896" y="40288"/>
                  <a:pt x="106896" y="40288"/>
                </a:cubicBezTo>
                <a:cubicBezTo>
                  <a:pt x="106193" y="38125"/>
                  <a:pt x="106193" y="38125"/>
                  <a:pt x="106193" y="38125"/>
                </a:cubicBezTo>
                <a:cubicBezTo>
                  <a:pt x="106341" y="37132"/>
                  <a:pt x="106341" y="37132"/>
                  <a:pt x="106341" y="37132"/>
                </a:cubicBezTo>
                <a:cubicBezTo>
                  <a:pt x="104713" y="36623"/>
                  <a:pt x="104713" y="36623"/>
                  <a:pt x="104713" y="36623"/>
                </a:cubicBezTo>
                <a:cubicBezTo>
                  <a:pt x="104898" y="33722"/>
                  <a:pt x="104898" y="33722"/>
                  <a:pt x="104898" y="33722"/>
                </a:cubicBezTo>
                <a:cubicBezTo>
                  <a:pt x="106526" y="31558"/>
                  <a:pt x="106526" y="31558"/>
                  <a:pt x="106526" y="31558"/>
                </a:cubicBezTo>
                <a:cubicBezTo>
                  <a:pt x="111671" y="31202"/>
                  <a:pt x="111671" y="31202"/>
                  <a:pt x="111671" y="31202"/>
                </a:cubicBezTo>
                <a:cubicBezTo>
                  <a:pt x="113522" y="30693"/>
                  <a:pt x="113522" y="30693"/>
                  <a:pt x="113522" y="30693"/>
                </a:cubicBezTo>
                <a:cubicBezTo>
                  <a:pt x="112782" y="29675"/>
                  <a:pt x="112782" y="29675"/>
                  <a:pt x="112782" y="29675"/>
                </a:cubicBezTo>
                <a:cubicBezTo>
                  <a:pt x="108377" y="30311"/>
                  <a:pt x="108377" y="30311"/>
                  <a:pt x="108377" y="30311"/>
                </a:cubicBezTo>
                <a:cubicBezTo>
                  <a:pt x="105638" y="29420"/>
                  <a:pt x="105638" y="29420"/>
                  <a:pt x="105638" y="29420"/>
                </a:cubicBezTo>
                <a:cubicBezTo>
                  <a:pt x="102492" y="30693"/>
                  <a:pt x="102492" y="30693"/>
                  <a:pt x="102492" y="30693"/>
                </a:cubicBezTo>
                <a:cubicBezTo>
                  <a:pt x="104713" y="28275"/>
                  <a:pt x="104713" y="28275"/>
                  <a:pt x="104713" y="28275"/>
                </a:cubicBezTo>
                <a:cubicBezTo>
                  <a:pt x="107267" y="28657"/>
                  <a:pt x="107267" y="28657"/>
                  <a:pt x="107267" y="28657"/>
                </a:cubicBezTo>
                <a:cubicBezTo>
                  <a:pt x="109302" y="27664"/>
                  <a:pt x="109302" y="27664"/>
                  <a:pt x="109302" y="27664"/>
                </a:cubicBezTo>
                <a:cubicBezTo>
                  <a:pt x="112412" y="28402"/>
                  <a:pt x="112412" y="28402"/>
                  <a:pt x="112412" y="28402"/>
                </a:cubicBezTo>
                <a:cubicBezTo>
                  <a:pt x="115558" y="26774"/>
                  <a:pt x="115558" y="26774"/>
                  <a:pt x="115558" y="26774"/>
                </a:cubicBezTo>
                <a:cubicBezTo>
                  <a:pt x="114447" y="25628"/>
                  <a:pt x="114447" y="25628"/>
                  <a:pt x="114447" y="25628"/>
                </a:cubicBezTo>
                <a:cubicBezTo>
                  <a:pt x="116446" y="25374"/>
                  <a:pt x="116446" y="25374"/>
                  <a:pt x="116446" y="25374"/>
                </a:cubicBezTo>
                <a:cubicBezTo>
                  <a:pt x="119962" y="21225"/>
                  <a:pt x="119962" y="21225"/>
                  <a:pt x="119962" y="21225"/>
                </a:cubicBezTo>
                <a:cubicBezTo>
                  <a:pt x="117371" y="19189"/>
                  <a:pt x="117371" y="19189"/>
                  <a:pt x="117371" y="19189"/>
                </a:cubicBezTo>
                <a:cubicBezTo>
                  <a:pt x="113892" y="18426"/>
                  <a:pt x="113892" y="18426"/>
                  <a:pt x="113892" y="18426"/>
                </a:cubicBezTo>
                <a:cubicBezTo>
                  <a:pt x="111671" y="18553"/>
                  <a:pt x="111671" y="18553"/>
                  <a:pt x="111671" y="18553"/>
                </a:cubicBezTo>
                <a:cubicBezTo>
                  <a:pt x="109858" y="21836"/>
                  <a:pt x="109858" y="21836"/>
                  <a:pt x="109858" y="21836"/>
                </a:cubicBezTo>
                <a:cubicBezTo>
                  <a:pt x="107267" y="21963"/>
                  <a:pt x="107267" y="21963"/>
                  <a:pt x="107267" y="21963"/>
                </a:cubicBezTo>
                <a:cubicBezTo>
                  <a:pt x="104528" y="22981"/>
                  <a:pt x="104528" y="22981"/>
                  <a:pt x="104528" y="22981"/>
                </a:cubicBezTo>
                <a:cubicBezTo>
                  <a:pt x="104342" y="21582"/>
                  <a:pt x="104342" y="21582"/>
                  <a:pt x="104342" y="21582"/>
                </a:cubicBezTo>
                <a:cubicBezTo>
                  <a:pt x="103602" y="21098"/>
                  <a:pt x="103602" y="21098"/>
                  <a:pt x="103602" y="21098"/>
                </a:cubicBezTo>
                <a:cubicBezTo>
                  <a:pt x="99383" y="26392"/>
                  <a:pt x="99383" y="26392"/>
                  <a:pt x="99383" y="26392"/>
                </a:cubicBezTo>
                <a:cubicBezTo>
                  <a:pt x="95903" y="30439"/>
                  <a:pt x="95903" y="30439"/>
                  <a:pt x="95903" y="30439"/>
                </a:cubicBezTo>
                <a:cubicBezTo>
                  <a:pt x="95533" y="28021"/>
                  <a:pt x="95533" y="28021"/>
                  <a:pt x="95533" y="28021"/>
                </a:cubicBezTo>
                <a:lnTo>
                  <a:pt x="95533" y="28021"/>
                </a:lnTo>
                <a:cubicBezTo>
                  <a:pt x="98827" y="23236"/>
                  <a:pt x="98827" y="23236"/>
                  <a:pt x="98827" y="23236"/>
                </a:cubicBezTo>
                <a:cubicBezTo>
                  <a:pt x="99198" y="17917"/>
                  <a:pt x="99198" y="17917"/>
                  <a:pt x="99198" y="17917"/>
                </a:cubicBezTo>
                <a:cubicBezTo>
                  <a:pt x="98087" y="17051"/>
                  <a:pt x="98087" y="17051"/>
                  <a:pt x="98087" y="17051"/>
                </a:cubicBezTo>
                <a:cubicBezTo>
                  <a:pt x="96421" y="17560"/>
                  <a:pt x="96421" y="17560"/>
                  <a:pt x="96421" y="17560"/>
                </a:cubicBezTo>
                <a:cubicBezTo>
                  <a:pt x="95903" y="19826"/>
                  <a:pt x="95903" y="19826"/>
                  <a:pt x="95903" y="19826"/>
                </a:cubicBezTo>
                <a:cubicBezTo>
                  <a:pt x="94423" y="20207"/>
                  <a:pt x="94423" y="20207"/>
                  <a:pt x="94423" y="20207"/>
                </a:cubicBezTo>
                <a:cubicBezTo>
                  <a:pt x="88352" y="22727"/>
                  <a:pt x="88352" y="22727"/>
                  <a:pt x="88352" y="22727"/>
                </a:cubicBezTo>
                <a:cubicBezTo>
                  <a:pt x="87427" y="22345"/>
                  <a:pt x="87427" y="22345"/>
                  <a:pt x="87427" y="22345"/>
                </a:cubicBezTo>
                <a:cubicBezTo>
                  <a:pt x="93127" y="18553"/>
                  <a:pt x="93127" y="18553"/>
                  <a:pt x="93127" y="18553"/>
                </a:cubicBezTo>
                <a:cubicBezTo>
                  <a:pt x="92387" y="17688"/>
                  <a:pt x="92387" y="17688"/>
                  <a:pt x="92387" y="17688"/>
                </a:cubicBezTo>
                <a:cubicBezTo>
                  <a:pt x="89278" y="16924"/>
                  <a:pt x="89278" y="16924"/>
                  <a:pt x="89278" y="16924"/>
                </a:cubicBezTo>
                <a:cubicBezTo>
                  <a:pt x="79543" y="19062"/>
                  <a:pt x="79543" y="19062"/>
                  <a:pt x="79543" y="19062"/>
                </a:cubicBezTo>
                <a:cubicBezTo>
                  <a:pt x="77322" y="20971"/>
                  <a:pt x="77322" y="20971"/>
                  <a:pt x="77322" y="20971"/>
                </a:cubicBezTo>
                <a:cubicBezTo>
                  <a:pt x="76989" y="20207"/>
                  <a:pt x="76989" y="20207"/>
                  <a:pt x="76989" y="20207"/>
                </a:cubicBezTo>
                <a:cubicBezTo>
                  <a:pt x="76804" y="18935"/>
                  <a:pt x="76804" y="18935"/>
                  <a:pt x="76804" y="18935"/>
                </a:cubicBezTo>
                <a:cubicBezTo>
                  <a:pt x="81024" y="16670"/>
                  <a:pt x="81024" y="16670"/>
                  <a:pt x="81024" y="16670"/>
                </a:cubicBezTo>
                <a:cubicBezTo>
                  <a:pt x="81764" y="15906"/>
                  <a:pt x="81764" y="15906"/>
                  <a:pt x="81764" y="15906"/>
                </a:cubicBezTo>
                <a:cubicBezTo>
                  <a:pt x="84318" y="16161"/>
                  <a:pt x="84318" y="16161"/>
                  <a:pt x="84318" y="16161"/>
                </a:cubicBezTo>
                <a:cubicBezTo>
                  <a:pt x="85983" y="15524"/>
                  <a:pt x="85983" y="15524"/>
                  <a:pt x="85983" y="15524"/>
                </a:cubicBezTo>
                <a:cubicBezTo>
                  <a:pt x="93867" y="15524"/>
                  <a:pt x="93867" y="15524"/>
                  <a:pt x="93867" y="15524"/>
                </a:cubicBezTo>
                <a:cubicBezTo>
                  <a:pt x="95348" y="14405"/>
                  <a:pt x="95348" y="14405"/>
                  <a:pt x="95348" y="14405"/>
                </a:cubicBezTo>
                <a:cubicBezTo>
                  <a:pt x="98087" y="14405"/>
                  <a:pt x="98087" y="14405"/>
                  <a:pt x="98087" y="14405"/>
                </a:cubicBezTo>
                <a:cubicBezTo>
                  <a:pt x="100493" y="11503"/>
                  <a:pt x="100493" y="11503"/>
                  <a:pt x="100493" y="11503"/>
                </a:cubicBezTo>
                <a:cubicBezTo>
                  <a:pt x="97902" y="9213"/>
                  <a:pt x="97902" y="9213"/>
                  <a:pt x="97902" y="9213"/>
                </a:cubicBezTo>
                <a:cubicBezTo>
                  <a:pt x="96421" y="9467"/>
                  <a:pt x="96421" y="9467"/>
                  <a:pt x="96421" y="9467"/>
                </a:cubicBezTo>
                <a:cubicBezTo>
                  <a:pt x="96421" y="8704"/>
                  <a:pt x="96421" y="8704"/>
                  <a:pt x="96421" y="8704"/>
                </a:cubicBezTo>
                <a:cubicBezTo>
                  <a:pt x="92202" y="9213"/>
                  <a:pt x="92202" y="9213"/>
                  <a:pt x="92202" y="9213"/>
                </a:cubicBezTo>
                <a:cubicBezTo>
                  <a:pt x="92017" y="8093"/>
                  <a:pt x="92017" y="8093"/>
                  <a:pt x="92017" y="8093"/>
                </a:cubicBezTo>
                <a:cubicBezTo>
                  <a:pt x="93312" y="7584"/>
                  <a:pt x="93312" y="7584"/>
                  <a:pt x="93312" y="7584"/>
                </a:cubicBezTo>
                <a:cubicBezTo>
                  <a:pt x="92942" y="6311"/>
                  <a:pt x="92942" y="6311"/>
                  <a:pt x="92942" y="6311"/>
                </a:cubicBezTo>
                <a:cubicBezTo>
                  <a:pt x="89833" y="6311"/>
                  <a:pt x="89833" y="6311"/>
                  <a:pt x="89833" y="6311"/>
                </a:cubicBezTo>
                <a:cubicBezTo>
                  <a:pt x="87982" y="7457"/>
                  <a:pt x="87982" y="7457"/>
                  <a:pt x="87982" y="7457"/>
                </a:cubicBezTo>
                <a:cubicBezTo>
                  <a:pt x="85613" y="6566"/>
                  <a:pt x="85613" y="6566"/>
                  <a:pt x="85613" y="6566"/>
                </a:cubicBezTo>
                <a:cubicBezTo>
                  <a:pt x="81209" y="6566"/>
                  <a:pt x="81209" y="6566"/>
                  <a:pt x="81209" y="6566"/>
                </a:cubicBezTo>
                <a:cubicBezTo>
                  <a:pt x="77544" y="7966"/>
                  <a:pt x="77544" y="7966"/>
                  <a:pt x="77544" y="7966"/>
                </a:cubicBezTo>
                <a:cubicBezTo>
                  <a:pt x="70549" y="8322"/>
                  <a:pt x="70549" y="8322"/>
                  <a:pt x="70549" y="8322"/>
                </a:cubicBezTo>
                <a:cubicBezTo>
                  <a:pt x="76064" y="6820"/>
                  <a:pt x="76064" y="6820"/>
                  <a:pt x="76064" y="6820"/>
                </a:cubicBezTo>
                <a:cubicBezTo>
                  <a:pt x="76249" y="5930"/>
                  <a:pt x="76249" y="5930"/>
                  <a:pt x="76249" y="5930"/>
                </a:cubicBezTo>
                <a:cubicBezTo>
                  <a:pt x="77877" y="6311"/>
                  <a:pt x="77877" y="6311"/>
                  <a:pt x="77877" y="6311"/>
                </a:cubicBezTo>
                <a:cubicBezTo>
                  <a:pt x="81024" y="4784"/>
                  <a:pt x="81024" y="4784"/>
                  <a:pt x="81024" y="4784"/>
                </a:cubicBezTo>
                <a:lnTo>
                  <a:pt x="81024" y="4784"/>
                </a:lnTo>
                <a:cubicBezTo>
                  <a:pt x="87982" y="5039"/>
                  <a:pt x="87982" y="5039"/>
                  <a:pt x="87982" y="5039"/>
                </a:cubicBezTo>
                <a:cubicBezTo>
                  <a:pt x="91128" y="4173"/>
                  <a:pt x="91128" y="4173"/>
                  <a:pt x="91128" y="4173"/>
                </a:cubicBezTo>
                <a:cubicBezTo>
                  <a:pt x="91684" y="3028"/>
                  <a:pt x="91684" y="3028"/>
                  <a:pt x="91684" y="3028"/>
                </a:cubicBezTo>
                <a:cubicBezTo>
                  <a:pt x="91128" y="2901"/>
                  <a:pt x="88352" y="2519"/>
                  <a:pt x="87797" y="2519"/>
                </a:cubicBezTo>
                <a:cubicBezTo>
                  <a:pt x="87242" y="2519"/>
                  <a:pt x="84873" y="2392"/>
                  <a:pt x="84688" y="2392"/>
                </a:cubicBezTo>
                <a:lnTo>
                  <a:pt x="84688" y="2392"/>
                </a:lnTo>
                <a:cubicBezTo>
                  <a:pt x="83022" y="763"/>
                  <a:pt x="83022" y="763"/>
                  <a:pt x="83022" y="763"/>
                </a:cubicBezTo>
                <a:cubicBezTo>
                  <a:pt x="80098" y="890"/>
                  <a:pt x="80098" y="890"/>
                  <a:pt x="80098" y="890"/>
                </a:cubicBezTo>
                <a:cubicBezTo>
                  <a:pt x="79728" y="381"/>
                  <a:pt x="79728" y="381"/>
                  <a:pt x="79728" y="381"/>
                </a:cubicBezTo>
                <a:cubicBezTo>
                  <a:pt x="76064" y="0"/>
                  <a:pt x="76064" y="0"/>
                  <a:pt x="76064" y="0"/>
                </a:cubicBezTo>
                <a:cubicBezTo>
                  <a:pt x="73843" y="890"/>
                  <a:pt x="73843" y="890"/>
                  <a:pt x="73843" y="890"/>
                </a:cubicBezTo>
                <a:cubicBezTo>
                  <a:pt x="73658" y="509"/>
                  <a:pt x="73658" y="509"/>
                  <a:pt x="73658" y="509"/>
                </a:cubicBezTo>
                <a:cubicBezTo>
                  <a:pt x="69253" y="1399"/>
                  <a:pt x="69253" y="1399"/>
                  <a:pt x="69253" y="1399"/>
                </a:cubicBezTo>
                <a:cubicBezTo>
                  <a:pt x="70363" y="2265"/>
                  <a:pt x="70363" y="2265"/>
                  <a:pt x="70363" y="2265"/>
                </a:cubicBezTo>
                <a:cubicBezTo>
                  <a:pt x="70178" y="3919"/>
                  <a:pt x="70178" y="3919"/>
                  <a:pt x="70178" y="3919"/>
                </a:cubicBezTo>
                <a:cubicBezTo>
                  <a:pt x="67254" y="3028"/>
                  <a:pt x="67254" y="3028"/>
                  <a:pt x="67254" y="3028"/>
                </a:cubicBezTo>
                <a:cubicBezTo>
                  <a:pt x="65589" y="3155"/>
                  <a:pt x="65589" y="3155"/>
                  <a:pt x="65589" y="3155"/>
                </a:cubicBezTo>
                <a:cubicBezTo>
                  <a:pt x="65219" y="4046"/>
                  <a:pt x="65219" y="4046"/>
                  <a:pt x="65219" y="4046"/>
                </a:cubicBezTo>
                <a:cubicBezTo>
                  <a:pt x="68513" y="5420"/>
                  <a:pt x="68513" y="5420"/>
                  <a:pt x="68513" y="5420"/>
                </a:cubicBezTo>
                <a:cubicBezTo>
                  <a:pt x="67772" y="6311"/>
                  <a:pt x="67772" y="6311"/>
                  <a:pt x="67772" y="6311"/>
                </a:cubicBezTo>
                <a:cubicBezTo>
                  <a:pt x="67772" y="7329"/>
                  <a:pt x="67772" y="7329"/>
                  <a:pt x="67772" y="7329"/>
                </a:cubicBezTo>
                <a:cubicBezTo>
                  <a:pt x="66144" y="8093"/>
                  <a:pt x="66144" y="8093"/>
                  <a:pt x="66144" y="8093"/>
                </a:cubicBezTo>
                <a:cubicBezTo>
                  <a:pt x="66329" y="10358"/>
                  <a:pt x="66329" y="10358"/>
                  <a:pt x="66329" y="10358"/>
                </a:cubicBezTo>
                <a:cubicBezTo>
                  <a:pt x="64108" y="9849"/>
                  <a:pt x="64108" y="9849"/>
                  <a:pt x="64108" y="9849"/>
                </a:cubicBezTo>
                <a:cubicBezTo>
                  <a:pt x="63738" y="8093"/>
                  <a:pt x="63738" y="8093"/>
                  <a:pt x="63738" y="8093"/>
                </a:cubicBezTo>
                <a:cubicBezTo>
                  <a:pt x="59148" y="6439"/>
                  <a:pt x="59148" y="6439"/>
                  <a:pt x="59148" y="6439"/>
                </a:cubicBezTo>
                <a:cubicBezTo>
                  <a:pt x="57334" y="5548"/>
                  <a:pt x="57334" y="5548"/>
                  <a:pt x="57334" y="5548"/>
                </a:cubicBezTo>
                <a:cubicBezTo>
                  <a:pt x="56964" y="6566"/>
                  <a:pt x="56964" y="6566"/>
                  <a:pt x="56964" y="6566"/>
                </a:cubicBezTo>
                <a:cubicBezTo>
                  <a:pt x="53448" y="6566"/>
                  <a:pt x="53448" y="6566"/>
                  <a:pt x="53448" y="6566"/>
                </a:cubicBezTo>
                <a:cubicBezTo>
                  <a:pt x="54558" y="7711"/>
                  <a:pt x="54558" y="7711"/>
                  <a:pt x="54558" y="7711"/>
                </a:cubicBezTo>
                <a:cubicBezTo>
                  <a:pt x="60629" y="8322"/>
                  <a:pt x="60629" y="8322"/>
                  <a:pt x="60629" y="8322"/>
                </a:cubicBezTo>
                <a:cubicBezTo>
                  <a:pt x="63923" y="11351"/>
                  <a:pt x="63923" y="11351"/>
                  <a:pt x="63923" y="11351"/>
                </a:cubicBezTo>
                <a:cubicBezTo>
                  <a:pt x="62850" y="12878"/>
                  <a:pt x="62850" y="12878"/>
                  <a:pt x="62850" y="12878"/>
                </a:cubicBezTo>
                <a:cubicBezTo>
                  <a:pt x="58593" y="10867"/>
                  <a:pt x="58593" y="10867"/>
                  <a:pt x="58593" y="10867"/>
                </a:cubicBezTo>
                <a:cubicBezTo>
                  <a:pt x="56224" y="9722"/>
                  <a:pt x="56224" y="9722"/>
                  <a:pt x="56224" y="9722"/>
                </a:cubicBezTo>
                <a:cubicBezTo>
                  <a:pt x="52930" y="10358"/>
                  <a:pt x="52930" y="10358"/>
                  <a:pt x="52930" y="10358"/>
                </a:cubicBezTo>
                <a:cubicBezTo>
                  <a:pt x="57520" y="14023"/>
                  <a:pt x="57520" y="14023"/>
                  <a:pt x="57520" y="14023"/>
                </a:cubicBezTo>
                <a:cubicBezTo>
                  <a:pt x="58223" y="15652"/>
                  <a:pt x="58223" y="15652"/>
                  <a:pt x="58223" y="15652"/>
                </a:cubicBezTo>
                <a:cubicBezTo>
                  <a:pt x="56779" y="15143"/>
                  <a:pt x="56779" y="15143"/>
                  <a:pt x="56779" y="15143"/>
                </a:cubicBezTo>
                <a:cubicBezTo>
                  <a:pt x="54003" y="15524"/>
                  <a:pt x="54003" y="15524"/>
                  <a:pt x="54003" y="15524"/>
                </a:cubicBezTo>
                <a:cubicBezTo>
                  <a:pt x="55484" y="18197"/>
                  <a:pt x="55484" y="18197"/>
                  <a:pt x="55484" y="18197"/>
                </a:cubicBezTo>
                <a:cubicBezTo>
                  <a:pt x="54558" y="19953"/>
                  <a:pt x="54558" y="19953"/>
                  <a:pt x="54558" y="19953"/>
                </a:cubicBezTo>
                <a:cubicBezTo>
                  <a:pt x="52004" y="19062"/>
                  <a:pt x="52004" y="19062"/>
                  <a:pt x="52004" y="19062"/>
                </a:cubicBezTo>
                <a:cubicBezTo>
                  <a:pt x="50709" y="17306"/>
                  <a:pt x="50709" y="17306"/>
                  <a:pt x="50709" y="17306"/>
                </a:cubicBezTo>
                <a:cubicBezTo>
                  <a:pt x="47785" y="15524"/>
                  <a:pt x="47785" y="15524"/>
                  <a:pt x="47785" y="15524"/>
                </a:cubicBezTo>
                <a:cubicBezTo>
                  <a:pt x="45564" y="13005"/>
                  <a:pt x="45564" y="13005"/>
                  <a:pt x="45564" y="13005"/>
                </a:cubicBezTo>
                <a:cubicBezTo>
                  <a:pt x="41714" y="12750"/>
                  <a:pt x="41714" y="12750"/>
                  <a:pt x="41714" y="12750"/>
                </a:cubicBezTo>
                <a:cubicBezTo>
                  <a:pt x="42825" y="14150"/>
                  <a:pt x="42825" y="14150"/>
                  <a:pt x="42825" y="14150"/>
                </a:cubicBezTo>
                <a:cubicBezTo>
                  <a:pt x="43010" y="16033"/>
                  <a:pt x="43010" y="16033"/>
                  <a:pt x="43010" y="16033"/>
                </a:cubicBezTo>
                <a:cubicBezTo>
                  <a:pt x="45379" y="17306"/>
                  <a:pt x="45379" y="17306"/>
                  <a:pt x="45379" y="17306"/>
                </a:cubicBezTo>
                <a:lnTo>
                  <a:pt x="45379" y="17306"/>
                </a:lnTo>
                <a:cubicBezTo>
                  <a:pt x="46489" y="19826"/>
                  <a:pt x="46489" y="19826"/>
                  <a:pt x="46489" y="19826"/>
                </a:cubicBezTo>
                <a:cubicBezTo>
                  <a:pt x="44083" y="21098"/>
                  <a:pt x="44083" y="21098"/>
                  <a:pt x="44083" y="21098"/>
                </a:cubicBezTo>
                <a:cubicBezTo>
                  <a:pt x="43010" y="20080"/>
                  <a:pt x="43010" y="20080"/>
                  <a:pt x="43010" y="20080"/>
                </a:cubicBezTo>
                <a:cubicBezTo>
                  <a:pt x="39494" y="18680"/>
                  <a:pt x="39494" y="18680"/>
                  <a:pt x="39494" y="18680"/>
                </a:cubicBezTo>
                <a:cubicBezTo>
                  <a:pt x="38235" y="21098"/>
                  <a:pt x="38235" y="21098"/>
                  <a:pt x="38235" y="21098"/>
                </a:cubicBezTo>
                <a:cubicBezTo>
                  <a:pt x="36384" y="22218"/>
                  <a:pt x="36384" y="22218"/>
                  <a:pt x="36384" y="22218"/>
                </a:cubicBezTo>
                <a:cubicBezTo>
                  <a:pt x="36384" y="17433"/>
                  <a:pt x="36384" y="17433"/>
                  <a:pt x="36384" y="17433"/>
                </a:cubicBezTo>
                <a:cubicBezTo>
                  <a:pt x="35274" y="15652"/>
                  <a:pt x="35274" y="15652"/>
                  <a:pt x="35274" y="15652"/>
                </a:cubicBezTo>
                <a:cubicBezTo>
                  <a:pt x="35274" y="14023"/>
                  <a:pt x="35274" y="14023"/>
                  <a:pt x="35274" y="14023"/>
                </a:cubicBezTo>
                <a:cubicBezTo>
                  <a:pt x="31425" y="16161"/>
                  <a:pt x="31425" y="16161"/>
                  <a:pt x="31425" y="16161"/>
                </a:cubicBezTo>
                <a:cubicBezTo>
                  <a:pt x="25539" y="17433"/>
                  <a:pt x="25539" y="17433"/>
                  <a:pt x="25539" y="17433"/>
                </a:cubicBezTo>
                <a:cubicBezTo>
                  <a:pt x="28315" y="19317"/>
                  <a:pt x="28315" y="19317"/>
                  <a:pt x="28315" y="19317"/>
                </a:cubicBezTo>
                <a:cubicBezTo>
                  <a:pt x="31610" y="23618"/>
                  <a:pt x="31610" y="23618"/>
                  <a:pt x="31610" y="23618"/>
                </a:cubicBezTo>
                <a:cubicBezTo>
                  <a:pt x="25724" y="18808"/>
                  <a:pt x="25724" y="18808"/>
                  <a:pt x="25724" y="18808"/>
                </a:cubicBezTo>
                <a:cubicBezTo>
                  <a:pt x="22800" y="18553"/>
                  <a:pt x="22800" y="18553"/>
                  <a:pt x="22800" y="18553"/>
                </a:cubicBezTo>
                <a:cubicBezTo>
                  <a:pt x="20950" y="20080"/>
                  <a:pt x="20950" y="20080"/>
                  <a:pt x="20950" y="20080"/>
                </a:cubicBezTo>
                <a:cubicBezTo>
                  <a:pt x="23541" y="21836"/>
                  <a:pt x="23541" y="21836"/>
                  <a:pt x="23541" y="21836"/>
                </a:cubicBezTo>
                <a:cubicBezTo>
                  <a:pt x="22800" y="22345"/>
                  <a:pt x="22800" y="22345"/>
                  <a:pt x="22800" y="22345"/>
                </a:cubicBezTo>
                <a:cubicBezTo>
                  <a:pt x="22985" y="24992"/>
                  <a:pt x="22985" y="24992"/>
                  <a:pt x="22985" y="24992"/>
                </a:cubicBezTo>
                <a:cubicBezTo>
                  <a:pt x="21690" y="26010"/>
                  <a:pt x="21690" y="26010"/>
                  <a:pt x="21690" y="26010"/>
                </a:cubicBezTo>
                <a:cubicBezTo>
                  <a:pt x="20394" y="25501"/>
                  <a:pt x="20394" y="25501"/>
                  <a:pt x="20394" y="25501"/>
                </a:cubicBezTo>
                <a:cubicBezTo>
                  <a:pt x="18025" y="25247"/>
                  <a:pt x="18025" y="25247"/>
                  <a:pt x="18025" y="25247"/>
                </a:cubicBezTo>
                <a:cubicBezTo>
                  <a:pt x="15619" y="27919"/>
                  <a:pt x="15619" y="27919"/>
                  <a:pt x="15619" y="27919"/>
                </a:cubicBezTo>
                <a:cubicBezTo>
                  <a:pt x="13251" y="30820"/>
                  <a:pt x="13251" y="30820"/>
                  <a:pt x="13251" y="30820"/>
                </a:cubicBezTo>
                <a:cubicBezTo>
                  <a:pt x="10104" y="31431"/>
                  <a:pt x="10104" y="31431"/>
                  <a:pt x="10104" y="31431"/>
                </a:cubicBezTo>
                <a:cubicBezTo>
                  <a:pt x="10475" y="33340"/>
                  <a:pt x="10475" y="33340"/>
                  <a:pt x="10475" y="33340"/>
                </a:cubicBezTo>
                <a:cubicBezTo>
                  <a:pt x="13251" y="34231"/>
                  <a:pt x="13251" y="34231"/>
                  <a:pt x="13251" y="34231"/>
                </a:cubicBezTo>
                <a:cubicBezTo>
                  <a:pt x="17285" y="32576"/>
                  <a:pt x="17285" y="32576"/>
                  <a:pt x="17285" y="32576"/>
                </a:cubicBezTo>
                <a:cubicBezTo>
                  <a:pt x="18396" y="33213"/>
                  <a:pt x="18396" y="33213"/>
                  <a:pt x="18396" y="33213"/>
                </a:cubicBezTo>
                <a:cubicBezTo>
                  <a:pt x="17470" y="35478"/>
                  <a:pt x="17470" y="35478"/>
                  <a:pt x="17470" y="35478"/>
                </a:cubicBezTo>
                <a:cubicBezTo>
                  <a:pt x="16175" y="36241"/>
                  <a:pt x="16175" y="36241"/>
                  <a:pt x="16175" y="36241"/>
                </a:cubicBezTo>
                <a:cubicBezTo>
                  <a:pt x="16545" y="38634"/>
                  <a:pt x="16545" y="38634"/>
                  <a:pt x="16545" y="38634"/>
                </a:cubicBezTo>
                <a:cubicBezTo>
                  <a:pt x="12695" y="41306"/>
                  <a:pt x="12695" y="41306"/>
                  <a:pt x="12695" y="41306"/>
                </a:cubicBezTo>
                <a:cubicBezTo>
                  <a:pt x="8291" y="41790"/>
                  <a:pt x="8291" y="41790"/>
                  <a:pt x="8291" y="41790"/>
                </a:cubicBezTo>
                <a:cubicBezTo>
                  <a:pt x="7180" y="43317"/>
                  <a:pt x="7180" y="43317"/>
                  <a:pt x="7180" y="43317"/>
                </a:cubicBezTo>
                <a:cubicBezTo>
                  <a:pt x="7180" y="43444"/>
                  <a:pt x="7180" y="43444"/>
                  <a:pt x="7180" y="43444"/>
                </a:cubicBezTo>
                <a:cubicBezTo>
                  <a:pt x="185" y="45709"/>
                  <a:pt x="185" y="45709"/>
                  <a:pt x="185" y="45709"/>
                </a:cubicBezTo>
                <a:cubicBezTo>
                  <a:pt x="0" y="47363"/>
                  <a:pt x="0" y="47363"/>
                  <a:pt x="0" y="47363"/>
                </a:cubicBezTo>
                <a:cubicBezTo>
                  <a:pt x="1295" y="48865"/>
                  <a:pt x="1295" y="48865"/>
                  <a:pt x="1295" y="48865"/>
                </a:cubicBezTo>
                <a:cubicBezTo>
                  <a:pt x="6255" y="49119"/>
                  <a:pt x="6255" y="49119"/>
                  <a:pt x="6255" y="49119"/>
                </a:cubicBezTo>
                <a:cubicBezTo>
                  <a:pt x="6995" y="50519"/>
                  <a:pt x="6995" y="50519"/>
                  <a:pt x="6995" y="50519"/>
                </a:cubicBezTo>
                <a:cubicBezTo>
                  <a:pt x="8846" y="50901"/>
                  <a:pt x="8846" y="50901"/>
                  <a:pt x="8846" y="50901"/>
                </a:cubicBezTo>
                <a:cubicBezTo>
                  <a:pt x="11770" y="49628"/>
                  <a:pt x="11770" y="49628"/>
                  <a:pt x="11770" y="49628"/>
                </a:cubicBezTo>
                <a:cubicBezTo>
                  <a:pt x="15064" y="51028"/>
                  <a:pt x="15064" y="51028"/>
                  <a:pt x="15064" y="51028"/>
                </a:cubicBezTo>
                <a:cubicBezTo>
                  <a:pt x="14879" y="52402"/>
                  <a:pt x="14879" y="52402"/>
                  <a:pt x="14879" y="52402"/>
                </a:cubicBezTo>
                <a:cubicBezTo>
                  <a:pt x="11955" y="53293"/>
                  <a:pt x="11955" y="53293"/>
                  <a:pt x="11955" y="53293"/>
                </a:cubicBezTo>
                <a:cubicBezTo>
                  <a:pt x="10289" y="52784"/>
                  <a:pt x="10289" y="52784"/>
                  <a:pt x="10289" y="52784"/>
                </a:cubicBezTo>
                <a:cubicBezTo>
                  <a:pt x="10475" y="54057"/>
                  <a:pt x="10475" y="54057"/>
                  <a:pt x="10475" y="54057"/>
                </a:cubicBezTo>
                <a:cubicBezTo>
                  <a:pt x="7921" y="53420"/>
                  <a:pt x="7921" y="53420"/>
                  <a:pt x="7921" y="53420"/>
                </a:cubicBezTo>
                <a:cubicBezTo>
                  <a:pt x="4811" y="53930"/>
                  <a:pt x="4811" y="53930"/>
                  <a:pt x="4811" y="53930"/>
                </a:cubicBezTo>
                <a:cubicBezTo>
                  <a:pt x="6810" y="56322"/>
                  <a:pt x="6810" y="56322"/>
                  <a:pt x="6810" y="56322"/>
                </a:cubicBezTo>
                <a:cubicBezTo>
                  <a:pt x="10845" y="56322"/>
                  <a:pt x="10845" y="56322"/>
                  <a:pt x="10845" y="56322"/>
                </a:cubicBezTo>
                <a:cubicBezTo>
                  <a:pt x="10289" y="57594"/>
                  <a:pt x="10289" y="57594"/>
                  <a:pt x="10289" y="57594"/>
                </a:cubicBezTo>
                <a:cubicBezTo>
                  <a:pt x="7921" y="58460"/>
                  <a:pt x="7921" y="58460"/>
                  <a:pt x="7921" y="58460"/>
                </a:cubicBezTo>
                <a:cubicBezTo>
                  <a:pt x="10845" y="60241"/>
                  <a:pt x="10845" y="60241"/>
                  <a:pt x="10845" y="60241"/>
                </a:cubicBezTo>
                <a:cubicBezTo>
                  <a:pt x="12510" y="58969"/>
                  <a:pt x="12510" y="58969"/>
                  <a:pt x="12510" y="58969"/>
                </a:cubicBezTo>
                <a:cubicBezTo>
                  <a:pt x="15249" y="58460"/>
                  <a:pt x="15249" y="58460"/>
                  <a:pt x="15249" y="58460"/>
                </a:cubicBezTo>
                <a:cubicBezTo>
                  <a:pt x="16545" y="59351"/>
                  <a:pt x="16545" y="59351"/>
                  <a:pt x="16545" y="59351"/>
                </a:cubicBezTo>
                <a:cubicBezTo>
                  <a:pt x="18766" y="58078"/>
                  <a:pt x="18766" y="58078"/>
                  <a:pt x="18766" y="58078"/>
                </a:cubicBezTo>
                <a:cubicBezTo>
                  <a:pt x="24614" y="59605"/>
                  <a:pt x="24614" y="59605"/>
                  <a:pt x="24614" y="59605"/>
                </a:cubicBezTo>
                <a:cubicBezTo>
                  <a:pt x="29759" y="62506"/>
                  <a:pt x="29759" y="62506"/>
                  <a:pt x="29759" y="62506"/>
                </a:cubicBezTo>
                <a:cubicBezTo>
                  <a:pt x="30314" y="64542"/>
                  <a:pt x="30314" y="64542"/>
                  <a:pt x="30314" y="64542"/>
                </a:cubicBezTo>
                <a:cubicBezTo>
                  <a:pt x="34534" y="67444"/>
                  <a:pt x="34534" y="67444"/>
                  <a:pt x="34534" y="67444"/>
                </a:cubicBezTo>
                <a:cubicBezTo>
                  <a:pt x="34719" y="70600"/>
                  <a:pt x="34719" y="70600"/>
                  <a:pt x="34719" y="70600"/>
                </a:cubicBezTo>
                <a:cubicBezTo>
                  <a:pt x="35644" y="71338"/>
                  <a:pt x="35644" y="71338"/>
                  <a:pt x="35644" y="71338"/>
                </a:cubicBezTo>
                <a:cubicBezTo>
                  <a:pt x="35459" y="72101"/>
                  <a:pt x="35459" y="72101"/>
                  <a:pt x="35459" y="72101"/>
                </a:cubicBezTo>
                <a:cubicBezTo>
                  <a:pt x="36940" y="72992"/>
                  <a:pt x="36940" y="72992"/>
                  <a:pt x="36940" y="72992"/>
                </a:cubicBezTo>
                <a:cubicBezTo>
                  <a:pt x="36940" y="74875"/>
                  <a:pt x="36940" y="74875"/>
                  <a:pt x="36940" y="74875"/>
                </a:cubicBezTo>
                <a:cubicBezTo>
                  <a:pt x="39309" y="75766"/>
                  <a:pt x="39309" y="75766"/>
                  <a:pt x="39309" y="75766"/>
                </a:cubicBezTo>
                <a:cubicBezTo>
                  <a:pt x="37310" y="79686"/>
                  <a:pt x="37310" y="79686"/>
                  <a:pt x="37310" y="79686"/>
                </a:cubicBezTo>
                <a:cubicBezTo>
                  <a:pt x="38383" y="80067"/>
                  <a:pt x="38383" y="80067"/>
                  <a:pt x="38383" y="80067"/>
                </a:cubicBezTo>
                <a:cubicBezTo>
                  <a:pt x="37310" y="82078"/>
                  <a:pt x="37310" y="82078"/>
                  <a:pt x="37310" y="82078"/>
                </a:cubicBezTo>
                <a:cubicBezTo>
                  <a:pt x="39864" y="82587"/>
                  <a:pt x="39864" y="82587"/>
                  <a:pt x="39864" y="82587"/>
                </a:cubicBezTo>
                <a:cubicBezTo>
                  <a:pt x="39864" y="81187"/>
                  <a:pt x="39864" y="81187"/>
                  <a:pt x="39864" y="81187"/>
                </a:cubicBezTo>
                <a:cubicBezTo>
                  <a:pt x="40234" y="80195"/>
                  <a:pt x="40234" y="80195"/>
                  <a:pt x="40234" y="80195"/>
                </a:cubicBezTo>
                <a:cubicBezTo>
                  <a:pt x="42455" y="80831"/>
                  <a:pt x="42455" y="80831"/>
                  <a:pt x="42455" y="80831"/>
                </a:cubicBezTo>
                <a:cubicBezTo>
                  <a:pt x="45564" y="83732"/>
                  <a:pt x="45564" y="83732"/>
                  <a:pt x="45564" y="83732"/>
                </a:cubicBezTo>
                <a:cubicBezTo>
                  <a:pt x="47230" y="87015"/>
                  <a:pt x="47230" y="87015"/>
                  <a:pt x="47230" y="87015"/>
                </a:cubicBezTo>
                <a:cubicBezTo>
                  <a:pt x="41900" y="85107"/>
                  <a:pt x="41900" y="85107"/>
                  <a:pt x="41900" y="85107"/>
                </a:cubicBezTo>
                <a:cubicBezTo>
                  <a:pt x="39494" y="85616"/>
                  <a:pt x="39494" y="85616"/>
                  <a:pt x="39494" y="85616"/>
                </a:cubicBezTo>
                <a:cubicBezTo>
                  <a:pt x="42825" y="87499"/>
                  <a:pt x="42825" y="87499"/>
                  <a:pt x="42825" y="87499"/>
                </a:cubicBezTo>
                <a:cubicBezTo>
                  <a:pt x="47415" y="88135"/>
                  <a:pt x="47415" y="88135"/>
                  <a:pt x="47415" y="88135"/>
                </a:cubicBezTo>
                <a:cubicBezTo>
                  <a:pt x="45934" y="89917"/>
                  <a:pt x="45934" y="89917"/>
                  <a:pt x="45934" y="89917"/>
                </a:cubicBezTo>
                <a:cubicBezTo>
                  <a:pt x="46674" y="91037"/>
                  <a:pt x="46674" y="91037"/>
                  <a:pt x="46674" y="91037"/>
                </a:cubicBezTo>
                <a:cubicBezTo>
                  <a:pt x="45009" y="92564"/>
                  <a:pt x="45009" y="92564"/>
                  <a:pt x="45009" y="92564"/>
                </a:cubicBezTo>
                <a:cubicBezTo>
                  <a:pt x="45194" y="94829"/>
                  <a:pt x="45194" y="94829"/>
                  <a:pt x="45194" y="94829"/>
                </a:cubicBezTo>
                <a:cubicBezTo>
                  <a:pt x="42270" y="94345"/>
                  <a:pt x="42270" y="94345"/>
                  <a:pt x="42270" y="94345"/>
                </a:cubicBezTo>
                <a:cubicBezTo>
                  <a:pt x="40049" y="96992"/>
                  <a:pt x="40049" y="96992"/>
                  <a:pt x="40049" y="96992"/>
                </a:cubicBezTo>
                <a:cubicBezTo>
                  <a:pt x="39864" y="98366"/>
                  <a:pt x="39864" y="98366"/>
                  <a:pt x="39864" y="98366"/>
                </a:cubicBezTo>
                <a:cubicBezTo>
                  <a:pt x="41714" y="98748"/>
                  <a:pt x="41714" y="98748"/>
                  <a:pt x="41714" y="98748"/>
                </a:cubicBezTo>
                <a:cubicBezTo>
                  <a:pt x="40789" y="100402"/>
                  <a:pt x="40789" y="100402"/>
                  <a:pt x="40789" y="100402"/>
                </a:cubicBezTo>
                <a:cubicBezTo>
                  <a:pt x="41529" y="103558"/>
                  <a:pt x="41529" y="103558"/>
                  <a:pt x="41529" y="103558"/>
                </a:cubicBezTo>
                <a:cubicBezTo>
                  <a:pt x="43898" y="104067"/>
                  <a:pt x="43898" y="104067"/>
                  <a:pt x="43898" y="104067"/>
                </a:cubicBezTo>
                <a:cubicBezTo>
                  <a:pt x="43898" y="106460"/>
                  <a:pt x="43898" y="106460"/>
                  <a:pt x="43898" y="106460"/>
                </a:cubicBezTo>
                <a:cubicBezTo>
                  <a:pt x="47600" y="105569"/>
                  <a:pt x="47600" y="105569"/>
                  <a:pt x="47600" y="105569"/>
                </a:cubicBezTo>
                <a:cubicBezTo>
                  <a:pt x="45379" y="107707"/>
                  <a:pt x="45379" y="107707"/>
                  <a:pt x="45379" y="107707"/>
                </a:cubicBezTo>
                <a:cubicBezTo>
                  <a:pt x="45194" y="109488"/>
                  <a:pt x="45194" y="109488"/>
                  <a:pt x="45194" y="109488"/>
                </a:cubicBezTo>
                <a:lnTo>
                  <a:pt x="52004" y="117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128"/>
          <p:cNvSpPr/>
          <p:nvPr/>
        </p:nvSpPr>
        <p:spPr>
          <a:xfrm>
            <a:off x="2498552" y="1259369"/>
            <a:ext cx="934200" cy="1647600"/>
          </a:xfrm>
          <a:custGeom>
            <a:rect b="b" l="l" r="r" t="t"/>
            <a:pathLst>
              <a:path extrusionOk="0" h="120000" w="120000">
                <a:moveTo>
                  <a:pt x="18232" y="32598"/>
                </a:moveTo>
                <a:lnTo>
                  <a:pt x="18232" y="32598"/>
                </a:lnTo>
                <a:cubicBezTo>
                  <a:pt x="18232" y="32494"/>
                  <a:pt x="19296" y="31559"/>
                  <a:pt x="19296" y="31559"/>
                </a:cubicBezTo>
                <a:cubicBezTo>
                  <a:pt x="19847" y="31663"/>
                  <a:pt x="19847" y="31663"/>
                  <a:pt x="19847" y="31663"/>
                </a:cubicBezTo>
                <a:cubicBezTo>
                  <a:pt x="20397" y="31268"/>
                  <a:pt x="20397" y="31268"/>
                  <a:pt x="20397" y="31268"/>
                </a:cubicBezTo>
                <a:cubicBezTo>
                  <a:pt x="22231" y="31060"/>
                  <a:pt x="22231" y="31060"/>
                  <a:pt x="22231" y="31060"/>
                </a:cubicBezTo>
                <a:cubicBezTo>
                  <a:pt x="23515" y="30020"/>
                  <a:pt x="23515" y="30020"/>
                  <a:pt x="23515" y="30020"/>
                </a:cubicBezTo>
                <a:cubicBezTo>
                  <a:pt x="26047" y="31372"/>
                  <a:pt x="26047" y="31372"/>
                  <a:pt x="26047" y="31372"/>
                </a:cubicBezTo>
                <a:cubicBezTo>
                  <a:pt x="26047" y="32286"/>
                  <a:pt x="26047" y="32286"/>
                  <a:pt x="26047" y="32286"/>
                </a:cubicBezTo>
                <a:cubicBezTo>
                  <a:pt x="24946" y="32390"/>
                  <a:pt x="24946" y="32390"/>
                  <a:pt x="24946" y="32390"/>
                </a:cubicBezTo>
                <a:cubicBezTo>
                  <a:pt x="23845" y="32702"/>
                  <a:pt x="23845" y="32702"/>
                  <a:pt x="23845" y="32702"/>
                </a:cubicBezTo>
                <a:cubicBezTo>
                  <a:pt x="22231" y="31871"/>
                  <a:pt x="22231" y="31871"/>
                  <a:pt x="22231" y="31871"/>
                </a:cubicBezTo>
                <a:cubicBezTo>
                  <a:pt x="22231" y="32702"/>
                  <a:pt x="22231" y="32702"/>
                  <a:pt x="22231" y="32702"/>
                </a:cubicBezTo>
                <a:cubicBezTo>
                  <a:pt x="21314" y="32702"/>
                  <a:pt x="21314" y="32702"/>
                  <a:pt x="21314" y="32702"/>
                </a:cubicBezTo>
                <a:cubicBezTo>
                  <a:pt x="20214" y="31975"/>
                  <a:pt x="20214" y="31975"/>
                  <a:pt x="20214" y="31975"/>
                </a:cubicBezTo>
                <a:cubicBezTo>
                  <a:pt x="19296" y="32598"/>
                  <a:pt x="19296" y="32598"/>
                  <a:pt x="19296" y="32598"/>
                </a:cubicBezTo>
                <a:cubicBezTo>
                  <a:pt x="18746" y="32806"/>
                  <a:pt x="18746" y="32806"/>
                  <a:pt x="18746" y="32806"/>
                </a:cubicBezTo>
                <a:cubicBezTo>
                  <a:pt x="18232" y="32598"/>
                  <a:pt x="18232" y="32598"/>
                  <a:pt x="18232" y="32598"/>
                </a:cubicBezTo>
                <a:close/>
                <a:moveTo>
                  <a:pt x="16582" y="35800"/>
                </a:moveTo>
                <a:lnTo>
                  <a:pt x="16582" y="35800"/>
                </a:lnTo>
                <a:cubicBezTo>
                  <a:pt x="17499" y="35488"/>
                  <a:pt x="17499" y="35488"/>
                  <a:pt x="17499" y="35488"/>
                </a:cubicBezTo>
                <a:cubicBezTo>
                  <a:pt x="17682" y="34864"/>
                  <a:pt x="17682" y="34864"/>
                  <a:pt x="17682" y="34864"/>
                </a:cubicBezTo>
                <a:cubicBezTo>
                  <a:pt x="16398" y="34345"/>
                  <a:pt x="16398" y="34345"/>
                  <a:pt x="16398" y="34345"/>
                </a:cubicBezTo>
                <a:cubicBezTo>
                  <a:pt x="16398" y="33950"/>
                  <a:pt x="16398" y="33950"/>
                  <a:pt x="16398" y="33950"/>
                </a:cubicBezTo>
                <a:cubicBezTo>
                  <a:pt x="15114" y="34553"/>
                  <a:pt x="15114" y="34553"/>
                  <a:pt x="15114" y="34553"/>
                </a:cubicBezTo>
                <a:cubicBezTo>
                  <a:pt x="15481" y="35072"/>
                  <a:pt x="15481" y="35072"/>
                  <a:pt x="15481" y="35072"/>
                </a:cubicBezTo>
                <a:cubicBezTo>
                  <a:pt x="15848" y="35072"/>
                  <a:pt x="15848" y="35072"/>
                  <a:pt x="15848" y="35072"/>
                </a:cubicBezTo>
                <a:cubicBezTo>
                  <a:pt x="16582" y="35800"/>
                  <a:pt x="16582" y="35800"/>
                  <a:pt x="16582" y="35800"/>
                </a:cubicBezTo>
                <a:close/>
                <a:moveTo>
                  <a:pt x="20214" y="37546"/>
                </a:moveTo>
                <a:lnTo>
                  <a:pt x="20214" y="37546"/>
                </a:lnTo>
                <a:cubicBezTo>
                  <a:pt x="19847" y="36923"/>
                  <a:pt x="19847" y="36923"/>
                  <a:pt x="19847" y="36923"/>
                </a:cubicBezTo>
                <a:cubicBezTo>
                  <a:pt x="18599" y="36735"/>
                  <a:pt x="18599" y="36735"/>
                  <a:pt x="18599" y="36735"/>
                </a:cubicBezTo>
                <a:cubicBezTo>
                  <a:pt x="18416" y="34760"/>
                  <a:pt x="18416" y="34760"/>
                  <a:pt x="18416" y="34760"/>
                </a:cubicBezTo>
                <a:cubicBezTo>
                  <a:pt x="22782" y="33742"/>
                  <a:pt x="22782" y="33742"/>
                  <a:pt x="22782" y="33742"/>
                </a:cubicBezTo>
                <a:cubicBezTo>
                  <a:pt x="23148" y="33950"/>
                  <a:pt x="23148" y="33950"/>
                  <a:pt x="23148" y="33950"/>
                </a:cubicBezTo>
                <a:cubicBezTo>
                  <a:pt x="23845" y="33638"/>
                  <a:pt x="23845" y="33638"/>
                  <a:pt x="23845" y="33638"/>
                </a:cubicBezTo>
                <a:cubicBezTo>
                  <a:pt x="25496" y="33846"/>
                  <a:pt x="25496" y="33846"/>
                  <a:pt x="25496" y="33846"/>
                </a:cubicBezTo>
                <a:cubicBezTo>
                  <a:pt x="25313" y="34449"/>
                  <a:pt x="25313" y="34449"/>
                  <a:pt x="25313" y="34449"/>
                </a:cubicBezTo>
                <a:cubicBezTo>
                  <a:pt x="22048" y="35176"/>
                  <a:pt x="22048" y="35176"/>
                  <a:pt x="22048" y="35176"/>
                </a:cubicBezTo>
                <a:cubicBezTo>
                  <a:pt x="22782" y="35696"/>
                  <a:pt x="22782" y="35696"/>
                  <a:pt x="22782" y="35696"/>
                </a:cubicBezTo>
                <a:cubicBezTo>
                  <a:pt x="23295" y="35280"/>
                  <a:pt x="23295" y="35280"/>
                  <a:pt x="23295" y="35280"/>
                </a:cubicBezTo>
                <a:cubicBezTo>
                  <a:pt x="24579" y="35384"/>
                  <a:pt x="24579" y="35384"/>
                  <a:pt x="24579" y="35384"/>
                </a:cubicBezTo>
                <a:cubicBezTo>
                  <a:pt x="24212" y="36819"/>
                  <a:pt x="24212" y="36819"/>
                  <a:pt x="24212" y="36819"/>
                </a:cubicBezTo>
                <a:cubicBezTo>
                  <a:pt x="22415" y="37130"/>
                  <a:pt x="22415" y="37130"/>
                  <a:pt x="22415" y="37130"/>
                </a:cubicBezTo>
                <a:cubicBezTo>
                  <a:pt x="20764" y="37650"/>
                  <a:pt x="20764" y="37650"/>
                  <a:pt x="20764" y="37650"/>
                </a:cubicBezTo>
                <a:cubicBezTo>
                  <a:pt x="20214" y="37546"/>
                  <a:pt x="20214" y="37546"/>
                  <a:pt x="20214" y="37546"/>
                </a:cubicBezTo>
                <a:close/>
                <a:moveTo>
                  <a:pt x="60642" y="33742"/>
                </a:moveTo>
                <a:lnTo>
                  <a:pt x="60642" y="33742"/>
                </a:lnTo>
                <a:cubicBezTo>
                  <a:pt x="56459" y="32182"/>
                  <a:pt x="56459" y="32182"/>
                  <a:pt x="56459" y="32182"/>
                </a:cubicBezTo>
                <a:cubicBezTo>
                  <a:pt x="58807" y="31455"/>
                  <a:pt x="58807" y="31455"/>
                  <a:pt x="58807" y="31455"/>
                </a:cubicBezTo>
                <a:cubicBezTo>
                  <a:pt x="56459" y="30228"/>
                  <a:pt x="56459" y="30228"/>
                  <a:pt x="56459" y="30228"/>
                </a:cubicBezTo>
                <a:cubicBezTo>
                  <a:pt x="55909" y="28482"/>
                  <a:pt x="55909" y="28482"/>
                  <a:pt x="55909" y="28482"/>
                </a:cubicBezTo>
                <a:cubicBezTo>
                  <a:pt x="57707" y="27754"/>
                  <a:pt x="57707" y="27754"/>
                  <a:pt x="57707" y="27754"/>
                </a:cubicBezTo>
                <a:cubicBezTo>
                  <a:pt x="61559" y="28586"/>
                  <a:pt x="61559" y="28586"/>
                  <a:pt x="61559" y="28586"/>
                </a:cubicBezTo>
                <a:cubicBezTo>
                  <a:pt x="60825" y="27338"/>
                  <a:pt x="60825" y="27338"/>
                  <a:pt x="60825" y="27338"/>
                </a:cubicBezTo>
                <a:cubicBezTo>
                  <a:pt x="58624" y="26299"/>
                  <a:pt x="58624" y="26299"/>
                  <a:pt x="58624" y="26299"/>
                </a:cubicBezTo>
                <a:cubicBezTo>
                  <a:pt x="55909" y="25904"/>
                  <a:pt x="55909" y="25904"/>
                  <a:pt x="55909" y="25904"/>
                </a:cubicBezTo>
                <a:cubicBezTo>
                  <a:pt x="55175" y="24968"/>
                  <a:pt x="55175" y="24968"/>
                  <a:pt x="55175" y="24968"/>
                </a:cubicBezTo>
                <a:cubicBezTo>
                  <a:pt x="52424" y="24449"/>
                  <a:pt x="52424" y="24449"/>
                  <a:pt x="52424" y="24449"/>
                </a:cubicBezTo>
                <a:cubicBezTo>
                  <a:pt x="52240" y="23513"/>
                  <a:pt x="52240" y="23513"/>
                  <a:pt x="52240" y="23513"/>
                </a:cubicBezTo>
                <a:cubicBezTo>
                  <a:pt x="55909" y="22910"/>
                  <a:pt x="55909" y="22910"/>
                  <a:pt x="55909" y="22910"/>
                </a:cubicBezTo>
                <a:cubicBezTo>
                  <a:pt x="54808" y="21975"/>
                  <a:pt x="54808" y="21975"/>
                  <a:pt x="54808" y="21975"/>
                </a:cubicBezTo>
                <a:cubicBezTo>
                  <a:pt x="52974" y="19916"/>
                  <a:pt x="52974" y="19916"/>
                  <a:pt x="52974" y="19916"/>
                </a:cubicBezTo>
                <a:cubicBezTo>
                  <a:pt x="54992" y="19916"/>
                  <a:pt x="54992" y="19916"/>
                  <a:pt x="54992" y="19916"/>
                </a:cubicBezTo>
                <a:cubicBezTo>
                  <a:pt x="55542" y="19397"/>
                  <a:pt x="55542" y="19397"/>
                  <a:pt x="55542" y="19397"/>
                </a:cubicBezTo>
                <a:cubicBezTo>
                  <a:pt x="54808" y="18981"/>
                  <a:pt x="54808" y="18981"/>
                  <a:pt x="54808" y="18981"/>
                </a:cubicBezTo>
                <a:cubicBezTo>
                  <a:pt x="53158" y="18066"/>
                  <a:pt x="53158" y="18066"/>
                  <a:pt x="53158" y="18066"/>
                </a:cubicBezTo>
                <a:cubicBezTo>
                  <a:pt x="54442" y="17546"/>
                  <a:pt x="54442" y="17546"/>
                  <a:pt x="54442" y="17546"/>
                </a:cubicBezTo>
                <a:cubicBezTo>
                  <a:pt x="56459" y="17546"/>
                  <a:pt x="56459" y="17546"/>
                  <a:pt x="56459" y="17546"/>
                </a:cubicBezTo>
                <a:cubicBezTo>
                  <a:pt x="56789" y="16715"/>
                  <a:pt x="56789" y="16715"/>
                  <a:pt x="56789" y="16715"/>
                </a:cubicBezTo>
                <a:cubicBezTo>
                  <a:pt x="58257" y="15467"/>
                  <a:pt x="58257" y="15467"/>
                  <a:pt x="58257" y="15467"/>
                </a:cubicBezTo>
                <a:cubicBezTo>
                  <a:pt x="59724" y="19397"/>
                  <a:pt x="59724" y="19397"/>
                  <a:pt x="59724" y="19397"/>
                </a:cubicBezTo>
                <a:cubicBezTo>
                  <a:pt x="62256" y="19916"/>
                  <a:pt x="62256" y="19916"/>
                  <a:pt x="62256" y="19916"/>
                </a:cubicBezTo>
                <a:cubicBezTo>
                  <a:pt x="62989" y="21559"/>
                  <a:pt x="62989" y="21559"/>
                  <a:pt x="62989" y="21559"/>
                </a:cubicBezTo>
                <a:cubicBezTo>
                  <a:pt x="63540" y="23118"/>
                  <a:pt x="63540" y="23118"/>
                  <a:pt x="63540" y="23118"/>
                </a:cubicBezTo>
                <a:cubicBezTo>
                  <a:pt x="66805" y="23118"/>
                  <a:pt x="66805" y="23118"/>
                  <a:pt x="66805" y="23118"/>
                </a:cubicBezTo>
                <a:cubicBezTo>
                  <a:pt x="67905" y="24449"/>
                  <a:pt x="67905" y="24449"/>
                  <a:pt x="67905" y="24449"/>
                </a:cubicBezTo>
                <a:cubicBezTo>
                  <a:pt x="67905" y="25800"/>
                  <a:pt x="67905" y="25800"/>
                  <a:pt x="67905" y="25800"/>
                </a:cubicBezTo>
                <a:cubicBezTo>
                  <a:pt x="70107" y="26195"/>
                  <a:pt x="70107" y="26195"/>
                  <a:pt x="70107" y="26195"/>
                </a:cubicBezTo>
                <a:cubicBezTo>
                  <a:pt x="71574" y="27650"/>
                  <a:pt x="71574" y="27650"/>
                  <a:pt x="71574" y="27650"/>
                </a:cubicBezTo>
                <a:cubicBezTo>
                  <a:pt x="69740" y="28794"/>
                  <a:pt x="69740" y="28794"/>
                  <a:pt x="69740" y="28794"/>
                </a:cubicBezTo>
                <a:cubicBezTo>
                  <a:pt x="66475" y="29085"/>
                  <a:pt x="66475" y="29085"/>
                  <a:pt x="66475" y="29085"/>
                </a:cubicBezTo>
                <a:cubicBezTo>
                  <a:pt x="66805" y="30748"/>
                  <a:pt x="66805" y="30748"/>
                  <a:pt x="66805" y="30748"/>
                </a:cubicBezTo>
                <a:cubicBezTo>
                  <a:pt x="65191" y="32182"/>
                  <a:pt x="65191" y="32182"/>
                  <a:pt x="65191" y="32182"/>
                </a:cubicBezTo>
                <a:cubicBezTo>
                  <a:pt x="63173" y="31164"/>
                  <a:pt x="63173" y="31164"/>
                  <a:pt x="63173" y="31164"/>
                </a:cubicBezTo>
                <a:cubicBezTo>
                  <a:pt x="62989" y="32806"/>
                  <a:pt x="62989" y="32806"/>
                  <a:pt x="62989" y="32806"/>
                </a:cubicBezTo>
                <a:cubicBezTo>
                  <a:pt x="61375" y="32806"/>
                  <a:pt x="61375" y="32806"/>
                  <a:pt x="61375" y="32806"/>
                </a:cubicBezTo>
                <a:cubicBezTo>
                  <a:pt x="60642" y="33742"/>
                  <a:pt x="60642" y="33742"/>
                  <a:pt x="60642" y="33742"/>
                </a:cubicBezTo>
                <a:close/>
                <a:moveTo>
                  <a:pt x="65741" y="42203"/>
                </a:moveTo>
                <a:lnTo>
                  <a:pt x="65741" y="42203"/>
                </a:lnTo>
                <a:cubicBezTo>
                  <a:pt x="67172" y="41995"/>
                  <a:pt x="67172" y="41995"/>
                  <a:pt x="67172" y="41995"/>
                </a:cubicBezTo>
                <a:cubicBezTo>
                  <a:pt x="70840" y="42203"/>
                  <a:pt x="70840" y="42203"/>
                  <a:pt x="70840" y="42203"/>
                </a:cubicBezTo>
                <a:cubicBezTo>
                  <a:pt x="72821" y="43326"/>
                  <a:pt x="72821" y="43326"/>
                  <a:pt x="72821" y="43326"/>
                </a:cubicBezTo>
                <a:cubicBezTo>
                  <a:pt x="73555" y="42099"/>
                  <a:pt x="73555" y="42099"/>
                  <a:pt x="73555" y="42099"/>
                </a:cubicBezTo>
                <a:cubicBezTo>
                  <a:pt x="75573" y="41683"/>
                  <a:pt x="75573" y="41683"/>
                  <a:pt x="75573" y="41683"/>
                </a:cubicBezTo>
                <a:cubicBezTo>
                  <a:pt x="78104" y="42411"/>
                  <a:pt x="78104" y="42411"/>
                  <a:pt x="78104" y="42411"/>
                </a:cubicBezTo>
                <a:cubicBezTo>
                  <a:pt x="79571" y="41060"/>
                  <a:pt x="79571" y="41060"/>
                  <a:pt x="79571" y="41060"/>
                </a:cubicBezTo>
                <a:cubicBezTo>
                  <a:pt x="80819" y="41995"/>
                  <a:pt x="80819" y="41995"/>
                  <a:pt x="80819" y="41995"/>
                </a:cubicBezTo>
                <a:cubicBezTo>
                  <a:pt x="83387" y="42910"/>
                  <a:pt x="83387" y="42910"/>
                  <a:pt x="83387" y="42910"/>
                </a:cubicBezTo>
                <a:cubicBezTo>
                  <a:pt x="85918" y="42598"/>
                  <a:pt x="85918" y="42598"/>
                  <a:pt x="85918" y="42598"/>
                </a:cubicBezTo>
                <a:cubicBezTo>
                  <a:pt x="87202" y="41372"/>
                  <a:pt x="87202" y="41372"/>
                  <a:pt x="87202" y="41372"/>
                </a:cubicBezTo>
                <a:cubicBezTo>
                  <a:pt x="86652" y="40020"/>
                  <a:pt x="86652" y="40020"/>
                  <a:pt x="86652" y="40020"/>
                </a:cubicBezTo>
                <a:cubicBezTo>
                  <a:pt x="81919" y="38586"/>
                  <a:pt x="81919" y="38586"/>
                  <a:pt x="81919" y="38586"/>
                </a:cubicBezTo>
                <a:cubicBezTo>
                  <a:pt x="79571" y="39106"/>
                  <a:pt x="79571" y="39106"/>
                  <a:pt x="79571" y="39106"/>
                </a:cubicBezTo>
                <a:cubicBezTo>
                  <a:pt x="79388" y="38274"/>
                  <a:pt x="79388" y="38274"/>
                  <a:pt x="79388" y="38274"/>
                </a:cubicBezTo>
                <a:cubicBezTo>
                  <a:pt x="79755" y="37130"/>
                  <a:pt x="79755" y="37130"/>
                  <a:pt x="79755" y="37130"/>
                </a:cubicBezTo>
                <a:cubicBezTo>
                  <a:pt x="80672" y="37754"/>
                  <a:pt x="80672" y="37754"/>
                  <a:pt x="80672" y="37754"/>
                </a:cubicBezTo>
                <a:cubicBezTo>
                  <a:pt x="85221" y="37962"/>
                  <a:pt x="85221" y="37962"/>
                  <a:pt x="85221" y="37962"/>
                </a:cubicBezTo>
                <a:cubicBezTo>
                  <a:pt x="87569" y="37546"/>
                  <a:pt x="87569" y="37546"/>
                  <a:pt x="87569" y="37546"/>
                </a:cubicBezTo>
                <a:cubicBezTo>
                  <a:pt x="86102" y="37027"/>
                  <a:pt x="86102" y="37027"/>
                  <a:pt x="86102" y="37027"/>
                </a:cubicBezTo>
                <a:cubicBezTo>
                  <a:pt x="86652" y="35072"/>
                  <a:pt x="86652" y="35072"/>
                  <a:pt x="86652" y="35072"/>
                </a:cubicBezTo>
                <a:cubicBezTo>
                  <a:pt x="89220" y="34656"/>
                  <a:pt x="89220" y="34656"/>
                  <a:pt x="89220" y="34656"/>
                </a:cubicBezTo>
                <a:cubicBezTo>
                  <a:pt x="88486" y="33430"/>
                  <a:pt x="88486" y="33430"/>
                  <a:pt x="88486" y="33430"/>
                </a:cubicBezTo>
                <a:cubicBezTo>
                  <a:pt x="92668" y="31767"/>
                  <a:pt x="92668" y="31767"/>
                  <a:pt x="92668" y="31767"/>
                </a:cubicBezTo>
                <a:cubicBezTo>
                  <a:pt x="92668" y="29812"/>
                  <a:pt x="92668" y="29812"/>
                  <a:pt x="92668" y="29812"/>
                </a:cubicBezTo>
                <a:cubicBezTo>
                  <a:pt x="89770" y="29812"/>
                  <a:pt x="89770" y="29812"/>
                  <a:pt x="89770" y="29812"/>
                </a:cubicBezTo>
                <a:cubicBezTo>
                  <a:pt x="85918" y="29397"/>
                  <a:pt x="85918" y="29397"/>
                  <a:pt x="85918" y="29397"/>
                </a:cubicBezTo>
                <a:cubicBezTo>
                  <a:pt x="87202" y="26507"/>
                  <a:pt x="87202" y="26507"/>
                  <a:pt x="87202" y="26507"/>
                </a:cubicBezTo>
                <a:cubicBezTo>
                  <a:pt x="92485" y="26611"/>
                  <a:pt x="92485" y="26611"/>
                  <a:pt x="92485" y="26611"/>
                </a:cubicBezTo>
                <a:cubicBezTo>
                  <a:pt x="94503" y="26008"/>
                  <a:pt x="94503" y="26008"/>
                  <a:pt x="94503" y="26008"/>
                </a:cubicBezTo>
                <a:cubicBezTo>
                  <a:pt x="92852" y="24345"/>
                  <a:pt x="92852" y="24345"/>
                  <a:pt x="92852" y="24345"/>
                </a:cubicBezTo>
                <a:cubicBezTo>
                  <a:pt x="97768" y="25280"/>
                  <a:pt x="97768" y="25280"/>
                  <a:pt x="97768" y="25280"/>
                </a:cubicBezTo>
                <a:cubicBezTo>
                  <a:pt x="98685" y="23617"/>
                  <a:pt x="98685" y="23617"/>
                  <a:pt x="98685" y="23617"/>
                </a:cubicBezTo>
                <a:cubicBezTo>
                  <a:pt x="96851" y="22079"/>
                  <a:pt x="96851" y="22079"/>
                  <a:pt x="96851" y="22079"/>
                </a:cubicBezTo>
                <a:cubicBezTo>
                  <a:pt x="99235" y="21871"/>
                  <a:pt x="99235" y="21871"/>
                  <a:pt x="99235" y="21871"/>
                </a:cubicBezTo>
                <a:cubicBezTo>
                  <a:pt x="99602" y="20935"/>
                  <a:pt x="99602" y="20935"/>
                  <a:pt x="99602" y="20935"/>
                </a:cubicBezTo>
                <a:cubicBezTo>
                  <a:pt x="101583" y="21455"/>
                  <a:pt x="101583" y="21455"/>
                  <a:pt x="101583" y="21455"/>
                </a:cubicBezTo>
                <a:cubicBezTo>
                  <a:pt x="105215" y="17442"/>
                  <a:pt x="105215" y="17442"/>
                  <a:pt x="105215" y="17442"/>
                </a:cubicBezTo>
                <a:cubicBezTo>
                  <a:pt x="107416" y="16507"/>
                  <a:pt x="107416" y="16507"/>
                  <a:pt x="107416" y="16507"/>
                </a:cubicBezTo>
                <a:cubicBezTo>
                  <a:pt x="107049" y="15280"/>
                  <a:pt x="107049" y="15280"/>
                  <a:pt x="107049" y="15280"/>
                </a:cubicBezTo>
                <a:cubicBezTo>
                  <a:pt x="111048" y="13721"/>
                  <a:pt x="111048" y="13721"/>
                  <a:pt x="111048" y="13721"/>
                </a:cubicBezTo>
                <a:cubicBezTo>
                  <a:pt x="111232" y="12577"/>
                  <a:pt x="111232" y="12577"/>
                  <a:pt x="111232" y="12577"/>
                </a:cubicBezTo>
                <a:cubicBezTo>
                  <a:pt x="100483" y="15883"/>
                  <a:pt x="100483" y="15883"/>
                  <a:pt x="100483" y="15883"/>
                </a:cubicBezTo>
                <a:cubicBezTo>
                  <a:pt x="99749" y="15280"/>
                  <a:pt x="99749" y="15280"/>
                  <a:pt x="99749" y="15280"/>
                </a:cubicBezTo>
                <a:cubicBezTo>
                  <a:pt x="104335" y="13201"/>
                  <a:pt x="104335" y="13201"/>
                  <a:pt x="104335" y="13201"/>
                </a:cubicBezTo>
                <a:cubicBezTo>
                  <a:pt x="102317" y="13097"/>
                  <a:pt x="102317" y="13097"/>
                  <a:pt x="102317" y="13097"/>
                </a:cubicBezTo>
                <a:cubicBezTo>
                  <a:pt x="110498" y="11247"/>
                  <a:pt x="110498" y="11247"/>
                  <a:pt x="110498" y="11247"/>
                </a:cubicBezTo>
                <a:cubicBezTo>
                  <a:pt x="118349" y="6819"/>
                  <a:pt x="118349" y="6819"/>
                  <a:pt x="118349" y="6819"/>
                </a:cubicBezTo>
                <a:cubicBezTo>
                  <a:pt x="117065" y="5051"/>
                  <a:pt x="117065" y="5051"/>
                  <a:pt x="117065" y="5051"/>
                </a:cubicBezTo>
                <a:cubicBezTo>
                  <a:pt x="112882" y="5051"/>
                  <a:pt x="112882" y="5051"/>
                  <a:pt x="112882" y="5051"/>
                </a:cubicBezTo>
                <a:cubicBezTo>
                  <a:pt x="111965" y="3201"/>
                  <a:pt x="111965" y="3201"/>
                  <a:pt x="111965" y="3201"/>
                </a:cubicBezTo>
                <a:cubicBezTo>
                  <a:pt x="107049" y="2370"/>
                  <a:pt x="107049" y="2370"/>
                  <a:pt x="107049" y="2370"/>
                </a:cubicBezTo>
                <a:cubicBezTo>
                  <a:pt x="103601" y="3825"/>
                  <a:pt x="103601" y="3825"/>
                  <a:pt x="103601" y="3825"/>
                </a:cubicBezTo>
                <a:cubicBezTo>
                  <a:pt x="101216" y="3409"/>
                  <a:pt x="101216" y="3409"/>
                  <a:pt x="101216" y="3409"/>
                </a:cubicBezTo>
                <a:cubicBezTo>
                  <a:pt x="104848" y="1143"/>
                  <a:pt x="104848" y="1143"/>
                  <a:pt x="104848" y="1143"/>
                </a:cubicBezTo>
                <a:cubicBezTo>
                  <a:pt x="99602" y="831"/>
                  <a:pt x="99602" y="831"/>
                  <a:pt x="99602" y="831"/>
                </a:cubicBezTo>
                <a:cubicBezTo>
                  <a:pt x="96851" y="311"/>
                  <a:pt x="96851" y="311"/>
                  <a:pt x="96851" y="311"/>
                </a:cubicBezTo>
                <a:cubicBezTo>
                  <a:pt x="95053" y="623"/>
                  <a:pt x="95053" y="623"/>
                  <a:pt x="95053" y="623"/>
                </a:cubicBezTo>
                <a:cubicBezTo>
                  <a:pt x="91935" y="0"/>
                  <a:pt x="91935" y="0"/>
                  <a:pt x="91935" y="0"/>
                </a:cubicBezTo>
                <a:cubicBezTo>
                  <a:pt x="92118" y="2058"/>
                  <a:pt x="92118" y="2058"/>
                  <a:pt x="92118" y="2058"/>
                </a:cubicBezTo>
                <a:cubicBezTo>
                  <a:pt x="93952" y="3721"/>
                  <a:pt x="93952" y="3721"/>
                  <a:pt x="93952" y="3721"/>
                </a:cubicBezTo>
                <a:cubicBezTo>
                  <a:pt x="89036" y="831"/>
                  <a:pt x="89036" y="831"/>
                  <a:pt x="89036" y="831"/>
                </a:cubicBezTo>
                <a:cubicBezTo>
                  <a:pt x="85405" y="727"/>
                  <a:pt x="85405" y="727"/>
                  <a:pt x="85405" y="727"/>
                </a:cubicBezTo>
                <a:cubicBezTo>
                  <a:pt x="83387" y="1746"/>
                  <a:pt x="83387" y="1746"/>
                  <a:pt x="83387" y="1746"/>
                </a:cubicBezTo>
                <a:cubicBezTo>
                  <a:pt x="85405" y="2370"/>
                  <a:pt x="85405" y="2370"/>
                  <a:pt x="85405" y="2370"/>
                </a:cubicBezTo>
                <a:cubicBezTo>
                  <a:pt x="89220" y="4449"/>
                  <a:pt x="89220" y="4449"/>
                  <a:pt x="89220" y="4449"/>
                </a:cubicBezTo>
                <a:cubicBezTo>
                  <a:pt x="86285" y="5779"/>
                  <a:pt x="86285" y="5779"/>
                  <a:pt x="86285" y="5779"/>
                </a:cubicBezTo>
                <a:cubicBezTo>
                  <a:pt x="82837" y="2162"/>
                  <a:pt x="82837" y="2162"/>
                  <a:pt x="82837" y="2162"/>
                </a:cubicBezTo>
                <a:cubicBezTo>
                  <a:pt x="79388" y="1850"/>
                  <a:pt x="79388" y="1850"/>
                  <a:pt x="79388" y="1850"/>
                </a:cubicBezTo>
                <a:cubicBezTo>
                  <a:pt x="79021" y="2785"/>
                  <a:pt x="79021" y="2785"/>
                  <a:pt x="79021" y="2785"/>
                </a:cubicBezTo>
                <a:cubicBezTo>
                  <a:pt x="80489" y="3305"/>
                  <a:pt x="80489" y="3305"/>
                  <a:pt x="80489" y="3305"/>
                </a:cubicBezTo>
                <a:cubicBezTo>
                  <a:pt x="80122" y="4532"/>
                  <a:pt x="80122" y="4532"/>
                  <a:pt x="80122" y="4532"/>
                </a:cubicBezTo>
                <a:cubicBezTo>
                  <a:pt x="77737" y="4532"/>
                  <a:pt x="77737" y="4532"/>
                  <a:pt x="77737" y="4532"/>
                </a:cubicBezTo>
                <a:cubicBezTo>
                  <a:pt x="77737" y="5363"/>
                  <a:pt x="77737" y="5363"/>
                  <a:pt x="77737" y="5363"/>
                </a:cubicBezTo>
                <a:cubicBezTo>
                  <a:pt x="75389" y="4844"/>
                  <a:pt x="75389" y="4844"/>
                  <a:pt x="75389" y="4844"/>
                </a:cubicBezTo>
                <a:cubicBezTo>
                  <a:pt x="73372" y="6902"/>
                  <a:pt x="73372" y="6902"/>
                  <a:pt x="73372" y="6902"/>
                </a:cubicBezTo>
                <a:cubicBezTo>
                  <a:pt x="79388" y="10103"/>
                  <a:pt x="79388" y="10103"/>
                  <a:pt x="79388" y="10103"/>
                </a:cubicBezTo>
                <a:cubicBezTo>
                  <a:pt x="75573" y="8565"/>
                  <a:pt x="75573" y="8565"/>
                  <a:pt x="75573" y="8565"/>
                </a:cubicBezTo>
                <a:cubicBezTo>
                  <a:pt x="72638" y="8565"/>
                  <a:pt x="72638" y="8565"/>
                  <a:pt x="72638" y="8565"/>
                </a:cubicBezTo>
                <a:cubicBezTo>
                  <a:pt x="70107" y="6091"/>
                  <a:pt x="70107" y="6091"/>
                  <a:pt x="70107" y="6091"/>
                </a:cubicBezTo>
                <a:cubicBezTo>
                  <a:pt x="69189" y="6902"/>
                  <a:pt x="69189" y="6902"/>
                  <a:pt x="69189" y="6902"/>
                </a:cubicBezTo>
                <a:cubicBezTo>
                  <a:pt x="67722" y="6902"/>
                  <a:pt x="67722" y="6902"/>
                  <a:pt x="67722" y="6902"/>
                </a:cubicBezTo>
                <a:cubicBezTo>
                  <a:pt x="66988" y="8045"/>
                  <a:pt x="66988" y="8045"/>
                  <a:pt x="66988" y="8045"/>
                </a:cubicBezTo>
                <a:cubicBezTo>
                  <a:pt x="69006" y="8149"/>
                  <a:pt x="69006" y="8149"/>
                  <a:pt x="69006" y="8149"/>
                </a:cubicBezTo>
                <a:cubicBezTo>
                  <a:pt x="71574" y="9501"/>
                  <a:pt x="71574" y="9501"/>
                  <a:pt x="71574" y="9501"/>
                </a:cubicBezTo>
                <a:cubicBezTo>
                  <a:pt x="69373" y="9397"/>
                  <a:pt x="69373" y="9397"/>
                  <a:pt x="69373" y="9397"/>
                </a:cubicBezTo>
                <a:cubicBezTo>
                  <a:pt x="66988" y="9688"/>
                  <a:pt x="66988" y="9688"/>
                  <a:pt x="66988" y="9688"/>
                </a:cubicBezTo>
                <a:cubicBezTo>
                  <a:pt x="64273" y="8565"/>
                  <a:pt x="64273" y="8565"/>
                  <a:pt x="64273" y="8565"/>
                </a:cubicBezTo>
                <a:cubicBezTo>
                  <a:pt x="60825" y="9916"/>
                  <a:pt x="60825" y="9916"/>
                  <a:pt x="60825" y="9916"/>
                </a:cubicBezTo>
                <a:cubicBezTo>
                  <a:pt x="59908" y="10831"/>
                  <a:pt x="59908" y="10831"/>
                  <a:pt x="59908" y="10831"/>
                </a:cubicBezTo>
                <a:cubicBezTo>
                  <a:pt x="58073" y="10831"/>
                  <a:pt x="58073" y="10831"/>
                  <a:pt x="58073" y="10831"/>
                </a:cubicBezTo>
                <a:cubicBezTo>
                  <a:pt x="57340" y="11559"/>
                  <a:pt x="57340" y="11559"/>
                  <a:pt x="57340" y="11559"/>
                </a:cubicBezTo>
                <a:cubicBezTo>
                  <a:pt x="59724" y="12182"/>
                  <a:pt x="59724" y="12182"/>
                  <a:pt x="59724" y="12182"/>
                </a:cubicBezTo>
                <a:cubicBezTo>
                  <a:pt x="61889" y="12079"/>
                  <a:pt x="61889" y="12079"/>
                  <a:pt x="61889" y="12079"/>
                </a:cubicBezTo>
                <a:cubicBezTo>
                  <a:pt x="62989" y="12889"/>
                  <a:pt x="62989" y="12889"/>
                  <a:pt x="62989" y="12889"/>
                </a:cubicBezTo>
                <a:cubicBezTo>
                  <a:pt x="65924" y="12494"/>
                  <a:pt x="65924" y="12494"/>
                  <a:pt x="65924" y="12494"/>
                </a:cubicBezTo>
                <a:cubicBezTo>
                  <a:pt x="62439" y="14553"/>
                  <a:pt x="62439" y="14553"/>
                  <a:pt x="62439" y="14553"/>
                </a:cubicBezTo>
                <a:cubicBezTo>
                  <a:pt x="62806" y="16195"/>
                  <a:pt x="62806" y="16195"/>
                  <a:pt x="62806" y="16195"/>
                </a:cubicBezTo>
                <a:cubicBezTo>
                  <a:pt x="68822" y="15987"/>
                  <a:pt x="68822" y="15987"/>
                  <a:pt x="68822" y="15987"/>
                </a:cubicBezTo>
                <a:cubicBezTo>
                  <a:pt x="71207" y="15363"/>
                  <a:pt x="71207" y="15363"/>
                  <a:pt x="71207" y="15363"/>
                </a:cubicBezTo>
                <a:cubicBezTo>
                  <a:pt x="72271" y="16403"/>
                  <a:pt x="72271" y="16403"/>
                  <a:pt x="72271" y="16403"/>
                </a:cubicBezTo>
                <a:cubicBezTo>
                  <a:pt x="75389" y="16715"/>
                  <a:pt x="75389" y="16715"/>
                  <a:pt x="75389" y="16715"/>
                </a:cubicBezTo>
                <a:cubicBezTo>
                  <a:pt x="70107" y="18565"/>
                  <a:pt x="70107" y="18565"/>
                  <a:pt x="70107" y="18565"/>
                </a:cubicBezTo>
                <a:cubicBezTo>
                  <a:pt x="70107" y="20124"/>
                  <a:pt x="70107" y="20124"/>
                  <a:pt x="70107" y="20124"/>
                </a:cubicBezTo>
                <a:cubicBezTo>
                  <a:pt x="72088" y="19501"/>
                  <a:pt x="72088" y="19501"/>
                  <a:pt x="72088" y="19501"/>
                </a:cubicBezTo>
                <a:cubicBezTo>
                  <a:pt x="75940" y="18669"/>
                  <a:pt x="75940" y="18669"/>
                  <a:pt x="75940" y="18669"/>
                </a:cubicBezTo>
                <a:cubicBezTo>
                  <a:pt x="79021" y="18877"/>
                  <a:pt x="79021" y="18877"/>
                  <a:pt x="79021" y="18877"/>
                </a:cubicBezTo>
                <a:cubicBezTo>
                  <a:pt x="82286" y="17130"/>
                  <a:pt x="82286" y="17130"/>
                  <a:pt x="82286" y="17130"/>
                </a:cubicBezTo>
                <a:cubicBezTo>
                  <a:pt x="82103" y="15176"/>
                  <a:pt x="82103" y="15176"/>
                  <a:pt x="82103" y="15176"/>
                </a:cubicBezTo>
                <a:cubicBezTo>
                  <a:pt x="84487" y="13721"/>
                  <a:pt x="84487" y="13721"/>
                  <a:pt x="84487" y="13721"/>
                </a:cubicBezTo>
                <a:cubicBezTo>
                  <a:pt x="85221" y="15280"/>
                  <a:pt x="85221" y="15280"/>
                  <a:pt x="85221" y="15280"/>
                </a:cubicBezTo>
                <a:cubicBezTo>
                  <a:pt x="84304" y="16195"/>
                  <a:pt x="84304" y="16195"/>
                  <a:pt x="84304" y="16195"/>
                </a:cubicBezTo>
                <a:cubicBezTo>
                  <a:pt x="84671" y="17027"/>
                  <a:pt x="84671" y="17027"/>
                  <a:pt x="84671" y="17027"/>
                </a:cubicBezTo>
                <a:cubicBezTo>
                  <a:pt x="85735" y="16923"/>
                  <a:pt x="85735" y="16923"/>
                  <a:pt x="85735" y="16923"/>
                </a:cubicBezTo>
                <a:cubicBezTo>
                  <a:pt x="88303" y="17442"/>
                  <a:pt x="88303" y="17442"/>
                  <a:pt x="88303" y="17442"/>
                </a:cubicBezTo>
                <a:cubicBezTo>
                  <a:pt x="89036" y="18149"/>
                  <a:pt x="89036" y="18149"/>
                  <a:pt x="89036" y="18149"/>
                </a:cubicBezTo>
                <a:cubicBezTo>
                  <a:pt x="86468" y="18877"/>
                  <a:pt x="86468" y="18877"/>
                  <a:pt x="86468" y="18877"/>
                </a:cubicBezTo>
                <a:cubicBezTo>
                  <a:pt x="84304" y="18877"/>
                  <a:pt x="84304" y="18877"/>
                  <a:pt x="84304" y="18877"/>
                </a:cubicBezTo>
                <a:cubicBezTo>
                  <a:pt x="85221" y="19916"/>
                  <a:pt x="85221" y="19916"/>
                  <a:pt x="85221" y="19916"/>
                </a:cubicBezTo>
                <a:cubicBezTo>
                  <a:pt x="76820" y="21663"/>
                  <a:pt x="76820" y="21663"/>
                  <a:pt x="76820" y="21663"/>
                </a:cubicBezTo>
                <a:cubicBezTo>
                  <a:pt x="77003" y="22494"/>
                  <a:pt x="77003" y="22494"/>
                  <a:pt x="77003" y="22494"/>
                </a:cubicBezTo>
                <a:cubicBezTo>
                  <a:pt x="78654" y="23305"/>
                  <a:pt x="78654" y="23305"/>
                  <a:pt x="78654" y="23305"/>
                </a:cubicBezTo>
                <a:cubicBezTo>
                  <a:pt x="79205" y="24968"/>
                  <a:pt x="79205" y="24968"/>
                  <a:pt x="79205" y="24968"/>
                </a:cubicBezTo>
                <a:cubicBezTo>
                  <a:pt x="82103" y="25384"/>
                  <a:pt x="82103" y="25384"/>
                  <a:pt x="82103" y="25384"/>
                </a:cubicBezTo>
                <a:cubicBezTo>
                  <a:pt x="81039" y="26091"/>
                  <a:pt x="81039" y="26091"/>
                  <a:pt x="81039" y="26091"/>
                </a:cubicBezTo>
                <a:cubicBezTo>
                  <a:pt x="78838" y="26195"/>
                  <a:pt x="78838" y="26195"/>
                  <a:pt x="78838" y="26195"/>
                </a:cubicBezTo>
                <a:cubicBezTo>
                  <a:pt x="77187" y="24553"/>
                  <a:pt x="77187" y="24553"/>
                  <a:pt x="77187" y="24553"/>
                </a:cubicBezTo>
                <a:cubicBezTo>
                  <a:pt x="72271" y="21663"/>
                  <a:pt x="72271" y="21663"/>
                  <a:pt x="72271" y="21663"/>
                </a:cubicBezTo>
                <a:cubicBezTo>
                  <a:pt x="69556" y="21351"/>
                  <a:pt x="69556" y="21351"/>
                  <a:pt x="69556" y="21351"/>
                </a:cubicBezTo>
                <a:cubicBezTo>
                  <a:pt x="69556" y="22806"/>
                  <a:pt x="69556" y="22806"/>
                  <a:pt x="69556" y="22806"/>
                </a:cubicBezTo>
                <a:cubicBezTo>
                  <a:pt x="71354" y="23929"/>
                  <a:pt x="71354" y="23929"/>
                  <a:pt x="71354" y="23929"/>
                </a:cubicBezTo>
                <a:cubicBezTo>
                  <a:pt x="70473" y="24760"/>
                  <a:pt x="70473" y="24760"/>
                  <a:pt x="70473" y="24760"/>
                </a:cubicBezTo>
                <a:cubicBezTo>
                  <a:pt x="73188" y="25904"/>
                  <a:pt x="73188" y="25904"/>
                  <a:pt x="73188" y="25904"/>
                </a:cubicBezTo>
                <a:cubicBezTo>
                  <a:pt x="76123" y="29501"/>
                  <a:pt x="76123" y="29501"/>
                  <a:pt x="76123" y="29501"/>
                </a:cubicBezTo>
                <a:cubicBezTo>
                  <a:pt x="78471" y="29501"/>
                  <a:pt x="78471" y="29501"/>
                  <a:pt x="78471" y="29501"/>
                </a:cubicBezTo>
                <a:cubicBezTo>
                  <a:pt x="79755" y="30644"/>
                  <a:pt x="79755" y="30644"/>
                  <a:pt x="79755" y="30644"/>
                </a:cubicBezTo>
                <a:cubicBezTo>
                  <a:pt x="77187" y="31767"/>
                  <a:pt x="77187" y="31767"/>
                  <a:pt x="77187" y="31767"/>
                </a:cubicBezTo>
                <a:cubicBezTo>
                  <a:pt x="74839" y="30748"/>
                  <a:pt x="74839" y="30748"/>
                  <a:pt x="74839" y="30748"/>
                </a:cubicBezTo>
                <a:cubicBezTo>
                  <a:pt x="70473" y="30956"/>
                  <a:pt x="70473" y="30956"/>
                  <a:pt x="70473" y="30956"/>
                </a:cubicBezTo>
                <a:cubicBezTo>
                  <a:pt x="69740" y="32806"/>
                  <a:pt x="69740" y="32806"/>
                  <a:pt x="69740" y="32806"/>
                </a:cubicBezTo>
                <a:cubicBezTo>
                  <a:pt x="73738" y="33430"/>
                  <a:pt x="73738" y="33430"/>
                  <a:pt x="73738" y="33430"/>
                </a:cubicBezTo>
                <a:cubicBezTo>
                  <a:pt x="72638" y="36112"/>
                  <a:pt x="72638" y="36112"/>
                  <a:pt x="72638" y="36112"/>
                </a:cubicBezTo>
                <a:cubicBezTo>
                  <a:pt x="74839" y="37027"/>
                  <a:pt x="74839" y="37027"/>
                  <a:pt x="74839" y="37027"/>
                </a:cubicBezTo>
                <a:cubicBezTo>
                  <a:pt x="78654" y="35592"/>
                  <a:pt x="78654" y="35592"/>
                  <a:pt x="78654" y="35592"/>
                </a:cubicBezTo>
                <a:cubicBezTo>
                  <a:pt x="76820" y="37754"/>
                  <a:pt x="76820" y="37754"/>
                  <a:pt x="76820" y="37754"/>
                </a:cubicBezTo>
                <a:cubicBezTo>
                  <a:pt x="74105" y="38378"/>
                  <a:pt x="74105" y="38378"/>
                  <a:pt x="74105" y="38378"/>
                </a:cubicBezTo>
                <a:cubicBezTo>
                  <a:pt x="69006" y="35488"/>
                  <a:pt x="69006" y="35488"/>
                  <a:pt x="69006" y="35488"/>
                </a:cubicBezTo>
                <a:cubicBezTo>
                  <a:pt x="66988" y="36424"/>
                  <a:pt x="66988" y="36424"/>
                  <a:pt x="66988" y="36424"/>
                </a:cubicBezTo>
                <a:cubicBezTo>
                  <a:pt x="69923" y="38482"/>
                  <a:pt x="69923" y="38482"/>
                  <a:pt x="69923" y="38482"/>
                </a:cubicBezTo>
                <a:cubicBezTo>
                  <a:pt x="69373" y="39625"/>
                  <a:pt x="69373" y="39625"/>
                  <a:pt x="69373" y="39625"/>
                </a:cubicBezTo>
                <a:cubicBezTo>
                  <a:pt x="67905" y="39313"/>
                  <a:pt x="67905" y="39313"/>
                  <a:pt x="67905" y="39313"/>
                </a:cubicBezTo>
                <a:cubicBezTo>
                  <a:pt x="63723" y="40436"/>
                  <a:pt x="63723" y="40436"/>
                  <a:pt x="63723" y="40436"/>
                </a:cubicBezTo>
                <a:cubicBezTo>
                  <a:pt x="65741" y="42203"/>
                  <a:pt x="65741" y="42203"/>
                  <a:pt x="65741" y="42203"/>
                </a:cubicBezTo>
                <a:close/>
                <a:moveTo>
                  <a:pt x="50626" y="35592"/>
                </a:moveTo>
                <a:lnTo>
                  <a:pt x="50626" y="35592"/>
                </a:lnTo>
                <a:cubicBezTo>
                  <a:pt x="51543" y="34760"/>
                  <a:pt x="51543" y="34760"/>
                  <a:pt x="51543" y="34760"/>
                </a:cubicBezTo>
                <a:cubicBezTo>
                  <a:pt x="54258" y="34760"/>
                  <a:pt x="54258" y="34760"/>
                  <a:pt x="54258" y="34760"/>
                </a:cubicBezTo>
                <a:cubicBezTo>
                  <a:pt x="54258" y="32702"/>
                  <a:pt x="54258" y="32702"/>
                  <a:pt x="54258" y="32702"/>
                </a:cubicBezTo>
                <a:cubicBezTo>
                  <a:pt x="54808" y="32286"/>
                  <a:pt x="54808" y="32286"/>
                  <a:pt x="54808" y="32286"/>
                </a:cubicBezTo>
                <a:cubicBezTo>
                  <a:pt x="53524" y="31164"/>
                  <a:pt x="53524" y="31164"/>
                  <a:pt x="53524" y="31164"/>
                </a:cubicBezTo>
                <a:cubicBezTo>
                  <a:pt x="51910" y="31164"/>
                  <a:pt x="51910" y="31164"/>
                  <a:pt x="51910" y="31164"/>
                </a:cubicBezTo>
                <a:cubicBezTo>
                  <a:pt x="52094" y="30540"/>
                  <a:pt x="52094" y="30540"/>
                  <a:pt x="52094" y="30540"/>
                </a:cubicBezTo>
                <a:cubicBezTo>
                  <a:pt x="48242" y="29293"/>
                  <a:pt x="48242" y="29293"/>
                  <a:pt x="48242" y="29293"/>
                </a:cubicBezTo>
                <a:cubicBezTo>
                  <a:pt x="48425" y="30956"/>
                  <a:pt x="48425" y="30956"/>
                  <a:pt x="48425" y="30956"/>
                </a:cubicBezTo>
                <a:cubicBezTo>
                  <a:pt x="47875" y="31268"/>
                  <a:pt x="47875" y="31268"/>
                  <a:pt x="47875" y="31268"/>
                </a:cubicBezTo>
                <a:cubicBezTo>
                  <a:pt x="49159" y="32910"/>
                  <a:pt x="49159" y="32910"/>
                  <a:pt x="49159" y="32910"/>
                </a:cubicBezTo>
                <a:cubicBezTo>
                  <a:pt x="50810" y="33326"/>
                  <a:pt x="50810" y="33326"/>
                  <a:pt x="50810" y="33326"/>
                </a:cubicBezTo>
                <a:cubicBezTo>
                  <a:pt x="48975" y="33742"/>
                  <a:pt x="48975" y="33742"/>
                  <a:pt x="48975" y="33742"/>
                </a:cubicBezTo>
                <a:cubicBezTo>
                  <a:pt x="50259" y="34864"/>
                  <a:pt x="50259" y="34864"/>
                  <a:pt x="50259" y="34864"/>
                </a:cubicBezTo>
                <a:cubicBezTo>
                  <a:pt x="50626" y="35592"/>
                  <a:pt x="50626" y="35592"/>
                  <a:pt x="50626" y="35592"/>
                </a:cubicBezTo>
                <a:close/>
                <a:moveTo>
                  <a:pt x="51910" y="36112"/>
                </a:moveTo>
                <a:lnTo>
                  <a:pt x="51910" y="36112"/>
                </a:lnTo>
                <a:cubicBezTo>
                  <a:pt x="53158" y="35384"/>
                  <a:pt x="53158" y="35384"/>
                  <a:pt x="53158" y="35384"/>
                </a:cubicBezTo>
                <a:cubicBezTo>
                  <a:pt x="53708" y="35592"/>
                  <a:pt x="53708" y="35592"/>
                  <a:pt x="53708" y="35592"/>
                </a:cubicBezTo>
                <a:cubicBezTo>
                  <a:pt x="56789" y="35696"/>
                  <a:pt x="56789" y="35696"/>
                  <a:pt x="56789" y="35696"/>
                </a:cubicBezTo>
                <a:cubicBezTo>
                  <a:pt x="57890" y="36216"/>
                  <a:pt x="57890" y="36216"/>
                  <a:pt x="57890" y="36216"/>
                </a:cubicBezTo>
                <a:cubicBezTo>
                  <a:pt x="57156" y="36632"/>
                  <a:pt x="57156" y="36632"/>
                  <a:pt x="57156" y="36632"/>
                </a:cubicBezTo>
                <a:cubicBezTo>
                  <a:pt x="57156" y="37442"/>
                  <a:pt x="57156" y="37442"/>
                  <a:pt x="57156" y="37442"/>
                </a:cubicBezTo>
                <a:cubicBezTo>
                  <a:pt x="52607" y="36923"/>
                  <a:pt x="52607" y="36923"/>
                  <a:pt x="52607" y="36923"/>
                </a:cubicBezTo>
                <a:cubicBezTo>
                  <a:pt x="51910" y="36112"/>
                  <a:pt x="51910" y="36112"/>
                  <a:pt x="51910" y="36112"/>
                </a:cubicBezTo>
                <a:close/>
                <a:moveTo>
                  <a:pt x="15664" y="40124"/>
                </a:moveTo>
                <a:lnTo>
                  <a:pt x="15664" y="40124"/>
                </a:lnTo>
                <a:cubicBezTo>
                  <a:pt x="16215" y="40540"/>
                  <a:pt x="16215" y="40540"/>
                  <a:pt x="16215" y="40540"/>
                </a:cubicBezTo>
                <a:cubicBezTo>
                  <a:pt x="18049" y="40540"/>
                  <a:pt x="18049" y="40540"/>
                  <a:pt x="18049" y="40540"/>
                </a:cubicBezTo>
                <a:cubicBezTo>
                  <a:pt x="18232" y="40228"/>
                  <a:pt x="18232" y="40228"/>
                  <a:pt x="18232" y="40228"/>
                </a:cubicBezTo>
                <a:cubicBezTo>
                  <a:pt x="17315" y="39708"/>
                  <a:pt x="17315" y="39708"/>
                  <a:pt x="17315" y="39708"/>
                </a:cubicBezTo>
                <a:cubicBezTo>
                  <a:pt x="15664" y="40124"/>
                  <a:pt x="15664" y="40124"/>
                  <a:pt x="15664" y="40124"/>
                </a:cubicBezTo>
                <a:close/>
                <a:moveTo>
                  <a:pt x="4732" y="44781"/>
                </a:moveTo>
                <a:lnTo>
                  <a:pt x="4732" y="44781"/>
                </a:lnTo>
                <a:cubicBezTo>
                  <a:pt x="3668" y="43118"/>
                  <a:pt x="3668" y="43118"/>
                  <a:pt x="3668" y="43118"/>
                </a:cubicBezTo>
                <a:cubicBezTo>
                  <a:pt x="2751" y="44158"/>
                  <a:pt x="2751" y="44158"/>
                  <a:pt x="2751" y="44158"/>
                </a:cubicBezTo>
                <a:cubicBezTo>
                  <a:pt x="366" y="43846"/>
                  <a:pt x="366" y="43846"/>
                  <a:pt x="366" y="43846"/>
                </a:cubicBezTo>
                <a:cubicBezTo>
                  <a:pt x="733" y="43222"/>
                  <a:pt x="733" y="43222"/>
                  <a:pt x="733" y="43222"/>
                </a:cubicBezTo>
                <a:cubicBezTo>
                  <a:pt x="0" y="43014"/>
                  <a:pt x="0" y="43014"/>
                  <a:pt x="0" y="43014"/>
                </a:cubicBezTo>
                <a:cubicBezTo>
                  <a:pt x="1650" y="41787"/>
                  <a:pt x="1650" y="41787"/>
                  <a:pt x="1650" y="41787"/>
                </a:cubicBezTo>
                <a:cubicBezTo>
                  <a:pt x="2751" y="41787"/>
                  <a:pt x="2751" y="41787"/>
                  <a:pt x="2751" y="41787"/>
                </a:cubicBezTo>
                <a:cubicBezTo>
                  <a:pt x="7483" y="37650"/>
                  <a:pt x="7483" y="37650"/>
                  <a:pt x="7483" y="37650"/>
                </a:cubicBezTo>
                <a:cubicBezTo>
                  <a:pt x="9648" y="37442"/>
                  <a:pt x="9648" y="37442"/>
                  <a:pt x="9648" y="37442"/>
                </a:cubicBezTo>
                <a:cubicBezTo>
                  <a:pt x="10565" y="37754"/>
                  <a:pt x="10565" y="37754"/>
                  <a:pt x="10565" y="37754"/>
                </a:cubicBezTo>
                <a:cubicBezTo>
                  <a:pt x="11849" y="37442"/>
                  <a:pt x="11849" y="37442"/>
                  <a:pt x="11849" y="37442"/>
                </a:cubicBezTo>
                <a:cubicBezTo>
                  <a:pt x="10749" y="37027"/>
                  <a:pt x="10749" y="37027"/>
                  <a:pt x="10749" y="37027"/>
                </a:cubicBezTo>
                <a:cubicBezTo>
                  <a:pt x="12033" y="36735"/>
                  <a:pt x="12033" y="36735"/>
                  <a:pt x="12033" y="36735"/>
                </a:cubicBezTo>
                <a:cubicBezTo>
                  <a:pt x="14380" y="37754"/>
                  <a:pt x="14380" y="37754"/>
                  <a:pt x="14380" y="37754"/>
                </a:cubicBezTo>
                <a:cubicBezTo>
                  <a:pt x="12399" y="38482"/>
                  <a:pt x="12399" y="38482"/>
                  <a:pt x="12399" y="38482"/>
                </a:cubicBezTo>
                <a:cubicBezTo>
                  <a:pt x="13683" y="39812"/>
                  <a:pt x="13683" y="39812"/>
                  <a:pt x="13683" y="39812"/>
                </a:cubicBezTo>
                <a:cubicBezTo>
                  <a:pt x="12583" y="39812"/>
                  <a:pt x="12583" y="39812"/>
                  <a:pt x="12583" y="39812"/>
                </a:cubicBezTo>
                <a:cubicBezTo>
                  <a:pt x="12950" y="40852"/>
                  <a:pt x="12950" y="40852"/>
                  <a:pt x="12950" y="40852"/>
                </a:cubicBezTo>
                <a:cubicBezTo>
                  <a:pt x="11115" y="41476"/>
                  <a:pt x="11115" y="41476"/>
                  <a:pt x="11115" y="41476"/>
                </a:cubicBezTo>
                <a:cubicBezTo>
                  <a:pt x="10565" y="42702"/>
                  <a:pt x="10565" y="42702"/>
                  <a:pt x="10565" y="42702"/>
                </a:cubicBezTo>
                <a:cubicBezTo>
                  <a:pt x="8951" y="41891"/>
                  <a:pt x="8951" y="41891"/>
                  <a:pt x="8951" y="41891"/>
                </a:cubicBezTo>
                <a:cubicBezTo>
                  <a:pt x="9831" y="40228"/>
                  <a:pt x="9831" y="40228"/>
                  <a:pt x="9831" y="40228"/>
                </a:cubicBezTo>
                <a:cubicBezTo>
                  <a:pt x="8584" y="40540"/>
                  <a:pt x="8584" y="40540"/>
                  <a:pt x="8584" y="40540"/>
                </a:cubicBezTo>
                <a:cubicBezTo>
                  <a:pt x="8217" y="41683"/>
                  <a:pt x="8217" y="41683"/>
                  <a:pt x="8217" y="41683"/>
                </a:cubicBezTo>
                <a:cubicBezTo>
                  <a:pt x="7667" y="41476"/>
                  <a:pt x="7667" y="41476"/>
                  <a:pt x="7667" y="41476"/>
                </a:cubicBezTo>
                <a:cubicBezTo>
                  <a:pt x="8401" y="42494"/>
                  <a:pt x="8401" y="42494"/>
                  <a:pt x="8401" y="42494"/>
                </a:cubicBezTo>
                <a:cubicBezTo>
                  <a:pt x="7117" y="43430"/>
                  <a:pt x="7117" y="43430"/>
                  <a:pt x="7117" y="43430"/>
                </a:cubicBezTo>
                <a:cubicBezTo>
                  <a:pt x="6566" y="42494"/>
                  <a:pt x="6566" y="42494"/>
                  <a:pt x="6566" y="42494"/>
                </a:cubicBezTo>
                <a:cubicBezTo>
                  <a:pt x="6016" y="42702"/>
                  <a:pt x="6016" y="42702"/>
                  <a:pt x="6016" y="42702"/>
                </a:cubicBezTo>
                <a:cubicBezTo>
                  <a:pt x="5833" y="44261"/>
                  <a:pt x="5833" y="44261"/>
                  <a:pt x="5833" y="44261"/>
                </a:cubicBezTo>
                <a:cubicBezTo>
                  <a:pt x="4732" y="44781"/>
                  <a:pt x="4732" y="44781"/>
                  <a:pt x="4732" y="44781"/>
                </a:cubicBezTo>
                <a:close/>
                <a:moveTo>
                  <a:pt x="8401" y="46320"/>
                </a:moveTo>
                <a:lnTo>
                  <a:pt x="8401" y="46320"/>
                </a:lnTo>
                <a:cubicBezTo>
                  <a:pt x="9134" y="45904"/>
                  <a:pt x="9134" y="45904"/>
                  <a:pt x="9134" y="45904"/>
                </a:cubicBezTo>
                <a:cubicBezTo>
                  <a:pt x="10565" y="43430"/>
                  <a:pt x="10565" y="43430"/>
                  <a:pt x="10565" y="43430"/>
                </a:cubicBezTo>
                <a:cubicBezTo>
                  <a:pt x="8584" y="44158"/>
                  <a:pt x="8584" y="44158"/>
                  <a:pt x="8584" y="44158"/>
                </a:cubicBezTo>
                <a:cubicBezTo>
                  <a:pt x="6933" y="45488"/>
                  <a:pt x="6933" y="45488"/>
                  <a:pt x="6933" y="45488"/>
                </a:cubicBezTo>
                <a:cubicBezTo>
                  <a:pt x="8401" y="46320"/>
                  <a:pt x="8401" y="46320"/>
                  <a:pt x="8401" y="46320"/>
                </a:cubicBezTo>
                <a:close/>
                <a:moveTo>
                  <a:pt x="32613" y="48170"/>
                </a:moveTo>
                <a:lnTo>
                  <a:pt x="32613" y="48170"/>
                </a:lnTo>
                <a:cubicBezTo>
                  <a:pt x="31329" y="48794"/>
                  <a:pt x="31329" y="48794"/>
                  <a:pt x="31329" y="48794"/>
                </a:cubicBezTo>
                <a:cubicBezTo>
                  <a:pt x="29678" y="47962"/>
                  <a:pt x="29678" y="47962"/>
                  <a:pt x="29678" y="47962"/>
                </a:cubicBezTo>
                <a:cubicBezTo>
                  <a:pt x="28394" y="48690"/>
                  <a:pt x="28394" y="48690"/>
                  <a:pt x="28394" y="48690"/>
                </a:cubicBezTo>
                <a:cubicBezTo>
                  <a:pt x="27881" y="47962"/>
                  <a:pt x="27881" y="47962"/>
                  <a:pt x="27881" y="47962"/>
                </a:cubicBezTo>
                <a:cubicBezTo>
                  <a:pt x="26964" y="48378"/>
                  <a:pt x="26964" y="48378"/>
                  <a:pt x="26964" y="48378"/>
                </a:cubicBezTo>
                <a:cubicBezTo>
                  <a:pt x="26964" y="48378"/>
                  <a:pt x="24029" y="49106"/>
                  <a:pt x="23662" y="49106"/>
                </a:cubicBezTo>
                <a:cubicBezTo>
                  <a:pt x="23515" y="49106"/>
                  <a:pt x="23845" y="49625"/>
                  <a:pt x="23845" y="49625"/>
                </a:cubicBezTo>
                <a:cubicBezTo>
                  <a:pt x="20397" y="50748"/>
                  <a:pt x="20397" y="50748"/>
                  <a:pt x="20397" y="50748"/>
                </a:cubicBezTo>
                <a:cubicBezTo>
                  <a:pt x="17866" y="50436"/>
                  <a:pt x="17866" y="50436"/>
                  <a:pt x="17866" y="50436"/>
                </a:cubicBezTo>
                <a:cubicBezTo>
                  <a:pt x="16582" y="49625"/>
                  <a:pt x="16582" y="49625"/>
                  <a:pt x="16582" y="49625"/>
                </a:cubicBezTo>
                <a:cubicBezTo>
                  <a:pt x="18599" y="48482"/>
                  <a:pt x="18599" y="48482"/>
                  <a:pt x="18599" y="48482"/>
                </a:cubicBezTo>
                <a:cubicBezTo>
                  <a:pt x="20947" y="48274"/>
                  <a:pt x="20947" y="48274"/>
                  <a:pt x="20947" y="48274"/>
                </a:cubicBezTo>
                <a:cubicBezTo>
                  <a:pt x="21498" y="48586"/>
                  <a:pt x="21498" y="48586"/>
                  <a:pt x="21498" y="48586"/>
                </a:cubicBezTo>
                <a:cubicBezTo>
                  <a:pt x="23295" y="47151"/>
                  <a:pt x="23295" y="47151"/>
                  <a:pt x="23295" y="47151"/>
                </a:cubicBezTo>
                <a:cubicBezTo>
                  <a:pt x="20764" y="47775"/>
                  <a:pt x="20764" y="47775"/>
                  <a:pt x="20764" y="47775"/>
                </a:cubicBezTo>
                <a:cubicBezTo>
                  <a:pt x="19663" y="47359"/>
                  <a:pt x="19663" y="47359"/>
                  <a:pt x="19663" y="47359"/>
                </a:cubicBezTo>
                <a:cubicBezTo>
                  <a:pt x="19480" y="48066"/>
                  <a:pt x="19480" y="48066"/>
                  <a:pt x="19480" y="48066"/>
                </a:cubicBezTo>
                <a:cubicBezTo>
                  <a:pt x="17132" y="48170"/>
                  <a:pt x="17132" y="48170"/>
                  <a:pt x="17132" y="48170"/>
                </a:cubicBezTo>
                <a:cubicBezTo>
                  <a:pt x="18599" y="46424"/>
                  <a:pt x="18599" y="46424"/>
                  <a:pt x="18599" y="46424"/>
                </a:cubicBezTo>
                <a:cubicBezTo>
                  <a:pt x="17315" y="46424"/>
                  <a:pt x="17315" y="46424"/>
                  <a:pt x="17315" y="46424"/>
                </a:cubicBezTo>
                <a:cubicBezTo>
                  <a:pt x="16765" y="47151"/>
                  <a:pt x="16765" y="47151"/>
                  <a:pt x="16765" y="47151"/>
                </a:cubicBezTo>
                <a:cubicBezTo>
                  <a:pt x="16215" y="47047"/>
                  <a:pt x="16215" y="47047"/>
                  <a:pt x="16215" y="47047"/>
                </a:cubicBezTo>
                <a:cubicBezTo>
                  <a:pt x="16398" y="47775"/>
                  <a:pt x="16398" y="47775"/>
                  <a:pt x="16398" y="47775"/>
                </a:cubicBezTo>
                <a:cubicBezTo>
                  <a:pt x="15298" y="48378"/>
                  <a:pt x="15298" y="48378"/>
                  <a:pt x="15298" y="48378"/>
                </a:cubicBezTo>
                <a:cubicBezTo>
                  <a:pt x="14747" y="47650"/>
                  <a:pt x="14747" y="47650"/>
                  <a:pt x="14747" y="47650"/>
                </a:cubicBezTo>
                <a:cubicBezTo>
                  <a:pt x="14050" y="48482"/>
                  <a:pt x="14050" y="48482"/>
                  <a:pt x="14050" y="48482"/>
                </a:cubicBezTo>
                <a:cubicBezTo>
                  <a:pt x="12766" y="47650"/>
                  <a:pt x="12766" y="47650"/>
                  <a:pt x="12766" y="47650"/>
                </a:cubicBezTo>
                <a:cubicBezTo>
                  <a:pt x="12399" y="47962"/>
                  <a:pt x="12399" y="47962"/>
                  <a:pt x="12399" y="47962"/>
                </a:cubicBezTo>
                <a:cubicBezTo>
                  <a:pt x="9831" y="47255"/>
                  <a:pt x="9831" y="47255"/>
                  <a:pt x="9831" y="47255"/>
                </a:cubicBezTo>
                <a:cubicBezTo>
                  <a:pt x="10932" y="46112"/>
                  <a:pt x="10932" y="46112"/>
                  <a:pt x="10932" y="46112"/>
                </a:cubicBezTo>
                <a:cubicBezTo>
                  <a:pt x="13133" y="46320"/>
                  <a:pt x="13133" y="46320"/>
                  <a:pt x="13133" y="46320"/>
                </a:cubicBezTo>
                <a:cubicBezTo>
                  <a:pt x="15114" y="45280"/>
                  <a:pt x="15114" y="45280"/>
                  <a:pt x="15114" y="45280"/>
                </a:cubicBezTo>
                <a:cubicBezTo>
                  <a:pt x="12766" y="45904"/>
                  <a:pt x="12766" y="45904"/>
                  <a:pt x="12766" y="45904"/>
                </a:cubicBezTo>
                <a:cubicBezTo>
                  <a:pt x="10932" y="45904"/>
                  <a:pt x="10932" y="45904"/>
                  <a:pt x="10932" y="45904"/>
                </a:cubicBezTo>
                <a:cubicBezTo>
                  <a:pt x="11115" y="45072"/>
                  <a:pt x="11115" y="45072"/>
                  <a:pt x="11115" y="45072"/>
                </a:cubicBezTo>
                <a:cubicBezTo>
                  <a:pt x="15298" y="44573"/>
                  <a:pt x="15298" y="44573"/>
                  <a:pt x="15298" y="44573"/>
                </a:cubicBezTo>
                <a:cubicBezTo>
                  <a:pt x="11666" y="44469"/>
                  <a:pt x="11666" y="44469"/>
                  <a:pt x="11666" y="44469"/>
                </a:cubicBezTo>
                <a:cubicBezTo>
                  <a:pt x="12399" y="43118"/>
                  <a:pt x="12399" y="43118"/>
                  <a:pt x="12399" y="43118"/>
                </a:cubicBezTo>
                <a:cubicBezTo>
                  <a:pt x="15664" y="43118"/>
                  <a:pt x="15664" y="43118"/>
                  <a:pt x="15664" y="43118"/>
                </a:cubicBezTo>
                <a:cubicBezTo>
                  <a:pt x="13317" y="42598"/>
                  <a:pt x="13317" y="42598"/>
                  <a:pt x="13317" y="42598"/>
                </a:cubicBezTo>
                <a:cubicBezTo>
                  <a:pt x="13830" y="41891"/>
                  <a:pt x="13830" y="41891"/>
                  <a:pt x="13830" y="41891"/>
                </a:cubicBezTo>
                <a:cubicBezTo>
                  <a:pt x="16765" y="41683"/>
                  <a:pt x="16765" y="41683"/>
                  <a:pt x="16765" y="41683"/>
                </a:cubicBezTo>
                <a:cubicBezTo>
                  <a:pt x="16765" y="42910"/>
                  <a:pt x="16765" y="42910"/>
                  <a:pt x="16765" y="42910"/>
                </a:cubicBezTo>
                <a:cubicBezTo>
                  <a:pt x="19296" y="42494"/>
                  <a:pt x="19296" y="42494"/>
                  <a:pt x="19296" y="42494"/>
                </a:cubicBezTo>
                <a:cubicBezTo>
                  <a:pt x="21498" y="44158"/>
                  <a:pt x="21498" y="44158"/>
                  <a:pt x="21498" y="44158"/>
                </a:cubicBezTo>
                <a:cubicBezTo>
                  <a:pt x="20764" y="44781"/>
                  <a:pt x="20764" y="44781"/>
                  <a:pt x="20764" y="44781"/>
                </a:cubicBezTo>
                <a:cubicBezTo>
                  <a:pt x="21864" y="44677"/>
                  <a:pt x="21864" y="44677"/>
                  <a:pt x="21864" y="44677"/>
                </a:cubicBezTo>
                <a:cubicBezTo>
                  <a:pt x="22965" y="46008"/>
                  <a:pt x="22965" y="46008"/>
                  <a:pt x="22965" y="46008"/>
                </a:cubicBezTo>
                <a:cubicBezTo>
                  <a:pt x="26964" y="46008"/>
                  <a:pt x="26964" y="46008"/>
                  <a:pt x="26964" y="46008"/>
                </a:cubicBezTo>
                <a:cubicBezTo>
                  <a:pt x="27514" y="45384"/>
                  <a:pt x="27514" y="45384"/>
                  <a:pt x="27514" y="45384"/>
                </a:cubicBezTo>
                <a:cubicBezTo>
                  <a:pt x="25313" y="44365"/>
                  <a:pt x="25313" y="44365"/>
                  <a:pt x="25313" y="44365"/>
                </a:cubicBezTo>
                <a:cubicBezTo>
                  <a:pt x="26780" y="43742"/>
                  <a:pt x="26780" y="43742"/>
                  <a:pt x="26780" y="43742"/>
                </a:cubicBezTo>
                <a:cubicBezTo>
                  <a:pt x="24029" y="41995"/>
                  <a:pt x="24029" y="41995"/>
                  <a:pt x="24029" y="41995"/>
                </a:cubicBezTo>
                <a:cubicBezTo>
                  <a:pt x="25863" y="41580"/>
                  <a:pt x="25863" y="41580"/>
                  <a:pt x="25863" y="41580"/>
                </a:cubicBezTo>
                <a:cubicBezTo>
                  <a:pt x="26413" y="40124"/>
                  <a:pt x="26413" y="40124"/>
                  <a:pt x="26413" y="40124"/>
                </a:cubicBezTo>
                <a:cubicBezTo>
                  <a:pt x="27514" y="40020"/>
                  <a:pt x="27514" y="40020"/>
                  <a:pt x="27514" y="40020"/>
                </a:cubicBezTo>
                <a:cubicBezTo>
                  <a:pt x="28211" y="40540"/>
                  <a:pt x="28211" y="40540"/>
                  <a:pt x="28211" y="40540"/>
                </a:cubicBezTo>
                <a:cubicBezTo>
                  <a:pt x="27514" y="41060"/>
                  <a:pt x="27514" y="41060"/>
                  <a:pt x="27514" y="41060"/>
                </a:cubicBezTo>
                <a:cubicBezTo>
                  <a:pt x="28761" y="42411"/>
                  <a:pt x="28761" y="42411"/>
                  <a:pt x="28761" y="42411"/>
                </a:cubicBezTo>
                <a:cubicBezTo>
                  <a:pt x="28211" y="43638"/>
                  <a:pt x="28211" y="43638"/>
                  <a:pt x="28211" y="43638"/>
                </a:cubicBezTo>
                <a:cubicBezTo>
                  <a:pt x="30045" y="43742"/>
                  <a:pt x="30045" y="43742"/>
                  <a:pt x="30045" y="43742"/>
                </a:cubicBezTo>
                <a:cubicBezTo>
                  <a:pt x="29128" y="44781"/>
                  <a:pt x="29128" y="44781"/>
                  <a:pt x="29128" y="44781"/>
                </a:cubicBezTo>
                <a:cubicBezTo>
                  <a:pt x="30596" y="44261"/>
                  <a:pt x="30596" y="44261"/>
                  <a:pt x="30596" y="44261"/>
                </a:cubicBezTo>
                <a:cubicBezTo>
                  <a:pt x="31146" y="45280"/>
                  <a:pt x="31146" y="45280"/>
                  <a:pt x="31146" y="45280"/>
                </a:cubicBezTo>
                <a:cubicBezTo>
                  <a:pt x="31329" y="44054"/>
                  <a:pt x="31329" y="44054"/>
                  <a:pt x="31329" y="44054"/>
                </a:cubicBezTo>
                <a:cubicBezTo>
                  <a:pt x="32980" y="44054"/>
                  <a:pt x="32980" y="44054"/>
                  <a:pt x="32980" y="44054"/>
                </a:cubicBezTo>
                <a:cubicBezTo>
                  <a:pt x="34044" y="45904"/>
                  <a:pt x="34044" y="45904"/>
                  <a:pt x="34044" y="45904"/>
                </a:cubicBezTo>
                <a:cubicBezTo>
                  <a:pt x="33494" y="46112"/>
                  <a:pt x="33494" y="46112"/>
                  <a:pt x="33494" y="46112"/>
                </a:cubicBezTo>
                <a:cubicBezTo>
                  <a:pt x="32613" y="48170"/>
                  <a:pt x="32613" y="48170"/>
                  <a:pt x="32613" y="48170"/>
                </a:cubicBezTo>
                <a:close/>
                <a:moveTo>
                  <a:pt x="44610" y="35280"/>
                </a:moveTo>
                <a:lnTo>
                  <a:pt x="44610" y="35280"/>
                </a:lnTo>
                <a:cubicBezTo>
                  <a:pt x="43142" y="34656"/>
                  <a:pt x="43142" y="34656"/>
                  <a:pt x="43142" y="34656"/>
                </a:cubicBezTo>
                <a:cubicBezTo>
                  <a:pt x="42445" y="33014"/>
                  <a:pt x="42445" y="33014"/>
                  <a:pt x="42445" y="33014"/>
                </a:cubicBezTo>
                <a:cubicBezTo>
                  <a:pt x="41712" y="33014"/>
                  <a:pt x="41712" y="33014"/>
                  <a:pt x="41712" y="33014"/>
                </a:cubicBezTo>
                <a:cubicBezTo>
                  <a:pt x="41161" y="32598"/>
                  <a:pt x="41161" y="32598"/>
                  <a:pt x="41161" y="32598"/>
                </a:cubicBezTo>
                <a:cubicBezTo>
                  <a:pt x="39327" y="32702"/>
                  <a:pt x="39327" y="32702"/>
                  <a:pt x="39327" y="32702"/>
                </a:cubicBezTo>
                <a:cubicBezTo>
                  <a:pt x="38960" y="32079"/>
                  <a:pt x="38960" y="32079"/>
                  <a:pt x="38960" y="32079"/>
                </a:cubicBezTo>
                <a:cubicBezTo>
                  <a:pt x="36796" y="33014"/>
                  <a:pt x="36796" y="33014"/>
                  <a:pt x="36796" y="33014"/>
                </a:cubicBezTo>
                <a:cubicBezTo>
                  <a:pt x="34778" y="31975"/>
                  <a:pt x="34778" y="31975"/>
                  <a:pt x="34778" y="31975"/>
                </a:cubicBezTo>
                <a:cubicBezTo>
                  <a:pt x="35145" y="31060"/>
                  <a:pt x="35145" y="31060"/>
                  <a:pt x="35145" y="31060"/>
                </a:cubicBezTo>
                <a:cubicBezTo>
                  <a:pt x="35695" y="31060"/>
                  <a:pt x="35695" y="31060"/>
                  <a:pt x="35695" y="31060"/>
                </a:cubicBezTo>
                <a:cubicBezTo>
                  <a:pt x="37676" y="31559"/>
                  <a:pt x="37676" y="31559"/>
                  <a:pt x="37676" y="31559"/>
                </a:cubicBezTo>
                <a:cubicBezTo>
                  <a:pt x="38226" y="31060"/>
                  <a:pt x="38226" y="31060"/>
                  <a:pt x="38226" y="31060"/>
                </a:cubicBezTo>
                <a:cubicBezTo>
                  <a:pt x="36796" y="30748"/>
                  <a:pt x="36796" y="30748"/>
                  <a:pt x="36796" y="30748"/>
                </a:cubicBezTo>
                <a:cubicBezTo>
                  <a:pt x="38080" y="30020"/>
                  <a:pt x="38080" y="30020"/>
                  <a:pt x="38080" y="30020"/>
                </a:cubicBezTo>
                <a:cubicBezTo>
                  <a:pt x="36245" y="29812"/>
                  <a:pt x="36245" y="29812"/>
                  <a:pt x="36245" y="29812"/>
                </a:cubicBezTo>
                <a:cubicBezTo>
                  <a:pt x="36796" y="29189"/>
                  <a:pt x="36796" y="29189"/>
                  <a:pt x="36796" y="29189"/>
                </a:cubicBezTo>
                <a:cubicBezTo>
                  <a:pt x="36429" y="28794"/>
                  <a:pt x="36429" y="28794"/>
                  <a:pt x="36429" y="28794"/>
                </a:cubicBezTo>
                <a:cubicBezTo>
                  <a:pt x="34778" y="29812"/>
                  <a:pt x="34778" y="29812"/>
                  <a:pt x="34778" y="29812"/>
                </a:cubicBezTo>
                <a:cubicBezTo>
                  <a:pt x="35328" y="28586"/>
                  <a:pt x="35328" y="28586"/>
                  <a:pt x="35328" y="28586"/>
                </a:cubicBezTo>
                <a:cubicBezTo>
                  <a:pt x="33861" y="28669"/>
                  <a:pt x="33861" y="28669"/>
                  <a:pt x="33861" y="28669"/>
                </a:cubicBezTo>
                <a:cubicBezTo>
                  <a:pt x="33494" y="27650"/>
                  <a:pt x="33494" y="27650"/>
                  <a:pt x="33494" y="27650"/>
                </a:cubicBezTo>
                <a:cubicBezTo>
                  <a:pt x="34044" y="26923"/>
                  <a:pt x="34044" y="26923"/>
                  <a:pt x="34044" y="26923"/>
                </a:cubicBezTo>
                <a:cubicBezTo>
                  <a:pt x="36612" y="26507"/>
                  <a:pt x="36612" y="26507"/>
                  <a:pt x="36612" y="26507"/>
                </a:cubicBezTo>
                <a:cubicBezTo>
                  <a:pt x="36979" y="27130"/>
                  <a:pt x="36979" y="27130"/>
                  <a:pt x="36979" y="27130"/>
                </a:cubicBezTo>
                <a:cubicBezTo>
                  <a:pt x="38226" y="27027"/>
                  <a:pt x="38226" y="27027"/>
                  <a:pt x="38226" y="27027"/>
                </a:cubicBezTo>
                <a:cubicBezTo>
                  <a:pt x="38080" y="28669"/>
                  <a:pt x="38080" y="28669"/>
                  <a:pt x="38080" y="28669"/>
                </a:cubicBezTo>
                <a:cubicBezTo>
                  <a:pt x="38777" y="28981"/>
                  <a:pt x="38777" y="28981"/>
                  <a:pt x="38777" y="28981"/>
                </a:cubicBezTo>
                <a:cubicBezTo>
                  <a:pt x="38777" y="27858"/>
                  <a:pt x="38777" y="27858"/>
                  <a:pt x="38777" y="27858"/>
                </a:cubicBezTo>
                <a:cubicBezTo>
                  <a:pt x="39877" y="27338"/>
                  <a:pt x="39877" y="27338"/>
                  <a:pt x="39877" y="27338"/>
                </a:cubicBezTo>
                <a:cubicBezTo>
                  <a:pt x="40978" y="28482"/>
                  <a:pt x="40978" y="28482"/>
                  <a:pt x="40978" y="28482"/>
                </a:cubicBezTo>
                <a:cubicBezTo>
                  <a:pt x="41712" y="28274"/>
                  <a:pt x="41712" y="28274"/>
                  <a:pt x="41712" y="28274"/>
                </a:cubicBezTo>
                <a:cubicBezTo>
                  <a:pt x="41895" y="29293"/>
                  <a:pt x="41895" y="29293"/>
                  <a:pt x="41895" y="29293"/>
                </a:cubicBezTo>
                <a:cubicBezTo>
                  <a:pt x="42775" y="29085"/>
                  <a:pt x="42775" y="29085"/>
                  <a:pt x="42775" y="29085"/>
                </a:cubicBezTo>
                <a:cubicBezTo>
                  <a:pt x="44793" y="30644"/>
                  <a:pt x="44793" y="30644"/>
                  <a:pt x="44793" y="30644"/>
                </a:cubicBezTo>
                <a:cubicBezTo>
                  <a:pt x="45343" y="30644"/>
                  <a:pt x="45343" y="30644"/>
                  <a:pt x="45343" y="30644"/>
                </a:cubicBezTo>
                <a:cubicBezTo>
                  <a:pt x="44610" y="31663"/>
                  <a:pt x="44610" y="31663"/>
                  <a:pt x="44610" y="31663"/>
                </a:cubicBezTo>
                <a:cubicBezTo>
                  <a:pt x="44793" y="32390"/>
                  <a:pt x="44793" y="32390"/>
                  <a:pt x="44793" y="32390"/>
                </a:cubicBezTo>
                <a:cubicBezTo>
                  <a:pt x="45160" y="32494"/>
                  <a:pt x="45160" y="32494"/>
                  <a:pt x="45160" y="32494"/>
                </a:cubicBezTo>
                <a:cubicBezTo>
                  <a:pt x="46444" y="33950"/>
                  <a:pt x="46444" y="33950"/>
                  <a:pt x="46444" y="33950"/>
                </a:cubicBezTo>
                <a:cubicBezTo>
                  <a:pt x="46077" y="34449"/>
                  <a:pt x="46077" y="34449"/>
                  <a:pt x="46077" y="34449"/>
                </a:cubicBezTo>
                <a:cubicBezTo>
                  <a:pt x="46261" y="34864"/>
                  <a:pt x="46261" y="34864"/>
                  <a:pt x="46261" y="34864"/>
                </a:cubicBezTo>
                <a:cubicBezTo>
                  <a:pt x="44610" y="35280"/>
                  <a:pt x="44610" y="35280"/>
                  <a:pt x="44610" y="35280"/>
                </a:cubicBezTo>
                <a:close/>
                <a:moveTo>
                  <a:pt x="39510" y="34760"/>
                </a:moveTo>
                <a:lnTo>
                  <a:pt x="39510" y="34760"/>
                </a:lnTo>
                <a:cubicBezTo>
                  <a:pt x="40978" y="35592"/>
                  <a:pt x="40978" y="35592"/>
                  <a:pt x="40978" y="35592"/>
                </a:cubicBezTo>
                <a:cubicBezTo>
                  <a:pt x="41895" y="35280"/>
                  <a:pt x="41895" y="35280"/>
                  <a:pt x="41895" y="35280"/>
                </a:cubicBezTo>
                <a:cubicBezTo>
                  <a:pt x="42959" y="35280"/>
                  <a:pt x="42959" y="35280"/>
                  <a:pt x="42959" y="35280"/>
                </a:cubicBezTo>
                <a:cubicBezTo>
                  <a:pt x="41161" y="34345"/>
                  <a:pt x="41161" y="34345"/>
                  <a:pt x="41161" y="34345"/>
                </a:cubicBezTo>
                <a:cubicBezTo>
                  <a:pt x="39510" y="34760"/>
                  <a:pt x="39510" y="34760"/>
                  <a:pt x="39510" y="34760"/>
                </a:cubicBezTo>
                <a:close/>
                <a:moveTo>
                  <a:pt x="34594" y="38378"/>
                </a:moveTo>
                <a:lnTo>
                  <a:pt x="34594" y="38378"/>
                </a:lnTo>
                <a:cubicBezTo>
                  <a:pt x="33494" y="36735"/>
                  <a:pt x="33494" y="36735"/>
                  <a:pt x="33494" y="36735"/>
                </a:cubicBezTo>
                <a:cubicBezTo>
                  <a:pt x="33127" y="35800"/>
                  <a:pt x="33127" y="35800"/>
                  <a:pt x="33127" y="35800"/>
                </a:cubicBezTo>
                <a:cubicBezTo>
                  <a:pt x="32980" y="35488"/>
                  <a:pt x="32980" y="35488"/>
                  <a:pt x="32980" y="35488"/>
                </a:cubicBezTo>
                <a:cubicBezTo>
                  <a:pt x="34778" y="35904"/>
                  <a:pt x="34778" y="35904"/>
                  <a:pt x="34778" y="35904"/>
                </a:cubicBezTo>
                <a:cubicBezTo>
                  <a:pt x="35145" y="37027"/>
                  <a:pt x="35145" y="37027"/>
                  <a:pt x="35145" y="37027"/>
                </a:cubicBezTo>
                <a:cubicBezTo>
                  <a:pt x="35695" y="37338"/>
                  <a:pt x="35695" y="37338"/>
                  <a:pt x="35695" y="37338"/>
                </a:cubicBezTo>
                <a:cubicBezTo>
                  <a:pt x="36245" y="38482"/>
                  <a:pt x="36245" y="38482"/>
                  <a:pt x="36245" y="38482"/>
                </a:cubicBezTo>
                <a:cubicBezTo>
                  <a:pt x="35695" y="38794"/>
                  <a:pt x="35695" y="38794"/>
                  <a:pt x="35695" y="38794"/>
                </a:cubicBezTo>
                <a:cubicBezTo>
                  <a:pt x="34594" y="38378"/>
                  <a:pt x="34594" y="38378"/>
                  <a:pt x="34594" y="38378"/>
                </a:cubicBezTo>
                <a:close/>
                <a:moveTo>
                  <a:pt x="41345" y="41164"/>
                </a:moveTo>
                <a:lnTo>
                  <a:pt x="41345" y="41164"/>
                </a:lnTo>
                <a:cubicBezTo>
                  <a:pt x="42959" y="40436"/>
                  <a:pt x="42959" y="40436"/>
                  <a:pt x="42959" y="40436"/>
                </a:cubicBezTo>
                <a:cubicBezTo>
                  <a:pt x="43693" y="40748"/>
                  <a:pt x="43693" y="40748"/>
                  <a:pt x="43693" y="40748"/>
                </a:cubicBezTo>
                <a:cubicBezTo>
                  <a:pt x="42262" y="41372"/>
                  <a:pt x="42262" y="41372"/>
                  <a:pt x="42262" y="41372"/>
                </a:cubicBezTo>
                <a:cubicBezTo>
                  <a:pt x="41345" y="41372"/>
                  <a:pt x="41345" y="41372"/>
                  <a:pt x="41345" y="41372"/>
                </a:cubicBezTo>
                <a:cubicBezTo>
                  <a:pt x="41345" y="41164"/>
                  <a:pt x="41345" y="41164"/>
                  <a:pt x="41345" y="41164"/>
                </a:cubicBezTo>
                <a:close/>
                <a:moveTo>
                  <a:pt x="36245" y="42411"/>
                </a:moveTo>
                <a:lnTo>
                  <a:pt x="36245" y="42411"/>
                </a:lnTo>
                <a:cubicBezTo>
                  <a:pt x="37859" y="42494"/>
                  <a:pt x="37859" y="42494"/>
                  <a:pt x="37859" y="42494"/>
                </a:cubicBezTo>
                <a:cubicBezTo>
                  <a:pt x="38777" y="42099"/>
                  <a:pt x="38777" y="42099"/>
                  <a:pt x="38777" y="42099"/>
                </a:cubicBezTo>
                <a:cubicBezTo>
                  <a:pt x="36796" y="40852"/>
                  <a:pt x="36796" y="40852"/>
                  <a:pt x="36796" y="40852"/>
                </a:cubicBezTo>
                <a:cubicBezTo>
                  <a:pt x="35328" y="41268"/>
                  <a:pt x="35328" y="41268"/>
                  <a:pt x="35328" y="41268"/>
                </a:cubicBezTo>
                <a:cubicBezTo>
                  <a:pt x="36062" y="41683"/>
                  <a:pt x="36062" y="41683"/>
                  <a:pt x="36062" y="41683"/>
                </a:cubicBezTo>
                <a:cubicBezTo>
                  <a:pt x="35878" y="42099"/>
                  <a:pt x="35878" y="42099"/>
                  <a:pt x="35878" y="42099"/>
                </a:cubicBezTo>
                <a:cubicBezTo>
                  <a:pt x="36245" y="42411"/>
                  <a:pt x="36245" y="42411"/>
                  <a:pt x="36245" y="42411"/>
                </a:cubicBezTo>
                <a:close/>
                <a:moveTo>
                  <a:pt x="35878" y="43430"/>
                </a:moveTo>
                <a:lnTo>
                  <a:pt x="35878" y="43430"/>
                </a:lnTo>
                <a:cubicBezTo>
                  <a:pt x="36062" y="42910"/>
                  <a:pt x="36062" y="42910"/>
                  <a:pt x="36062" y="42910"/>
                </a:cubicBezTo>
                <a:cubicBezTo>
                  <a:pt x="38410" y="42494"/>
                  <a:pt x="38410" y="42494"/>
                  <a:pt x="38410" y="42494"/>
                </a:cubicBezTo>
                <a:cubicBezTo>
                  <a:pt x="39510" y="42806"/>
                  <a:pt x="39510" y="42806"/>
                  <a:pt x="39510" y="42806"/>
                </a:cubicBezTo>
                <a:cubicBezTo>
                  <a:pt x="39510" y="43326"/>
                  <a:pt x="39510" y="43326"/>
                  <a:pt x="39510" y="43326"/>
                </a:cubicBezTo>
                <a:cubicBezTo>
                  <a:pt x="37859" y="43742"/>
                  <a:pt x="37859" y="43742"/>
                  <a:pt x="37859" y="43742"/>
                </a:cubicBezTo>
                <a:cubicBezTo>
                  <a:pt x="35878" y="43430"/>
                  <a:pt x="35878" y="43430"/>
                  <a:pt x="35878" y="43430"/>
                </a:cubicBezTo>
                <a:close/>
                <a:moveTo>
                  <a:pt x="36796" y="44365"/>
                </a:moveTo>
                <a:lnTo>
                  <a:pt x="36796" y="44365"/>
                </a:lnTo>
                <a:cubicBezTo>
                  <a:pt x="37676" y="44469"/>
                  <a:pt x="37676" y="44469"/>
                  <a:pt x="37676" y="44469"/>
                </a:cubicBezTo>
                <a:cubicBezTo>
                  <a:pt x="39510" y="44054"/>
                  <a:pt x="39510" y="44054"/>
                  <a:pt x="39510" y="44054"/>
                </a:cubicBezTo>
                <a:cubicBezTo>
                  <a:pt x="40061" y="43742"/>
                  <a:pt x="40061" y="43742"/>
                  <a:pt x="40061" y="43742"/>
                </a:cubicBezTo>
                <a:cubicBezTo>
                  <a:pt x="39510" y="43534"/>
                  <a:pt x="39510" y="43534"/>
                  <a:pt x="39510" y="43534"/>
                </a:cubicBezTo>
                <a:cubicBezTo>
                  <a:pt x="36796" y="44365"/>
                  <a:pt x="36796" y="44365"/>
                  <a:pt x="36796" y="44365"/>
                </a:cubicBezTo>
                <a:close/>
                <a:moveTo>
                  <a:pt x="37859" y="44989"/>
                </a:moveTo>
                <a:lnTo>
                  <a:pt x="37859" y="44989"/>
                </a:lnTo>
                <a:cubicBezTo>
                  <a:pt x="38960" y="44261"/>
                  <a:pt x="38960" y="44261"/>
                  <a:pt x="38960" y="44261"/>
                </a:cubicBezTo>
                <a:cubicBezTo>
                  <a:pt x="40244" y="44054"/>
                  <a:pt x="40244" y="44054"/>
                  <a:pt x="40244" y="44054"/>
                </a:cubicBezTo>
                <a:cubicBezTo>
                  <a:pt x="40428" y="44365"/>
                  <a:pt x="40428" y="44365"/>
                  <a:pt x="40428" y="44365"/>
                </a:cubicBezTo>
                <a:cubicBezTo>
                  <a:pt x="39510" y="44989"/>
                  <a:pt x="39510" y="44989"/>
                  <a:pt x="39510" y="44989"/>
                </a:cubicBezTo>
                <a:cubicBezTo>
                  <a:pt x="37859" y="44989"/>
                  <a:pt x="37859" y="44989"/>
                  <a:pt x="37859" y="44989"/>
                </a:cubicBezTo>
                <a:close/>
                <a:moveTo>
                  <a:pt x="35878" y="46528"/>
                </a:moveTo>
                <a:lnTo>
                  <a:pt x="35878" y="46528"/>
                </a:lnTo>
                <a:cubicBezTo>
                  <a:pt x="34961" y="47858"/>
                  <a:pt x="34961" y="47858"/>
                  <a:pt x="34961" y="47858"/>
                </a:cubicBezTo>
                <a:cubicBezTo>
                  <a:pt x="36612" y="48378"/>
                  <a:pt x="36612" y="48378"/>
                  <a:pt x="36612" y="48378"/>
                </a:cubicBezTo>
                <a:cubicBezTo>
                  <a:pt x="37529" y="47858"/>
                  <a:pt x="37529" y="47858"/>
                  <a:pt x="37529" y="47858"/>
                </a:cubicBezTo>
                <a:cubicBezTo>
                  <a:pt x="36979" y="46632"/>
                  <a:pt x="36979" y="46632"/>
                  <a:pt x="36979" y="46632"/>
                </a:cubicBezTo>
                <a:cubicBezTo>
                  <a:pt x="35878" y="46528"/>
                  <a:pt x="35878" y="46528"/>
                  <a:pt x="35878" y="46528"/>
                </a:cubicBezTo>
                <a:close/>
                <a:moveTo>
                  <a:pt x="50443" y="46839"/>
                </a:moveTo>
                <a:lnTo>
                  <a:pt x="50443" y="46839"/>
                </a:lnTo>
                <a:cubicBezTo>
                  <a:pt x="50076" y="46216"/>
                  <a:pt x="50076" y="46216"/>
                  <a:pt x="50076" y="46216"/>
                </a:cubicBezTo>
                <a:cubicBezTo>
                  <a:pt x="51177" y="45696"/>
                  <a:pt x="51177" y="45696"/>
                  <a:pt x="51177" y="45696"/>
                </a:cubicBezTo>
                <a:cubicBezTo>
                  <a:pt x="51177" y="46839"/>
                  <a:pt x="51177" y="46839"/>
                  <a:pt x="51177" y="46839"/>
                </a:cubicBezTo>
                <a:cubicBezTo>
                  <a:pt x="50443" y="46839"/>
                  <a:pt x="50443" y="46839"/>
                  <a:pt x="50443" y="46839"/>
                </a:cubicBezTo>
                <a:close/>
                <a:moveTo>
                  <a:pt x="47875" y="48274"/>
                </a:moveTo>
                <a:lnTo>
                  <a:pt x="47875" y="48274"/>
                </a:lnTo>
                <a:cubicBezTo>
                  <a:pt x="47875" y="47775"/>
                  <a:pt x="47875" y="47775"/>
                  <a:pt x="47875" y="47775"/>
                </a:cubicBezTo>
                <a:cubicBezTo>
                  <a:pt x="48792" y="47962"/>
                  <a:pt x="48792" y="47962"/>
                  <a:pt x="48792" y="47962"/>
                </a:cubicBezTo>
                <a:cubicBezTo>
                  <a:pt x="47875" y="47047"/>
                  <a:pt x="47875" y="47047"/>
                  <a:pt x="47875" y="47047"/>
                </a:cubicBezTo>
                <a:cubicBezTo>
                  <a:pt x="48608" y="45800"/>
                  <a:pt x="48608" y="45800"/>
                  <a:pt x="48608" y="45800"/>
                </a:cubicBezTo>
                <a:cubicBezTo>
                  <a:pt x="49342" y="46839"/>
                  <a:pt x="49342" y="46839"/>
                  <a:pt x="49342" y="46839"/>
                </a:cubicBezTo>
                <a:cubicBezTo>
                  <a:pt x="49709" y="45488"/>
                  <a:pt x="49709" y="45488"/>
                  <a:pt x="49709" y="45488"/>
                </a:cubicBezTo>
                <a:cubicBezTo>
                  <a:pt x="48425" y="45072"/>
                  <a:pt x="48425" y="45072"/>
                  <a:pt x="48425" y="45072"/>
                </a:cubicBezTo>
                <a:cubicBezTo>
                  <a:pt x="49159" y="44781"/>
                  <a:pt x="49159" y="44781"/>
                  <a:pt x="49159" y="44781"/>
                </a:cubicBezTo>
                <a:cubicBezTo>
                  <a:pt x="49159" y="43326"/>
                  <a:pt x="49159" y="43326"/>
                  <a:pt x="49159" y="43326"/>
                </a:cubicBezTo>
                <a:cubicBezTo>
                  <a:pt x="48608" y="42702"/>
                  <a:pt x="48608" y="42702"/>
                  <a:pt x="48608" y="42702"/>
                </a:cubicBezTo>
                <a:cubicBezTo>
                  <a:pt x="49159" y="41995"/>
                  <a:pt x="49159" y="41995"/>
                  <a:pt x="49159" y="41995"/>
                </a:cubicBezTo>
                <a:cubicBezTo>
                  <a:pt x="47545" y="41060"/>
                  <a:pt x="47545" y="41060"/>
                  <a:pt x="47545" y="41060"/>
                </a:cubicBezTo>
                <a:cubicBezTo>
                  <a:pt x="46444" y="41891"/>
                  <a:pt x="46444" y="41891"/>
                  <a:pt x="46444" y="41891"/>
                </a:cubicBezTo>
                <a:cubicBezTo>
                  <a:pt x="46444" y="41683"/>
                  <a:pt x="46444" y="41683"/>
                  <a:pt x="46444" y="41683"/>
                </a:cubicBezTo>
                <a:cubicBezTo>
                  <a:pt x="44059" y="40956"/>
                  <a:pt x="44059" y="40956"/>
                  <a:pt x="44059" y="40956"/>
                </a:cubicBezTo>
                <a:cubicBezTo>
                  <a:pt x="42445" y="41683"/>
                  <a:pt x="42445" y="41683"/>
                  <a:pt x="42445" y="41683"/>
                </a:cubicBezTo>
                <a:cubicBezTo>
                  <a:pt x="44243" y="42494"/>
                  <a:pt x="44243" y="42494"/>
                  <a:pt x="44243" y="42494"/>
                </a:cubicBezTo>
                <a:cubicBezTo>
                  <a:pt x="44243" y="43326"/>
                  <a:pt x="44243" y="43326"/>
                  <a:pt x="44243" y="43326"/>
                </a:cubicBezTo>
                <a:cubicBezTo>
                  <a:pt x="45160" y="44261"/>
                  <a:pt x="45160" y="44261"/>
                  <a:pt x="45160" y="44261"/>
                </a:cubicBezTo>
                <a:cubicBezTo>
                  <a:pt x="43326" y="43846"/>
                  <a:pt x="43326" y="43846"/>
                  <a:pt x="43326" y="43846"/>
                </a:cubicBezTo>
                <a:cubicBezTo>
                  <a:pt x="41345" y="41787"/>
                  <a:pt x="41345" y="41787"/>
                  <a:pt x="41345" y="41787"/>
                </a:cubicBezTo>
                <a:cubicBezTo>
                  <a:pt x="40061" y="42411"/>
                  <a:pt x="40061" y="42411"/>
                  <a:pt x="40061" y="42411"/>
                </a:cubicBezTo>
                <a:cubicBezTo>
                  <a:pt x="40978" y="44054"/>
                  <a:pt x="40978" y="44054"/>
                  <a:pt x="40978" y="44054"/>
                </a:cubicBezTo>
                <a:cubicBezTo>
                  <a:pt x="41895" y="44054"/>
                  <a:pt x="41895" y="44054"/>
                  <a:pt x="41895" y="44054"/>
                </a:cubicBezTo>
                <a:cubicBezTo>
                  <a:pt x="41895" y="45072"/>
                  <a:pt x="41895" y="45072"/>
                  <a:pt x="41895" y="45072"/>
                </a:cubicBezTo>
                <a:cubicBezTo>
                  <a:pt x="40611" y="44677"/>
                  <a:pt x="40611" y="44677"/>
                  <a:pt x="40611" y="44677"/>
                </a:cubicBezTo>
                <a:cubicBezTo>
                  <a:pt x="40428" y="45384"/>
                  <a:pt x="40428" y="45384"/>
                  <a:pt x="40428" y="45384"/>
                </a:cubicBezTo>
                <a:cubicBezTo>
                  <a:pt x="39877" y="45280"/>
                  <a:pt x="39877" y="45280"/>
                  <a:pt x="39877" y="45280"/>
                </a:cubicBezTo>
                <a:cubicBezTo>
                  <a:pt x="39510" y="46008"/>
                  <a:pt x="39510" y="46008"/>
                  <a:pt x="39510" y="46008"/>
                </a:cubicBezTo>
                <a:cubicBezTo>
                  <a:pt x="43509" y="45280"/>
                  <a:pt x="43509" y="45280"/>
                  <a:pt x="43509" y="45280"/>
                </a:cubicBezTo>
                <a:cubicBezTo>
                  <a:pt x="46627" y="45072"/>
                  <a:pt x="46627" y="45072"/>
                  <a:pt x="46627" y="45072"/>
                </a:cubicBezTo>
                <a:cubicBezTo>
                  <a:pt x="44977" y="45592"/>
                  <a:pt x="44977" y="45592"/>
                  <a:pt x="44977" y="45592"/>
                </a:cubicBezTo>
                <a:cubicBezTo>
                  <a:pt x="43326" y="47567"/>
                  <a:pt x="43326" y="47567"/>
                  <a:pt x="43326" y="47567"/>
                </a:cubicBezTo>
                <a:cubicBezTo>
                  <a:pt x="44059" y="48482"/>
                  <a:pt x="44059" y="48482"/>
                  <a:pt x="44059" y="48482"/>
                </a:cubicBezTo>
                <a:cubicBezTo>
                  <a:pt x="47875" y="48274"/>
                  <a:pt x="47875" y="48274"/>
                  <a:pt x="47875" y="48274"/>
                </a:cubicBezTo>
                <a:close/>
                <a:moveTo>
                  <a:pt x="51910" y="46216"/>
                </a:moveTo>
                <a:lnTo>
                  <a:pt x="51910" y="46216"/>
                </a:lnTo>
                <a:cubicBezTo>
                  <a:pt x="51360" y="45384"/>
                  <a:pt x="51360" y="45384"/>
                  <a:pt x="51360" y="45384"/>
                </a:cubicBezTo>
                <a:cubicBezTo>
                  <a:pt x="52240" y="45904"/>
                  <a:pt x="52240" y="45904"/>
                  <a:pt x="52240" y="45904"/>
                </a:cubicBezTo>
                <a:cubicBezTo>
                  <a:pt x="51910" y="46216"/>
                  <a:pt x="51910" y="46216"/>
                  <a:pt x="51910" y="46216"/>
                </a:cubicBezTo>
                <a:close/>
                <a:moveTo>
                  <a:pt x="54075" y="45592"/>
                </a:moveTo>
                <a:lnTo>
                  <a:pt x="54075" y="45592"/>
                </a:lnTo>
                <a:cubicBezTo>
                  <a:pt x="51360" y="47650"/>
                  <a:pt x="51360" y="47650"/>
                  <a:pt x="51360" y="47650"/>
                </a:cubicBezTo>
                <a:cubicBezTo>
                  <a:pt x="51910" y="48898"/>
                  <a:pt x="51910" y="48898"/>
                  <a:pt x="51910" y="48898"/>
                </a:cubicBezTo>
                <a:cubicBezTo>
                  <a:pt x="54992" y="50145"/>
                  <a:pt x="54992" y="50145"/>
                  <a:pt x="54992" y="50145"/>
                </a:cubicBezTo>
                <a:cubicBezTo>
                  <a:pt x="56789" y="49937"/>
                  <a:pt x="56789" y="49937"/>
                  <a:pt x="56789" y="49937"/>
                </a:cubicBezTo>
                <a:cubicBezTo>
                  <a:pt x="57010" y="47359"/>
                  <a:pt x="57010" y="47359"/>
                  <a:pt x="57010" y="47359"/>
                </a:cubicBezTo>
                <a:cubicBezTo>
                  <a:pt x="55359" y="46008"/>
                  <a:pt x="55359" y="46008"/>
                  <a:pt x="55359" y="46008"/>
                </a:cubicBezTo>
                <a:cubicBezTo>
                  <a:pt x="54075" y="45592"/>
                  <a:pt x="54075" y="45592"/>
                  <a:pt x="54075" y="45592"/>
                </a:cubicBezTo>
                <a:close/>
                <a:moveTo>
                  <a:pt x="82653" y="48690"/>
                </a:moveTo>
                <a:lnTo>
                  <a:pt x="82653" y="48690"/>
                </a:lnTo>
                <a:cubicBezTo>
                  <a:pt x="83387" y="49625"/>
                  <a:pt x="83387" y="49625"/>
                  <a:pt x="83387" y="49625"/>
                </a:cubicBezTo>
                <a:cubicBezTo>
                  <a:pt x="84671" y="49002"/>
                  <a:pt x="84671" y="49002"/>
                  <a:pt x="84671" y="49002"/>
                </a:cubicBezTo>
                <a:cubicBezTo>
                  <a:pt x="84121" y="48274"/>
                  <a:pt x="84121" y="48274"/>
                  <a:pt x="84121" y="48274"/>
                </a:cubicBezTo>
                <a:cubicBezTo>
                  <a:pt x="82653" y="48690"/>
                  <a:pt x="82653" y="48690"/>
                  <a:pt x="82653" y="48690"/>
                </a:cubicBezTo>
                <a:close/>
                <a:moveTo>
                  <a:pt x="83937" y="45072"/>
                </a:moveTo>
                <a:lnTo>
                  <a:pt x="83937" y="45072"/>
                </a:lnTo>
                <a:cubicBezTo>
                  <a:pt x="85588" y="44885"/>
                  <a:pt x="85588" y="44885"/>
                  <a:pt x="85588" y="44885"/>
                </a:cubicBezTo>
                <a:cubicBezTo>
                  <a:pt x="84854" y="44469"/>
                  <a:pt x="84854" y="44469"/>
                  <a:pt x="84854" y="44469"/>
                </a:cubicBezTo>
                <a:cubicBezTo>
                  <a:pt x="84671" y="43534"/>
                  <a:pt x="84671" y="43534"/>
                  <a:pt x="84671" y="43534"/>
                </a:cubicBezTo>
                <a:cubicBezTo>
                  <a:pt x="83754" y="44573"/>
                  <a:pt x="83754" y="44573"/>
                  <a:pt x="83754" y="44573"/>
                </a:cubicBezTo>
                <a:cubicBezTo>
                  <a:pt x="83937" y="45072"/>
                  <a:pt x="83937" y="45072"/>
                  <a:pt x="83937" y="45072"/>
                </a:cubicBezTo>
                <a:close/>
                <a:moveTo>
                  <a:pt x="60275" y="50145"/>
                </a:moveTo>
                <a:lnTo>
                  <a:pt x="60275" y="50145"/>
                </a:lnTo>
                <a:cubicBezTo>
                  <a:pt x="58624" y="46943"/>
                  <a:pt x="58624" y="46943"/>
                  <a:pt x="58624" y="46943"/>
                </a:cubicBezTo>
                <a:cubicBezTo>
                  <a:pt x="59541" y="45904"/>
                  <a:pt x="59541" y="45904"/>
                  <a:pt x="59541" y="45904"/>
                </a:cubicBezTo>
                <a:cubicBezTo>
                  <a:pt x="57523" y="42598"/>
                  <a:pt x="57523" y="42598"/>
                  <a:pt x="57523" y="42598"/>
                </a:cubicBezTo>
                <a:cubicBezTo>
                  <a:pt x="54075" y="43014"/>
                  <a:pt x="54075" y="43014"/>
                  <a:pt x="54075" y="43014"/>
                </a:cubicBezTo>
                <a:cubicBezTo>
                  <a:pt x="49892" y="39708"/>
                  <a:pt x="49892" y="39708"/>
                  <a:pt x="49892" y="39708"/>
                </a:cubicBezTo>
                <a:cubicBezTo>
                  <a:pt x="52094" y="38690"/>
                  <a:pt x="52094" y="38690"/>
                  <a:pt x="52094" y="38690"/>
                </a:cubicBezTo>
                <a:cubicBezTo>
                  <a:pt x="57156" y="39916"/>
                  <a:pt x="57156" y="39916"/>
                  <a:pt x="57156" y="39916"/>
                </a:cubicBezTo>
                <a:cubicBezTo>
                  <a:pt x="56459" y="41891"/>
                  <a:pt x="56459" y="41891"/>
                  <a:pt x="56459" y="41891"/>
                </a:cubicBezTo>
                <a:cubicBezTo>
                  <a:pt x="61375" y="40748"/>
                  <a:pt x="61375" y="40748"/>
                  <a:pt x="61375" y="40748"/>
                </a:cubicBezTo>
                <a:cubicBezTo>
                  <a:pt x="62989" y="41995"/>
                  <a:pt x="62989" y="41995"/>
                  <a:pt x="62989" y="41995"/>
                </a:cubicBezTo>
                <a:cubicBezTo>
                  <a:pt x="65557" y="42806"/>
                  <a:pt x="65557" y="42806"/>
                  <a:pt x="65557" y="42806"/>
                </a:cubicBezTo>
                <a:cubicBezTo>
                  <a:pt x="61008" y="43326"/>
                  <a:pt x="61008" y="43326"/>
                  <a:pt x="61008" y="43326"/>
                </a:cubicBezTo>
                <a:cubicBezTo>
                  <a:pt x="61008" y="45176"/>
                  <a:pt x="61008" y="45176"/>
                  <a:pt x="61008" y="45176"/>
                </a:cubicBezTo>
                <a:cubicBezTo>
                  <a:pt x="63173" y="44573"/>
                  <a:pt x="63173" y="44573"/>
                  <a:pt x="63173" y="44573"/>
                </a:cubicBezTo>
                <a:cubicBezTo>
                  <a:pt x="69006" y="46528"/>
                  <a:pt x="69006" y="46528"/>
                  <a:pt x="69006" y="46528"/>
                </a:cubicBezTo>
                <a:cubicBezTo>
                  <a:pt x="71904" y="46528"/>
                  <a:pt x="71904" y="46528"/>
                  <a:pt x="71904" y="46528"/>
                </a:cubicBezTo>
                <a:cubicBezTo>
                  <a:pt x="72638" y="45904"/>
                  <a:pt x="72638" y="45904"/>
                  <a:pt x="72638" y="45904"/>
                </a:cubicBezTo>
                <a:cubicBezTo>
                  <a:pt x="79388" y="44885"/>
                  <a:pt x="79388" y="44885"/>
                  <a:pt x="79388" y="44885"/>
                </a:cubicBezTo>
                <a:cubicBezTo>
                  <a:pt x="84121" y="46735"/>
                  <a:pt x="84121" y="46735"/>
                  <a:pt x="84121" y="46735"/>
                </a:cubicBezTo>
                <a:cubicBezTo>
                  <a:pt x="82103" y="48586"/>
                  <a:pt x="82103" y="48586"/>
                  <a:pt x="82103" y="48586"/>
                </a:cubicBezTo>
                <a:cubicBezTo>
                  <a:pt x="82837" y="49833"/>
                  <a:pt x="82837" y="49833"/>
                  <a:pt x="82837" y="49833"/>
                </a:cubicBezTo>
                <a:cubicBezTo>
                  <a:pt x="78838" y="50353"/>
                  <a:pt x="78838" y="50353"/>
                  <a:pt x="78838" y="50353"/>
                </a:cubicBezTo>
                <a:cubicBezTo>
                  <a:pt x="76637" y="49002"/>
                  <a:pt x="76637" y="49002"/>
                  <a:pt x="76637" y="49002"/>
                </a:cubicBezTo>
                <a:cubicBezTo>
                  <a:pt x="75940" y="50436"/>
                  <a:pt x="75940" y="50436"/>
                  <a:pt x="75940" y="50436"/>
                </a:cubicBezTo>
                <a:cubicBezTo>
                  <a:pt x="66475" y="50644"/>
                  <a:pt x="66475" y="50644"/>
                  <a:pt x="66475" y="50644"/>
                </a:cubicBezTo>
                <a:cubicBezTo>
                  <a:pt x="66475" y="48898"/>
                  <a:pt x="66475" y="48898"/>
                  <a:pt x="66475" y="48898"/>
                </a:cubicBezTo>
                <a:cubicBezTo>
                  <a:pt x="65191" y="49625"/>
                  <a:pt x="65191" y="49625"/>
                  <a:pt x="65191" y="49625"/>
                </a:cubicBezTo>
                <a:cubicBezTo>
                  <a:pt x="64090" y="49106"/>
                  <a:pt x="64090" y="49106"/>
                  <a:pt x="64090" y="49106"/>
                </a:cubicBezTo>
                <a:cubicBezTo>
                  <a:pt x="64824" y="50249"/>
                  <a:pt x="64824" y="50249"/>
                  <a:pt x="64824" y="50249"/>
                </a:cubicBezTo>
                <a:cubicBezTo>
                  <a:pt x="63540" y="50852"/>
                  <a:pt x="63540" y="50852"/>
                  <a:pt x="63540" y="50852"/>
                </a:cubicBezTo>
                <a:cubicBezTo>
                  <a:pt x="62256" y="49833"/>
                  <a:pt x="62256" y="49833"/>
                  <a:pt x="62256" y="49833"/>
                </a:cubicBezTo>
                <a:cubicBezTo>
                  <a:pt x="60275" y="50145"/>
                  <a:pt x="60275" y="50145"/>
                  <a:pt x="60275" y="50145"/>
                </a:cubicBezTo>
                <a:close/>
                <a:moveTo>
                  <a:pt x="82103" y="53950"/>
                </a:moveTo>
                <a:lnTo>
                  <a:pt x="82103" y="53950"/>
                </a:lnTo>
                <a:cubicBezTo>
                  <a:pt x="81736" y="55613"/>
                  <a:pt x="81736" y="55613"/>
                  <a:pt x="81736" y="55613"/>
                </a:cubicBezTo>
                <a:cubicBezTo>
                  <a:pt x="83203" y="56112"/>
                  <a:pt x="83203" y="56112"/>
                  <a:pt x="83203" y="56112"/>
                </a:cubicBezTo>
                <a:cubicBezTo>
                  <a:pt x="83754" y="57463"/>
                  <a:pt x="83754" y="57463"/>
                  <a:pt x="83754" y="57463"/>
                </a:cubicBezTo>
                <a:cubicBezTo>
                  <a:pt x="84854" y="57775"/>
                  <a:pt x="84854" y="57775"/>
                  <a:pt x="84854" y="57775"/>
                </a:cubicBezTo>
                <a:cubicBezTo>
                  <a:pt x="87019" y="57047"/>
                  <a:pt x="87019" y="57047"/>
                  <a:pt x="87019" y="57047"/>
                </a:cubicBezTo>
                <a:cubicBezTo>
                  <a:pt x="91018" y="57463"/>
                  <a:pt x="91018" y="57463"/>
                  <a:pt x="91018" y="57463"/>
                </a:cubicBezTo>
                <a:cubicBezTo>
                  <a:pt x="88670" y="54781"/>
                  <a:pt x="88670" y="54781"/>
                  <a:pt x="88670" y="54781"/>
                </a:cubicBezTo>
                <a:cubicBezTo>
                  <a:pt x="86285" y="54054"/>
                  <a:pt x="86285" y="54054"/>
                  <a:pt x="86285" y="54054"/>
                </a:cubicBezTo>
                <a:cubicBezTo>
                  <a:pt x="85038" y="54365"/>
                  <a:pt x="85038" y="54365"/>
                  <a:pt x="85038" y="54365"/>
                </a:cubicBezTo>
                <a:cubicBezTo>
                  <a:pt x="82103" y="53950"/>
                  <a:pt x="82103" y="53950"/>
                  <a:pt x="82103" y="53950"/>
                </a:cubicBezTo>
                <a:close/>
                <a:moveTo>
                  <a:pt x="54075" y="60249"/>
                </a:moveTo>
                <a:lnTo>
                  <a:pt x="54075" y="60249"/>
                </a:lnTo>
                <a:cubicBezTo>
                  <a:pt x="56092" y="60145"/>
                  <a:pt x="56092" y="60145"/>
                  <a:pt x="56092" y="60145"/>
                </a:cubicBezTo>
                <a:cubicBezTo>
                  <a:pt x="57340" y="58378"/>
                  <a:pt x="57340" y="58378"/>
                  <a:pt x="57340" y="58378"/>
                </a:cubicBezTo>
                <a:cubicBezTo>
                  <a:pt x="55726" y="57567"/>
                  <a:pt x="55726" y="57567"/>
                  <a:pt x="55726" y="57567"/>
                </a:cubicBezTo>
                <a:cubicBezTo>
                  <a:pt x="57890" y="57463"/>
                  <a:pt x="57890" y="57463"/>
                  <a:pt x="57890" y="57463"/>
                </a:cubicBezTo>
                <a:cubicBezTo>
                  <a:pt x="59908" y="57671"/>
                  <a:pt x="59908" y="57671"/>
                  <a:pt x="59908" y="57671"/>
                </a:cubicBezTo>
                <a:cubicBezTo>
                  <a:pt x="63356" y="53139"/>
                  <a:pt x="63356" y="53139"/>
                  <a:pt x="63356" y="53139"/>
                </a:cubicBezTo>
                <a:cubicBezTo>
                  <a:pt x="60458" y="52515"/>
                  <a:pt x="60458" y="52515"/>
                  <a:pt x="60458" y="52515"/>
                </a:cubicBezTo>
                <a:cubicBezTo>
                  <a:pt x="59724" y="52723"/>
                  <a:pt x="59724" y="52723"/>
                  <a:pt x="59724" y="52723"/>
                </a:cubicBezTo>
                <a:cubicBezTo>
                  <a:pt x="57010" y="51787"/>
                  <a:pt x="57010" y="51787"/>
                  <a:pt x="57010" y="51787"/>
                </a:cubicBezTo>
                <a:cubicBezTo>
                  <a:pt x="53341" y="53014"/>
                  <a:pt x="53341" y="53014"/>
                  <a:pt x="53341" y="53014"/>
                </a:cubicBezTo>
                <a:cubicBezTo>
                  <a:pt x="54625" y="54054"/>
                  <a:pt x="54625" y="54054"/>
                  <a:pt x="54625" y="54054"/>
                </a:cubicBezTo>
                <a:cubicBezTo>
                  <a:pt x="52791" y="53638"/>
                  <a:pt x="52791" y="53638"/>
                  <a:pt x="52791" y="53638"/>
                </a:cubicBezTo>
                <a:cubicBezTo>
                  <a:pt x="52974" y="57463"/>
                  <a:pt x="52974" y="57463"/>
                  <a:pt x="52974" y="57463"/>
                </a:cubicBezTo>
                <a:cubicBezTo>
                  <a:pt x="54075" y="58690"/>
                  <a:pt x="54075" y="58690"/>
                  <a:pt x="54075" y="58690"/>
                </a:cubicBezTo>
                <a:cubicBezTo>
                  <a:pt x="54075" y="60249"/>
                  <a:pt x="54075" y="60249"/>
                  <a:pt x="54075" y="60249"/>
                </a:cubicBezTo>
                <a:close/>
                <a:moveTo>
                  <a:pt x="50626" y="56008"/>
                </a:moveTo>
                <a:lnTo>
                  <a:pt x="50626" y="56008"/>
                </a:lnTo>
                <a:cubicBezTo>
                  <a:pt x="49892" y="56424"/>
                  <a:pt x="49892" y="56424"/>
                  <a:pt x="49892" y="56424"/>
                </a:cubicBezTo>
                <a:cubicBezTo>
                  <a:pt x="50626" y="57255"/>
                  <a:pt x="50626" y="57255"/>
                  <a:pt x="50626" y="57255"/>
                </a:cubicBezTo>
                <a:cubicBezTo>
                  <a:pt x="51360" y="56632"/>
                  <a:pt x="51360" y="56632"/>
                  <a:pt x="51360" y="56632"/>
                </a:cubicBezTo>
                <a:cubicBezTo>
                  <a:pt x="50626" y="56008"/>
                  <a:pt x="50626" y="56008"/>
                  <a:pt x="50626" y="56008"/>
                </a:cubicBezTo>
                <a:close/>
                <a:moveTo>
                  <a:pt x="45894" y="53222"/>
                </a:moveTo>
                <a:lnTo>
                  <a:pt x="45894" y="53222"/>
                </a:lnTo>
                <a:cubicBezTo>
                  <a:pt x="47178" y="53638"/>
                  <a:pt x="47178" y="53638"/>
                  <a:pt x="47178" y="53638"/>
                </a:cubicBezTo>
                <a:cubicBezTo>
                  <a:pt x="48792" y="52619"/>
                  <a:pt x="48792" y="52619"/>
                  <a:pt x="48792" y="52619"/>
                </a:cubicBezTo>
                <a:cubicBezTo>
                  <a:pt x="46994" y="52723"/>
                  <a:pt x="46994" y="52723"/>
                  <a:pt x="46994" y="52723"/>
                </a:cubicBezTo>
                <a:cubicBezTo>
                  <a:pt x="45894" y="53222"/>
                  <a:pt x="45894" y="53222"/>
                  <a:pt x="45894" y="53222"/>
                </a:cubicBezTo>
                <a:close/>
                <a:moveTo>
                  <a:pt x="46811" y="63035"/>
                </a:moveTo>
                <a:lnTo>
                  <a:pt x="46811" y="63035"/>
                </a:lnTo>
                <a:cubicBezTo>
                  <a:pt x="51177" y="61268"/>
                  <a:pt x="51177" y="61268"/>
                  <a:pt x="51177" y="61268"/>
                </a:cubicBezTo>
                <a:cubicBezTo>
                  <a:pt x="50810" y="57879"/>
                  <a:pt x="50810" y="57879"/>
                  <a:pt x="50810" y="57879"/>
                </a:cubicBezTo>
                <a:cubicBezTo>
                  <a:pt x="48975" y="56735"/>
                  <a:pt x="48975" y="56735"/>
                  <a:pt x="48975" y="56735"/>
                </a:cubicBezTo>
                <a:cubicBezTo>
                  <a:pt x="47875" y="57047"/>
                  <a:pt x="47875" y="57047"/>
                  <a:pt x="47875" y="57047"/>
                </a:cubicBezTo>
                <a:cubicBezTo>
                  <a:pt x="50259" y="53534"/>
                  <a:pt x="50259" y="53534"/>
                  <a:pt x="50259" y="53534"/>
                </a:cubicBezTo>
                <a:cubicBezTo>
                  <a:pt x="46077" y="53846"/>
                  <a:pt x="46077" y="53846"/>
                  <a:pt x="46077" y="53846"/>
                </a:cubicBezTo>
                <a:cubicBezTo>
                  <a:pt x="44426" y="53014"/>
                  <a:pt x="44426" y="53014"/>
                  <a:pt x="44426" y="53014"/>
                </a:cubicBezTo>
                <a:cubicBezTo>
                  <a:pt x="41895" y="55093"/>
                  <a:pt x="41895" y="55093"/>
                  <a:pt x="41895" y="55093"/>
                </a:cubicBezTo>
                <a:cubicBezTo>
                  <a:pt x="44243" y="55800"/>
                  <a:pt x="44243" y="55800"/>
                  <a:pt x="44243" y="55800"/>
                </a:cubicBezTo>
                <a:cubicBezTo>
                  <a:pt x="44426" y="57463"/>
                  <a:pt x="44426" y="57463"/>
                  <a:pt x="44426" y="57463"/>
                </a:cubicBezTo>
                <a:cubicBezTo>
                  <a:pt x="42629" y="58087"/>
                  <a:pt x="42629" y="58087"/>
                  <a:pt x="42629" y="58087"/>
                </a:cubicBezTo>
                <a:cubicBezTo>
                  <a:pt x="40244" y="56528"/>
                  <a:pt x="40244" y="56528"/>
                  <a:pt x="40244" y="56528"/>
                </a:cubicBezTo>
                <a:cubicBezTo>
                  <a:pt x="39327" y="57359"/>
                  <a:pt x="39327" y="57359"/>
                  <a:pt x="39327" y="57359"/>
                </a:cubicBezTo>
                <a:cubicBezTo>
                  <a:pt x="41895" y="59625"/>
                  <a:pt x="41895" y="59625"/>
                  <a:pt x="41895" y="59625"/>
                </a:cubicBezTo>
                <a:cubicBezTo>
                  <a:pt x="43509" y="59521"/>
                  <a:pt x="43509" y="59521"/>
                  <a:pt x="43509" y="59521"/>
                </a:cubicBezTo>
                <a:cubicBezTo>
                  <a:pt x="46811" y="63035"/>
                  <a:pt x="46811" y="63035"/>
                  <a:pt x="46811" y="63035"/>
                </a:cubicBezTo>
                <a:close/>
                <a:moveTo>
                  <a:pt x="83387" y="68814"/>
                </a:moveTo>
                <a:lnTo>
                  <a:pt x="83387" y="68814"/>
                </a:lnTo>
                <a:cubicBezTo>
                  <a:pt x="83387" y="68295"/>
                  <a:pt x="83387" y="68295"/>
                  <a:pt x="83387" y="68295"/>
                </a:cubicBezTo>
                <a:cubicBezTo>
                  <a:pt x="83937" y="68399"/>
                  <a:pt x="83937" y="68399"/>
                  <a:pt x="83937" y="68399"/>
                </a:cubicBezTo>
                <a:cubicBezTo>
                  <a:pt x="84671" y="67983"/>
                  <a:pt x="84671" y="67983"/>
                  <a:pt x="84671" y="67983"/>
                </a:cubicBezTo>
                <a:cubicBezTo>
                  <a:pt x="82653" y="67671"/>
                  <a:pt x="82653" y="67671"/>
                  <a:pt x="82653" y="67671"/>
                </a:cubicBezTo>
                <a:cubicBezTo>
                  <a:pt x="83387" y="68814"/>
                  <a:pt x="83387" y="68814"/>
                  <a:pt x="83387" y="68814"/>
                </a:cubicBezTo>
                <a:close/>
                <a:moveTo>
                  <a:pt x="84304" y="70665"/>
                </a:moveTo>
                <a:lnTo>
                  <a:pt x="84304" y="70665"/>
                </a:lnTo>
                <a:cubicBezTo>
                  <a:pt x="85735" y="70353"/>
                  <a:pt x="85735" y="70353"/>
                  <a:pt x="85735" y="70353"/>
                </a:cubicBezTo>
                <a:cubicBezTo>
                  <a:pt x="86835" y="69022"/>
                  <a:pt x="86835" y="69022"/>
                  <a:pt x="86835" y="69022"/>
                </a:cubicBezTo>
                <a:cubicBezTo>
                  <a:pt x="86835" y="69022"/>
                  <a:pt x="84487" y="70665"/>
                  <a:pt x="84304" y="70665"/>
                </a:cubicBezTo>
                <a:close/>
                <a:moveTo>
                  <a:pt x="93402" y="73451"/>
                </a:moveTo>
                <a:lnTo>
                  <a:pt x="93402" y="73451"/>
                </a:lnTo>
                <a:cubicBezTo>
                  <a:pt x="94319" y="73970"/>
                  <a:pt x="94319" y="73970"/>
                  <a:pt x="94319" y="73970"/>
                </a:cubicBezTo>
                <a:cubicBezTo>
                  <a:pt x="95053" y="73866"/>
                  <a:pt x="95053" y="73866"/>
                  <a:pt x="95053" y="73866"/>
                </a:cubicBezTo>
                <a:cubicBezTo>
                  <a:pt x="95567" y="74074"/>
                  <a:pt x="95567" y="74074"/>
                  <a:pt x="95567" y="74074"/>
                </a:cubicBezTo>
                <a:cubicBezTo>
                  <a:pt x="96117" y="73866"/>
                  <a:pt x="96117" y="73866"/>
                  <a:pt x="96117" y="73866"/>
                </a:cubicBezTo>
                <a:cubicBezTo>
                  <a:pt x="95383" y="73243"/>
                  <a:pt x="95383" y="73243"/>
                  <a:pt x="95383" y="73243"/>
                </a:cubicBezTo>
                <a:cubicBezTo>
                  <a:pt x="94503" y="73139"/>
                  <a:pt x="94503" y="73139"/>
                  <a:pt x="94503" y="73139"/>
                </a:cubicBezTo>
                <a:cubicBezTo>
                  <a:pt x="94503" y="72827"/>
                  <a:pt x="94503" y="72827"/>
                  <a:pt x="94503" y="72827"/>
                </a:cubicBezTo>
                <a:cubicBezTo>
                  <a:pt x="93952" y="73139"/>
                  <a:pt x="93952" y="73139"/>
                  <a:pt x="93952" y="73139"/>
                </a:cubicBezTo>
                <a:cubicBezTo>
                  <a:pt x="93402" y="73451"/>
                  <a:pt x="93402" y="73451"/>
                  <a:pt x="93402" y="73451"/>
                </a:cubicBezTo>
                <a:close/>
                <a:moveTo>
                  <a:pt x="90137" y="75613"/>
                </a:moveTo>
                <a:lnTo>
                  <a:pt x="90137" y="75613"/>
                </a:lnTo>
                <a:cubicBezTo>
                  <a:pt x="91751" y="75509"/>
                  <a:pt x="91751" y="75509"/>
                  <a:pt x="91751" y="75509"/>
                </a:cubicBezTo>
                <a:cubicBezTo>
                  <a:pt x="93035" y="74594"/>
                  <a:pt x="93035" y="74594"/>
                  <a:pt x="93035" y="74594"/>
                </a:cubicBezTo>
                <a:cubicBezTo>
                  <a:pt x="92668" y="72723"/>
                  <a:pt x="92668" y="72723"/>
                  <a:pt x="92668" y="72723"/>
                </a:cubicBezTo>
                <a:cubicBezTo>
                  <a:pt x="92302" y="72723"/>
                  <a:pt x="92302" y="72723"/>
                  <a:pt x="92302" y="72723"/>
                </a:cubicBezTo>
                <a:cubicBezTo>
                  <a:pt x="90834" y="72307"/>
                  <a:pt x="90834" y="72307"/>
                  <a:pt x="90834" y="72307"/>
                </a:cubicBezTo>
                <a:cubicBezTo>
                  <a:pt x="89954" y="72619"/>
                  <a:pt x="89954" y="72619"/>
                  <a:pt x="89954" y="72619"/>
                </a:cubicBezTo>
                <a:cubicBezTo>
                  <a:pt x="88670" y="73970"/>
                  <a:pt x="88670" y="73970"/>
                  <a:pt x="88670" y="73970"/>
                </a:cubicBezTo>
                <a:cubicBezTo>
                  <a:pt x="89220" y="75301"/>
                  <a:pt x="89220" y="75301"/>
                  <a:pt x="89220" y="75301"/>
                </a:cubicBezTo>
                <a:cubicBezTo>
                  <a:pt x="90137" y="75613"/>
                  <a:pt x="90137" y="75613"/>
                  <a:pt x="90137" y="75613"/>
                </a:cubicBezTo>
                <a:close/>
                <a:moveTo>
                  <a:pt x="100666" y="87276"/>
                </a:moveTo>
                <a:lnTo>
                  <a:pt x="100666" y="87276"/>
                </a:lnTo>
                <a:cubicBezTo>
                  <a:pt x="101583" y="87692"/>
                  <a:pt x="101583" y="87692"/>
                  <a:pt x="101583" y="87692"/>
                </a:cubicBezTo>
                <a:cubicBezTo>
                  <a:pt x="102317" y="87588"/>
                  <a:pt x="102317" y="87588"/>
                  <a:pt x="102317" y="87588"/>
                </a:cubicBezTo>
                <a:cubicBezTo>
                  <a:pt x="101583" y="87276"/>
                  <a:pt x="101583" y="87276"/>
                  <a:pt x="101583" y="87276"/>
                </a:cubicBezTo>
                <a:lnTo>
                  <a:pt x="100666" y="87276"/>
                </a:lnTo>
                <a:close/>
                <a:moveTo>
                  <a:pt x="111598" y="89958"/>
                </a:moveTo>
                <a:lnTo>
                  <a:pt x="111598" y="89958"/>
                </a:lnTo>
                <a:cubicBezTo>
                  <a:pt x="112882" y="90686"/>
                  <a:pt x="112882" y="90686"/>
                  <a:pt x="112882" y="90686"/>
                </a:cubicBezTo>
                <a:cubicBezTo>
                  <a:pt x="113249" y="90582"/>
                  <a:pt x="113249" y="90582"/>
                  <a:pt x="113249" y="90582"/>
                </a:cubicBezTo>
                <a:cubicBezTo>
                  <a:pt x="113249" y="90062"/>
                  <a:pt x="113249" y="90062"/>
                  <a:pt x="113249" y="90062"/>
                </a:cubicBezTo>
                <a:cubicBezTo>
                  <a:pt x="112516" y="89750"/>
                  <a:pt x="112516" y="89750"/>
                  <a:pt x="112516" y="89750"/>
                </a:cubicBezTo>
                <a:cubicBezTo>
                  <a:pt x="111598" y="89958"/>
                  <a:pt x="111598" y="89958"/>
                  <a:pt x="111598" y="89958"/>
                </a:cubicBezTo>
                <a:close/>
                <a:moveTo>
                  <a:pt x="106316" y="93160"/>
                </a:moveTo>
                <a:lnTo>
                  <a:pt x="106316" y="93160"/>
                </a:lnTo>
                <a:cubicBezTo>
                  <a:pt x="106866" y="92848"/>
                  <a:pt x="106866" y="92848"/>
                  <a:pt x="106866" y="92848"/>
                </a:cubicBezTo>
                <a:cubicBezTo>
                  <a:pt x="107049" y="92952"/>
                  <a:pt x="107049" y="92952"/>
                  <a:pt x="107049" y="92952"/>
                </a:cubicBezTo>
                <a:cubicBezTo>
                  <a:pt x="107233" y="92328"/>
                  <a:pt x="107233" y="92328"/>
                  <a:pt x="107233" y="92328"/>
                </a:cubicBezTo>
                <a:cubicBezTo>
                  <a:pt x="106316" y="92536"/>
                  <a:pt x="106316" y="92536"/>
                  <a:pt x="106316" y="92536"/>
                </a:cubicBezTo>
                <a:cubicBezTo>
                  <a:pt x="106316" y="92536"/>
                  <a:pt x="106316" y="93056"/>
                  <a:pt x="106316" y="93160"/>
                </a:cubicBezTo>
                <a:close/>
                <a:moveTo>
                  <a:pt x="84304" y="102536"/>
                </a:moveTo>
                <a:lnTo>
                  <a:pt x="84304" y="102536"/>
                </a:lnTo>
                <a:cubicBezTo>
                  <a:pt x="84487" y="101829"/>
                  <a:pt x="84487" y="101829"/>
                  <a:pt x="84487" y="101829"/>
                </a:cubicBezTo>
                <a:cubicBezTo>
                  <a:pt x="85221" y="101309"/>
                  <a:pt x="85221" y="101309"/>
                  <a:pt x="85221" y="101309"/>
                </a:cubicBezTo>
                <a:cubicBezTo>
                  <a:pt x="84854" y="100893"/>
                  <a:pt x="84854" y="100893"/>
                  <a:pt x="84854" y="100893"/>
                </a:cubicBezTo>
                <a:cubicBezTo>
                  <a:pt x="84121" y="101704"/>
                  <a:pt x="84121" y="101704"/>
                  <a:pt x="84121" y="101704"/>
                </a:cubicBezTo>
                <a:cubicBezTo>
                  <a:pt x="84304" y="102536"/>
                  <a:pt x="84304" y="102536"/>
                  <a:pt x="84304" y="102536"/>
                </a:cubicBezTo>
                <a:close/>
                <a:moveTo>
                  <a:pt x="79388" y="107900"/>
                </a:moveTo>
                <a:lnTo>
                  <a:pt x="79388" y="107900"/>
                </a:lnTo>
                <a:cubicBezTo>
                  <a:pt x="80672" y="108004"/>
                  <a:pt x="80672" y="108004"/>
                  <a:pt x="80672" y="108004"/>
                </a:cubicBezTo>
                <a:cubicBezTo>
                  <a:pt x="81369" y="108419"/>
                  <a:pt x="81369" y="108419"/>
                  <a:pt x="81369" y="108419"/>
                </a:cubicBezTo>
                <a:cubicBezTo>
                  <a:pt x="82103" y="108523"/>
                  <a:pt x="82103" y="108523"/>
                  <a:pt x="82103" y="108523"/>
                </a:cubicBezTo>
                <a:cubicBezTo>
                  <a:pt x="81553" y="107588"/>
                  <a:pt x="81553" y="107588"/>
                  <a:pt x="81553" y="107588"/>
                </a:cubicBezTo>
                <a:cubicBezTo>
                  <a:pt x="80305" y="107484"/>
                  <a:pt x="80305" y="107484"/>
                  <a:pt x="80305" y="107484"/>
                </a:cubicBezTo>
                <a:cubicBezTo>
                  <a:pt x="79388" y="107900"/>
                  <a:pt x="79388" y="107900"/>
                  <a:pt x="79388" y="107900"/>
                </a:cubicBezTo>
                <a:close/>
                <a:moveTo>
                  <a:pt x="83570" y="90270"/>
                </a:moveTo>
                <a:lnTo>
                  <a:pt x="83570" y="90270"/>
                </a:lnTo>
                <a:cubicBezTo>
                  <a:pt x="83937" y="89646"/>
                  <a:pt x="83937" y="89646"/>
                  <a:pt x="83937" y="89646"/>
                </a:cubicBezTo>
                <a:cubicBezTo>
                  <a:pt x="84671" y="88295"/>
                  <a:pt x="84671" y="88295"/>
                  <a:pt x="84671" y="88295"/>
                </a:cubicBezTo>
                <a:cubicBezTo>
                  <a:pt x="83020" y="88295"/>
                  <a:pt x="83020" y="88295"/>
                  <a:pt x="83020" y="88295"/>
                </a:cubicBezTo>
                <a:cubicBezTo>
                  <a:pt x="82837" y="89542"/>
                  <a:pt x="82837" y="89542"/>
                  <a:pt x="82837" y="89542"/>
                </a:cubicBezTo>
                <a:cubicBezTo>
                  <a:pt x="83570" y="90270"/>
                  <a:pt x="83570" y="90270"/>
                  <a:pt x="83570" y="90270"/>
                </a:cubicBezTo>
                <a:close/>
                <a:moveTo>
                  <a:pt x="75940" y="89022"/>
                </a:moveTo>
                <a:lnTo>
                  <a:pt x="75940" y="89022"/>
                </a:lnTo>
                <a:lnTo>
                  <a:pt x="78104" y="88399"/>
                </a:lnTo>
                <a:cubicBezTo>
                  <a:pt x="78287" y="88004"/>
                  <a:pt x="78287" y="88004"/>
                  <a:pt x="78287" y="88004"/>
                </a:cubicBezTo>
                <a:cubicBezTo>
                  <a:pt x="79755" y="87068"/>
                  <a:pt x="79755" y="87068"/>
                  <a:pt x="79755" y="87068"/>
                </a:cubicBezTo>
                <a:cubicBezTo>
                  <a:pt x="78838" y="86860"/>
                  <a:pt x="78838" y="86860"/>
                  <a:pt x="78838" y="86860"/>
                </a:cubicBezTo>
                <a:cubicBezTo>
                  <a:pt x="77003" y="87172"/>
                  <a:pt x="77003" y="87172"/>
                  <a:pt x="77003" y="87172"/>
                </a:cubicBezTo>
                <a:cubicBezTo>
                  <a:pt x="75940" y="89022"/>
                  <a:pt x="75940" y="89022"/>
                  <a:pt x="75940" y="89022"/>
                </a:cubicBezTo>
                <a:close/>
                <a:moveTo>
                  <a:pt x="87752" y="83139"/>
                </a:moveTo>
                <a:lnTo>
                  <a:pt x="87752" y="83139"/>
                </a:lnTo>
                <a:cubicBezTo>
                  <a:pt x="90284" y="83659"/>
                  <a:pt x="90284" y="83659"/>
                  <a:pt x="90284" y="83659"/>
                </a:cubicBezTo>
                <a:cubicBezTo>
                  <a:pt x="91384" y="82848"/>
                  <a:pt x="91384" y="82848"/>
                  <a:pt x="91384" y="82848"/>
                </a:cubicBezTo>
                <a:cubicBezTo>
                  <a:pt x="93769" y="83139"/>
                  <a:pt x="93769" y="83139"/>
                  <a:pt x="93769" y="83139"/>
                </a:cubicBezTo>
                <a:cubicBezTo>
                  <a:pt x="93402" y="82328"/>
                  <a:pt x="93402" y="82328"/>
                  <a:pt x="93402" y="82328"/>
                </a:cubicBezTo>
                <a:cubicBezTo>
                  <a:pt x="93952" y="82120"/>
                  <a:pt x="93952" y="82120"/>
                  <a:pt x="93952" y="82120"/>
                </a:cubicBezTo>
                <a:cubicBezTo>
                  <a:pt x="96117" y="82723"/>
                  <a:pt x="96117" y="82723"/>
                  <a:pt x="96117" y="82723"/>
                </a:cubicBezTo>
                <a:cubicBezTo>
                  <a:pt x="97951" y="84698"/>
                  <a:pt x="97951" y="84698"/>
                  <a:pt x="97951" y="84698"/>
                </a:cubicBezTo>
                <a:cubicBezTo>
                  <a:pt x="99419" y="84698"/>
                  <a:pt x="99419" y="84698"/>
                  <a:pt x="99419" y="84698"/>
                </a:cubicBezTo>
                <a:cubicBezTo>
                  <a:pt x="100299" y="85322"/>
                  <a:pt x="100299" y="85322"/>
                  <a:pt x="100299" y="85322"/>
                </a:cubicBezTo>
                <a:cubicBezTo>
                  <a:pt x="99419" y="85613"/>
                  <a:pt x="99419" y="85613"/>
                  <a:pt x="99419" y="85613"/>
                </a:cubicBezTo>
                <a:cubicBezTo>
                  <a:pt x="102684" y="87276"/>
                  <a:pt x="102684" y="87276"/>
                  <a:pt x="102684" y="87276"/>
                </a:cubicBezTo>
                <a:cubicBezTo>
                  <a:pt x="103968" y="86964"/>
                  <a:pt x="103968" y="86964"/>
                  <a:pt x="103968" y="86964"/>
                </a:cubicBezTo>
                <a:cubicBezTo>
                  <a:pt x="106316" y="88503"/>
                  <a:pt x="106316" y="88503"/>
                  <a:pt x="106316" y="88503"/>
                </a:cubicBezTo>
                <a:cubicBezTo>
                  <a:pt x="109434" y="88814"/>
                  <a:pt x="109434" y="88814"/>
                  <a:pt x="109434" y="88814"/>
                </a:cubicBezTo>
                <a:cubicBezTo>
                  <a:pt x="110865" y="89334"/>
                  <a:pt x="110865" y="89334"/>
                  <a:pt x="110865" y="89334"/>
                </a:cubicBezTo>
                <a:cubicBezTo>
                  <a:pt x="110498" y="88711"/>
                  <a:pt x="110498" y="88711"/>
                  <a:pt x="110498" y="88711"/>
                </a:cubicBezTo>
                <a:cubicBezTo>
                  <a:pt x="110681" y="88399"/>
                  <a:pt x="110681" y="88399"/>
                  <a:pt x="110681" y="88399"/>
                </a:cubicBezTo>
                <a:cubicBezTo>
                  <a:pt x="105068" y="84906"/>
                  <a:pt x="105068" y="84906"/>
                  <a:pt x="105068" y="84906"/>
                </a:cubicBezTo>
                <a:cubicBezTo>
                  <a:pt x="105765" y="84802"/>
                  <a:pt x="105765" y="84802"/>
                  <a:pt x="105765" y="84802"/>
                </a:cubicBezTo>
                <a:cubicBezTo>
                  <a:pt x="109067" y="86133"/>
                  <a:pt x="109067" y="86133"/>
                  <a:pt x="109067" y="86133"/>
                </a:cubicBezTo>
                <a:cubicBezTo>
                  <a:pt x="109434" y="86652"/>
                  <a:pt x="109434" y="86652"/>
                  <a:pt x="109434" y="86652"/>
                </a:cubicBezTo>
                <a:cubicBezTo>
                  <a:pt x="112332" y="87068"/>
                  <a:pt x="112332" y="87068"/>
                  <a:pt x="112332" y="87068"/>
                </a:cubicBezTo>
                <a:cubicBezTo>
                  <a:pt x="113066" y="87796"/>
                  <a:pt x="113066" y="87796"/>
                  <a:pt x="113066" y="87796"/>
                </a:cubicBezTo>
                <a:cubicBezTo>
                  <a:pt x="113433" y="86652"/>
                  <a:pt x="113433" y="86652"/>
                  <a:pt x="113433" y="86652"/>
                </a:cubicBezTo>
                <a:cubicBezTo>
                  <a:pt x="112882" y="85613"/>
                  <a:pt x="112882" y="85613"/>
                  <a:pt x="112882" y="85613"/>
                </a:cubicBezTo>
                <a:cubicBezTo>
                  <a:pt x="113616" y="85821"/>
                  <a:pt x="113616" y="85821"/>
                  <a:pt x="113616" y="85821"/>
                </a:cubicBezTo>
                <a:cubicBezTo>
                  <a:pt x="113616" y="84178"/>
                  <a:pt x="113616" y="84178"/>
                  <a:pt x="113616" y="84178"/>
                </a:cubicBezTo>
                <a:cubicBezTo>
                  <a:pt x="111782" y="83659"/>
                  <a:pt x="111782" y="83659"/>
                  <a:pt x="111782" y="83659"/>
                </a:cubicBezTo>
                <a:cubicBezTo>
                  <a:pt x="113066" y="82848"/>
                  <a:pt x="113066" y="82848"/>
                  <a:pt x="113066" y="82848"/>
                </a:cubicBezTo>
                <a:cubicBezTo>
                  <a:pt x="111048" y="82016"/>
                  <a:pt x="111048" y="82016"/>
                  <a:pt x="111048" y="82016"/>
                </a:cubicBezTo>
                <a:cubicBezTo>
                  <a:pt x="109617" y="82016"/>
                  <a:pt x="109617" y="82016"/>
                  <a:pt x="109617" y="82016"/>
                </a:cubicBezTo>
                <a:cubicBezTo>
                  <a:pt x="108517" y="80062"/>
                  <a:pt x="108517" y="80062"/>
                  <a:pt x="108517" y="80062"/>
                </a:cubicBezTo>
                <a:cubicBezTo>
                  <a:pt x="107416" y="79958"/>
                  <a:pt x="107416" y="79958"/>
                  <a:pt x="107416" y="79958"/>
                </a:cubicBezTo>
                <a:cubicBezTo>
                  <a:pt x="108517" y="79126"/>
                  <a:pt x="108517" y="79126"/>
                  <a:pt x="108517" y="79126"/>
                </a:cubicBezTo>
                <a:cubicBezTo>
                  <a:pt x="106499" y="77775"/>
                  <a:pt x="106499" y="77775"/>
                  <a:pt x="106499" y="77775"/>
                </a:cubicBezTo>
                <a:cubicBezTo>
                  <a:pt x="108333" y="77879"/>
                  <a:pt x="108333" y="77879"/>
                  <a:pt x="108333" y="77879"/>
                </a:cubicBezTo>
                <a:cubicBezTo>
                  <a:pt x="108333" y="77276"/>
                  <a:pt x="108333" y="77276"/>
                  <a:pt x="108333" y="77276"/>
                </a:cubicBezTo>
                <a:cubicBezTo>
                  <a:pt x="109250" y="77567"/>
                  <a:pt x="109250" y="77567"/>
                  <a:pt x="109250" y="77567"/>
                </a:cubicBezTo>
                <a:cubicBezTo>
                  <a:pt x="109250" y="78087"/>
                  <a:pt x="109250" y="78087"/>
                  <a:pt x="109250" y="78087"/>
                </a:cubicBezTo>
                <a:cubicBezTo>
                  <a:pt x="110865" y="79022"/>
                  <a:pt x="110865" y="79022"/>
                  <a:pt x="110865" y="79022"/>
                </a:cubicBezTo>
                <a:cubicBezTo>
                  <a:pt x="112149" y="79022"/>
                  <a:pt x="112149" y="79022"/>
                  <a:pt x="112149" y="79022"/>
                </a:cubicBezTo>
                <a:cubicBezTo>
                  <a:pt x="113616" y="81081"/>
                  <a:pt x="113616" y="81081"/>
                  <a:pt x="113616" y="81081"/>
                </a:cubicBezTo>
                <a:cubicBezTo>
                  <a:pt x="115597" y="81808"/>
                  <a:pt x="115597" y="81808"/>
                  <a:pt x="115597" y="81808"/>
                </a:cubicBezTo>
                <a:cubicBezTo>
                  <a:pt x="115781" y="79646"/>
                  <a:pt x="115781" y="79646"/>
                  <a:pt x="115781" y="79646"/>
                </a:cubicBezTo>
                <a:cubicBezTo>
                  <a:pt x="117065" y="80145"/>
                  <a:pt x="117065" y="80145"/>
                  <a:pt x="117065" y="80145"/>
                </a:cubicBezTo>
                <a:cubicBezTo>
                  <a:pt x="118349" y="78918"/>
                  <a:pt x="118349" y="78918"/>
                  <a:pt x="118349" y="78918"/>
                </a:cubicBezTo>
                <a:cubicBezTo>
                  <a:pt x="117431" y="78295"/>
                  <a:pt x="117431" y="78295"/>
                  <a:pt x="117431" y="78295"/>
                </a:cubicBezTo>
                <a:cubicBezTo>
                  <a:pt x="117798" y="77879"/>
                  <a:pt x="117798" y="77879"/>
                  <a:pt x="117798" y="77879"/>
                </a:cubicBezTo>
                <a:cubicBezTo>
                  <a:pt x="119229" y="78295"/>
                  <a:pt x="119229" y="78295"/>
                  <a:pt x="119229" y="78295"/>
                </a:cubicBezTo>
                <a:cubicBezTo>
                  <a:pt x="119229" y="77775"/>
                  <a:pt x="119229" y="77775"/>
                  <a:pt x="119229" y="77775"/>
                </a:cubicBezTo>
                <a:cubicBezTo>
                  <a:pt x="119963" y="77172"/>
                  <a:pt x="119963" y="77172"/>
                  <a:pt x="119963" y="77172"/>
                </a:cubicBezTo>
                <a:cubicBezTo>
                  <a:pt x="117982" y="76029"/>
                  <a:pt x="117982" y="76029"/>
                  <a:pt x="117982" y="76029"/>
                </a:cubicBezTo>
                <a:cubicBezTo>
                  <a:pt x="115964" y="76548"/>
                  <a:pt x="115964" y="76548"/>
                  <a:pt x="115964" y="76548"/>
                </a:cubicBezTo>
                <a:cubicBezTo>
                  <a:pt x="116331" y="75509"/>
                  <a:pt x="116331" y="75509"/>
                  <a:pt x="116331" y="75509"/>
                </a:cubicBezTo>
                <a:cubicBezTo>
                  <a:pt x="114313" y="75509"/>
                  <a:pt x="114313" y="75509"/>
                  <a:pt x="114313" y="75509"/>
                </a:cubicBezTo>
                <a:cubicBezTo>
                  <a:pt x="114680" y="75093"/>
                  <a:pt x="114680" y="75093"/>
                  <a:pt x="114680" y="75093"/>
                </a:cubicBezTo>
                <a:cubicBezTo>
                  <a:pt x="113433" y="73762"/>
                  <a:pt x="113433" y="73762"/>
                  <a:pt x="113433" y="73762"/>
                </a:cubicBezTo>
                <a:cubicBezTo>
                  <a:pt x="112699" y="73762"/>
                  <a:pt x="112699" y="73762"/>
                  <a:pt x="112699" y="73762"/>
                </a:cubicBezTo>
                <a:cubicBezTo>
                  <a:pt x="112882" y="73243"/>
                  <a:pt x="112882" y="73243"/>
                  <a:pt x="112882" y="73243"/>
                </a:cubicBezTo>
                <a:cubicBezTo>
                  <a:pt x="110681" y="73659"/>
                  <a:pt x="110681" y="73659"/>
                  <a:pt x="110681" y="73659"/>
                </a:cubicBezTo>
                <a:cubicBezTo>
                  <a:pt x="110498" y="72723"/>
                  <a:pt x="110498" y="72723"/>
                  <a:pt x="110498" y="72723"/>
                </a:cubicBezTo>
                <a:cubicBezTo>
                  <a:pt x="109434" y="72619"/>
                  <a:pt x="109434" y="72619"/>
                  <a:pt x="109434" y="72619"/>
                </a:cubicBezTo>
                <a:cubicBezTo>
                  <a:pt x="109617" y="72120"/>
                  <a:pt x="109617" y="72120"/>
                  <a:pt x="109617" y="72120"/>
                </a:cubicBezTo>
                <a:cubicBezTo>
                  <a:pt x="106132" y="71392"/>
                  <a:pt x="106132" y="71392"/>
                  <a:pt x="106132" y="71392"/>
                </a:cubicBezTo>
                <a:cubicBezTo>
                  <a:pt x="107233" y="71081"/>
                  <a:pt x="107233" y="71081"/>
                  <a:pt x="107233" y="71081"/>
                </a:cubicBezTo>
                <a:cubicBezTo>
                  <a:pt x="106499" y="70353"/>
                  <a:pt x="106499" y="70353"/>
                  <a:pt x="106499" y="70353"/>
                </a:cubicBezTo>
                <a:cubicBezTo>
                  <a:pt x="107233" y="70249"/>
                  <a:pt x="107233" y="70249"/>
                  <a:pt x="107233" y="70249"/>
                </a:cubicBezTo>
                <a:cubicBezTo>
                  <a:pt x="105765" y="69625"/>
                  <a:pt x="105765" y="69625"/>
                  <a:pt x="105765" y="69625"/>
                </a:cubicBezTo>
                <a:cubicBezTo>
                  <a:pt x="107233" y="69521"/>
                  <a:pt x="107233" y="69521"/>
                  <a:pt x="107233" y="69521"/>
                </a:cubicBezTo>
                <a:cubicBezTo>
                  <a:pt x="108333" y="69833"/>
                  <a:pt x="108333" y="69833"/>
                  <a:pt x="108333" y="69833"/>
                </a:cubicBezTo>
                <a:cubicBezTo>
                  <a:pt x="109764" y="69729"/>
                  <a:pt x="109764" y="69729"/>
                  <a:pt x="109764" y="69729"/>
                </a:cubicBezTo>
                <a:cubicBezTo>
                  <a:pt x="108333" y="68918"/>
                  <a:pt x="108333" y="68918"/>
                  <a:pt x="108333" y="68918"/>
                </a:cubicBezTo>
                <a:cubicBezTo>
                  <a:pt x="105949" y="68814"/>
                  <a:pt x="105949" y="68814"/>
                  <a:pt x="105949" y="68814"/>
                </a:cubicBezTo>
                <a:cubicBezTo>
                  <a:pt x="105398" y="68295"/>
                  <a:pt x="105398" y="68295"/>
                  <a:pt x="105398" y="68295"/>
                </a:cubicBezTo>
                <a:cubicBezTo>
                  <a:pt x="107783" y="67671"/>
                  <a:pt x="107783" y="67671"/>
                  <a:pt x="107783" y="67671"/>
                </a:cubicBezTo>
                <a:cubicBezTo>
                  <a:pt x="108333" y="67983"/>
                  <a:pt x="108333" y="67983"/>
                  <a:pt x="108333" y="67983"/>
                </a:cubicBezTo>
                <a:cubicBezTo>
                  <a:pt x="108700" y="67463"/>
                  <a:pt x="108700" y="67463"/>
                  <a:pt x="108700" y="67463"/>
                </a:cubicBezTo>
                <a:cubicBezTo>
                  <a:pt x="106499" y="66133"/>
                  <a:pt x="106499" y="66133"/>
                  <a:pt x="106499" y="66133"/>
                </a:cubicBezTo>
                <a:cubicBezTo>
                  <a:pt x="106316" y="66632"/>
                  <a:pt x="106316" y="66632"/>
                  <a:pt x="106316" y="66632"/>
                </a:cubicBezTo>
                <a:cubicBezTo>
                  <a:pt x="104848" y="67255"/>
                  <a:pt x="104848" y="67255"/>
                  <a:pt x="104848" y="67255"/>
                </a:cubicBezTo>
                <a:cubicBezTo>
                  <a:pt x="105582" y="66528"/>
                  <a:pt x="105582" y="66528"/>
                  <a:pt x="105582" y="66528"/>
                </a:cubicBezTo>
                <a:cubicBezTo>
                  <a:pt x="103234" y="66528"/>
                  <a:pt x="103234" y="66528"/>
                  <a:pt x="103234" y="66528"/>
                </a:cubicBezTo>
                <a:cubicBezTo>
                  <a:pt x="105398" y="65717"/>
                  <a:pt x="105398" y="65717"/>
                  <a:pt x="105398" y="65717"/>
                </a:cubicBezTo>
                <a:cubicBezTo>
                  <a:pt x="105949" y="65717"/>
                  <a:pt x="105949" y="65717"/>
                  <a:pt x="105949" y="65717"/>
                </a:cubicBezTo>
                <a:cubicBezTo>
                  <a:pt x="106132" y="65197"/>
                  <a:pt x="106132" y="65197"/>
                  <a:pt x="106132" y="65197"/>
                </a:cubicBezTo>
                <a:cubicBezTo>
                  <a:pt x="103234" y="64677"/>
                  <a:pt x="103234" y="64677"/>
                  <a:pt x="103234" y="64677"/>
                </a:cubicBezTo>
                <a:cubicBezTo>
                  <a:pt x="101950" y="65301"/>
                  <a:pt x="101950" y="65301"/>
                  <a:pt x="101950" y="65301"/>
                </a:cubicBezTo>
                <a:cubicBezTo>
                  <a:pt x="103051" y="64365"/>
                  <a:pt x="103051" y="64365"/>
                  <a:pt x="103051" y="64365"/>
                </a:cubicBezTo>
                <a:cubicBezTo>
                  <a:pt x="101216" y="64885"/>
                  <a:pt x="101216" y="64885"/>
                  <a:pt x="101216" y="64885"/>
                </a:cubicBezTo>
                <a:cubicBezTo>
                  <a:pt x="101767" y="63659"/>
                  <a:pt x="101767" y="63659"/>
                  <a:pt x="101767" y="63659"/>
                </a:cubicBezTo>
                <a:cubicBezTo>
                  <a:pt x="99749" y="64054"/>
                  <a:pt x="99749" y="64054"/>
                  <a:pt x="99749" y="64054"/>
                </a:cubicBezTo>
                <a:cubicBezTo>
                  <a:pt x="98868" y="63659"/>
                  <a:pt x="98868" y="63659"/>
                  <a:pt x="98868" y="63659"/>
                </a:cubicBezTo>
                <a:cubicBezTo>
                  <a:pt x="100666" y="63347"/>
                  <a:pt x="100666" y="63347"/>
                  <a:pt x="100666" y="63347"/>
                </a:cubicBezTo>
                <a:cubicBezTo>
                  <a:pt x="98135" y="61372"/>
                  <a:pt x="98135" y="61372"/>
                  <a:pt x="98135" y="61372"/>
                </a:cubicBezTo>
                <a:cubicBezTo>
                  <a:pt x="96300" y="62619"/>
                  <a:pt x="96300" y="62619"/>
                  <a:pt x="96300" y="62619"/>
                </a:cubicBezTo>
                <a:cubicBezTo>
                  <a:pt x="95383" y="61081"/>
                  <a:pt x="95383" y="61081"/>
                  <a:pt x="95383" y="61081"/>
                </a:cubicBezTo>
                <a:cubicBezTo>
                  <a:pt x="93952" y="61372"/>
                  <a:pt x="93952" y="61372"/>
                  <a:pt x="93952" y="61372"/>
                </a:cubicBezTo>
                <a:cubicBezTo>
                  <a:pt x="94319" y="60457"/>
                  <a:pt x="94319" y="60457"/>
                  <a:pt x="94319" y="60457"/>
                </a:cubicBezTo>
                <a:cubicBezTo>
                  <a:pt x="92852" y="60041"/>
                  <a:pt x="92852" y="60041"/>
                  <a:pt x="92852" y="60041"/>
                </a:cubicBezTo>
                <a:cubicBezTo>
                  <a:pt x="92485" y="58690"/>
                  <a:pt x="92485" y="58690"/>
                  <a:pt x="92485" y="58690"/>
                </a:cubicBezTo>
                <a:cubicBezTo>
                  <a:pt x="87752" y="57567"/>
                  <a:pt x="87752" y="57567"/>
                  <a:pt x="87752" y="57567"/>
                </a:cubicBezTo>
                <a:cubicBezTo>
                  <a:pt x="85735" y="59209"/>
                  <a:pt x="85735" y="59209"/>
                  <a:pt x="85735" y="59209"/>
                </a:cubicBezTo>
                <a:cubicBezTo>
                  <a:pt x="83570" y="58503"/>
                  <a:pt x="83570" y="58503"/>
                  <a:pt x="83570" y="58503"/>
                </a:cubicBezTo>
                <a:cubicBezTo>
                  <a:pt x="81736" y="60665"/>
                  <a:pt x="81736" y="60665"/>
                  <a:pt x="81736" y="60665"/>
                </a:cubicBezTo>
                <a:cubicBezTo>
                  <a:pt x="82286" y="57359"/>
                  <a:pt x="82286" y="57359"/>
                  <a:pt x="82286" y="57359"/>
                </a:cubicBezTo>
                <a:cubicBezTo>
                  <a:pt x="80672" y="55717"/>
                  <a:pt x="80672" y="55717"/>
                  <a:pt x="80672" y="55717"/>
                </a:cubicBezTo>
                <a:cubicBezTo>
                  <a:pt x="81186" y="55093"/>
                  <a:pt x="81186" y="55093"/>
                  <a:pt x="81186" y="55093"/>
                </a:cubicBezTo>
                <a:cubicBezTo>
                  <a:pt x="80305" y="53742"/>
                  <a:pt x="80305" y="53742"/>
                  <a:pt x="80305" y="53742"/>
                </a:cubicBezTo>
                <a:cubicBezTo>
                  <a:pt x="75940" y="54365"/>
                  <a:pt x="75940" y="54365"/>
                  <a:pt x="75940" y="54365"/>
                </a:cubicBezTo>
                <a:cubicBezTo>
                  <a:pt x="73555" y="55800"/>
                  <a:pt x="73555" y="55800"/>
                  <a:pt x="73555" y="55800"/>
                </a:cubicBezTo>
                <a:cubicBezTo>
                  <a:pt x="75206" y="56632"/>
                  <a:pt x="75206" y="56632"/>
                  <a:pt x="75206" y="56632"/>
                </a:cubicBezTo>
                <a:cubicBezTo>
                  <a:pt x="73005" y="56424"/>
                  <a:pt x="73005" y="56424"/>
                  <a:pt x="73005" y="56424"/>
                </a:cubicBezTo>
                <a:cubicBezTo>
                  <a:pt x="72454" y="58690"/>
                  <a:pt x="72454" y="58690"/>
                  <a:pt x="72454" y="58690"/>
                </a:cubicBezTo>
                <a:cubicBezTo>
                  <a:pt x="73372" y="59002"/>
                  <a:pt x="73372" y="59002"/>
                  <a:pt x="73372" y="59002"/>
                </a:cubicBezTo>
                <a:cubicBezTo>
                  <a:pt x="71574" y="60145"/>
                  <a:pt x="71574" y="60145"/>
                  <a:pt x="71574" y="60145"/>
                </a:cubicBezTo>
                <a:cubicBezTo>
                  <a:pt x="74656" y="61787"/>
                  <a:pt x="74656" y="61787"/>
                  <a:pt x="74656" y="61787"/>
                </a:cubicBezTo>
                <a:cubicBezTo>
                  <a:pt x="73188" y="63866"/>
                  <a:pt x="73188" y="63866"/>
                  <a:pt x="73188" y="63866"/>
                </a:cubicBezTo>
                <a:cubicBezTo>
                  <a:pt x="72821" y="63451"/>
                  <a:pt x="72821" y="63451"/>
                  <a:pt x="72821" y="63451"/>
                </a:cubicBezTo>
                <a:cubicBezTo>
                  <a:pt x="70290" y="63659"/>
                  <a:pt x="70290" y="63659"/>
                  <a:pt x="70290" y="63659"/>
                </a:cubicBezTo>
                <a:cubicBezTo>
                  <a:pt x="73188" y="62515"/>
                  <a:pt x="73188" y="62515"/>
                  <a:pt x="73188" y="62515"/>
                </a:cubicBezTo>
                <a:cubicBezTo>
                  <a:pt x="70473" y="60457"/>
                  <a:pt x="70473" y="60457"/>
                  <a:pt x="70473" y="60457"/>
                </a:cubicBezTo>
                <a:cubicBezTo>
                  <a:pt x="70840" y="58898"/>
                  <a:pt x="70840" y="58898"/>
                  <a:pt x="70840" y="58898"/>
                </a:cubicBezTo>
                <a:cubicBezTo>
                  <a:pt x="70290" y="57671"/>
                  <a:pt x="70290" y="57671"/>
                  <a:pt x="70290" y="57671"/>
                </a:cubicBezTo>
                <a:cubicBezTo>
                  <a:pt x="72271" y="54469"/>
                  <a:pt x="72271" y="54469"/>
                  <a:pt x="72271" y="54469"/>
                </a:cubicBezTo>
                <a:cubicBezTo>
                  <a:pt x="74105" y="53638"/>
                  <a:pt x="74105" y="53638"/>
                  <a:pt x="74105" y="53638"/>
                </a:cubicBezTo>
                <a:cubicBezTo>
                  <a:pt x="70107" y="53430"/>
                  <a:pt x="70107" y="53430"/>
                  <a:pt x="70107" y="53430"/>
                </a:cubicBezTo>
                <a:cubicBezTo>
                  <a:pt x="65557" y="55717"/>
                  <a:pt x="65557" y="55717"/>
                  <a:pt x="65557" y="55717"/>
                </a:cubicBezTo>
                <a:cubicBezTo>
                  <a:pt x="63723" y="60769"/>
                  <a:pt x="63723" y="60769"/>
                  <a:pt x="63723" y="60769"/>
                </a:cubicBezTo>
                <a:cubicBezTo>
                  <a:pt x="64273" y="61268"/>
                  <a:pt x="64273" y="61268"/>
                  <a:pt x="64273" y="61268"/>
                </a:cubicBezTo>
                <a:cubicBezTo>
                  <a:pt x="63907" y="62411"/>
                  <a:pt x="63907" y="62411"/>
                  <a:pt x="63907" y="62411"/>
                </a:cubicBezTo>
                <a:cubicBezTo>
                  <a:pt x="67722" y="62827"/>
                  <a:pt x="67722" y="62827"/>
                  <a:pt x="67722" y="62827"/>
                </a:cubicBezTo>
                <a:cubicBezTo>
                  <a:pt x="69006" y="63659"/>
                  <a:pt x="69006" y="63659"/>
                  <a:pt x="69006" y="63659"/>
                </a:cubicBezTo>
                <a:cubicBezTo>
                  <a:pt x="66988" y="64158"/>
                  <a:pt x="66988" y="64158"/>
                  <a:pt x="66988" y="64158"/>
                </a:cubicBezTo>
                <a:cubicBezTo>
                  <a:pt x="65191" y="63742"/>
                  <a:pt x="65191" y="63742"/>
                  <a:pt x="65191" y="63742"/>
                </a:cubicBezTo>
                <a:cubicBezTo>
                  <a:pt x="66805" y="66029"/>
                  <a:pt x="66805" y="66029"/>
                  <a:pt x="66805" y="66029"/>
                </a:cubicBezTo>
                <a:cubicBezTo>
                  <a:pt x="70657" y="66133"/>
                  <a:pt x="70657" y="66133"/>
                  <a:pt x="70657" y="66133"/>
                </a:cubicBezTo>
                <a:cubicBezTo>
                  <a:pt x="73005" y="67255"/>
                  <a:pt x="73005" y="67255"/>
                  <a:pt x="73005" y="67255"/>
                </a:cubicBezTo>
                <a:cubicBezTo>
                  <a:pt x="77370" y="67047"/>
                  <a:pt x="77370" y="67047"/>
                  <a:pt x="77370" y="67047"/>
                </a:cubicBezTo>
                <a:cubicBezTo>
                  <a:pt x="79755" y="67775"/>
                  <a:pt x="79755" y="67775"/>
                  <a:pt x="79755" y="67775"/>
                </a:cubicBezTo>
                <a:cubicBezTo>
                  <a:pt x="80122" y="67255"/>
                  <a:pt x="80122" y="67255"/>
                  <a:pt x="80122" y="67255"/>
                </a:cubicBezTo>
                <a:cubicBezTo>
                  <a:pt x="81919" y="67775"/>
                  <a:pt x="81919" y="67775"/>
                  <a:pt x="81919" y="67775"/>
                </a:cubicBezTo>
                <a:cubicBezTo>
                  <a:pt x="81186" y="67047"/>
                  <a:pt x="81186" y="67047"/>
                  <a:pt x="81186" y="67047"/>
                </a:cubicBezTo>
                <a:cubicBezTo>
                  <a:pt x="83387" y="67047"/>
                  <a:pt x="83387" y="67047"/>
                  <a:pt x="83387" y="67047"/>
                </a:cubicBezTo>
                <a:cubicBezTo>
                  <a:pt x="83937" y="67567"/>
                  <a:pt x="83937" y="67567"/>
                  <a:pt x="83937" y="67567"/>
                </a:cubicBezTo>
                <a:cubicBezTo>
                  <a:pt x="86102" y="67463"/>
                  <a:pt x="86102" y="67463"/>
                  <a:pt x="86102" y="67463"/>
                </a:cubicBezTo>
                <a:cubicBezTo>
                  <a:pt x="84671" y="65821"/>
                  <a:pt x="84671" y="65821"/>
                  <a:pt x="84671" y="65821"/>
                </a:cubicBezTo>
                <a:cubicBezTo>
                  <a:pt x="87569" y="66528"/>
                  <a:pt x="87569" y="66528"/>
                  <a:pt x="87569" y="66528"/>
                </a:cubicBezTo>
                <a:cubicBezTo>
                  <a:pt x="88303" y="67775"/>
                  <a:pt x="88303" y="67775"/>
                  <a:pt x="88303" y="67775"/>
                </a:cubicBezTo>
                <a:cubicBezTo>
                  <a:pt x="92118" y="69729"/>
                  <a:pt x="92118" y="69729"/>
                  <a:pt x="92118" y="69729"/>
                </a:cubicBezTo>
                <a:cubicBezTo>
                  <a:pt x="89954" y="70249"/>
                  <a:pt x="89954" y="70249"/>
                  <a:pt x="89954" y="70249"/>
                </a:cubicBezTo>
                <a:cubicBezTo>
                  <a:pt x="89770" y="71496"/>
                  <a:pt x="89770" y="71496"/>
                  <a:pt x="89770" y="71496"/>
                </a:cubicBezTo>
                <a:cubicBezTo>
                  <a:pt x="93402" y="70041"/>
                  <a:pt x="93402" y="70041"/>
                  <a:pt x="93402" y="70041"/>
                </a:cubicBezTo>
                <a:cubicBezTo>
                  <a:pt x="94686" y="70145"/>
                  <a:pt x="94686" y="70145"/>
                  <a:pt x="94686" y="70145"/>
                </a:cubicBezTo>
                <a:cubicBezTo>
                  <a:pt x="93586" y="70769"/>
                  <a:pt x="93586" y="70769"/>
                  <a:pt x="93586" y="70769"/>
                </a:cubicBezTo>
                <a:cubicBezTo>
                  <a:pt x="94686" y="71808"/>
                  <a:pt x="94686" y="71808"/>
                  <a:pt x="94686" y="71808"/>
                </a:cubicBezTo>
                <a:cubicBezTo>
                  <a:pt x="95053" y="71288"/>
                  <a:pt x="95053" y="71288"/>
                  <a:pt x="95053" y="71288"/>
                </a:cubicBezTo>
                <a:cubicBezTo>
                  <a:pt x="95750" y="72515"/>
                  <a:pt x="95750" y="72515"/>
                  <a:pt x="95750" y="72515"/>
                </a:cubicBezTo>
                <a:cubicBezTo>
                  <a:pt x="96667" y="72515"/>
                  <a:pt x="96667" y="72515"/>
                  <a:pt x="96667" y="72515"/>
                </a:cubicBezTo>
                <a:cubicBezTo>
                  <a:pt x="98318" y="75613"/>
                  <a:pt x="98318" y="75613"/>
                  <a:pt x="98318" y="75613"/>
                </a:cubicBezTo>
                <a:cubicBezTo>
                  <a:pt x="97034" y="77172"/>
                  <a:pt x="97034" y="77172"/>
                  <a:pt x="97034" y="77172"/>
                </a:cubicBezTo>
                <a:cubicBezTo>
                  <a:pt x="94136" y="78607"/>
                  <a:pt x="94136" y="78607"/>
                  <a:pt x="94136" y="78607"/>
                </a:cubicBezTo>
                <a:cubicBezTo>
                  <a:pt x="95933" y="80561"/>
                  <a:pt x="95933" y="80561"/>
                  <a:pt x="95933" y="80561"/>
                </a:cubicBezTo>
                <a:cubicBezTo>
                  <a:pt x="94870" y="80145"/>
                  <a:pt x="94870" y="80145"/>
                  <a:pt x="94870" y="80145"/>
                </a:cubicBezTo>
                <a:cubicBezTo>
                  <a:pt x="92668" y="80977"/>
                  <a:pt x="92668" y="80977"/>
                  <a:pt x="92668" y="80977"/>
                </a:cubicBezTo>
                <a:cubicBezTo>
                  <a:pt x="88486" y="80457"/>
                  <a:pt x="88486" y="80457"/>
                  <a:pt x="88486" y="80457"/>
                </a:cubicBezTo>
                <a:cubicBezTo>
                  <a:pt x="88486" y="81288"/>
                  <a:pt x="88486" y="81288"/>
                  <a:pt x="88486" y="81288"/>
                </a:cubicBezTo>
                <a:cubicBezTo>
                  <a:pt x="87202" y="82120"/>
                  <a:pt x="87202" y="82120"/>
                  <a:pt x="87202" y="82120"/>
                </a:cubicBezTo>
                <a:cubicBezTo>
                  <a:pt x="87202" y="82848"/>
                  <a:pt x="87202" y="82848"/>
                  <a:pt x="87202" y="82848"/>
                </a:cubicBezTo>
                <a:cubicBezTo>
                  <a:pt x="87752" y="83139"/>
                  <a:pt x="87752" y="83139"/>
                  <a:pt x="87752" y="83139"/>
                </a:cubicBezTo>
                <a:close/>
                <a:moveTo>
                  <a:pt x="98685" y="81808"/>
                </a:moveTo>
                <a:lnTo>
                  <a:pt x="98685" y="81808"/>
                </a:lnTo>
                <a:lnTo>
                  <a:pt x="99749" y="82723"/>
                </a:lnTo>
                <a:cubicBezTo>
                  <a:pt x="99969" y="82723"/>
                  <a:pt x="101583" y="82120"/>
                  <a:pt x="101583" y="82120"/>
                </a:cubicBezTo>
                <a:cubicBezTo>
                  <a:pt x="101583" y="82536"/>
                  <a:pt x="101583" y="82536"/>
                  <a:pt x="101583" y="82536"/>
                </a:cubicBezTo>
                <a:cubicBezTo>
                  <a:pt x="102317" y="82640"/>
                  <a:pt x="102317" y="82640"/>
                  <a:pt x="102317" y="82640"/>
                </a:cubicBezTo>
                <a:cubicBezTo>
                  <a:pt x="101583" y="81392"/>
                  <a:pt x="101583" y="81392"/>
                  <a:pt x="101583" y="81392"/>
                </a:cubicBezTo>
                <a:cubicBezTo>
                  <a:pt x="99419" y="80457"/>
                  <a:pt x="99419" y="80457"/>
                  <a:pt x="99419" y="80457"/>
                </a:cubicBezTo>
                <a:cubicBezTo>
                  <a:pt x="99969" y="81912"/>
                  <a:pt x="99969" y="81912"/>
                  <a:pt x="99969" y="81912"/>
                </a:cubicBezTo>
                <a:cubicBezTo>
                  <a:pt x="98685" y="81808"/>
                  <a:pt x="98685" y="81808"/>
                  <a:pt x="98685" y="81808"/>
                </a:cubicBezTo>
                <a:close/>
                <a:moveTo>
                  <a:pt x="88670" y="85114"/>
                </a:moveTo>
                <a:lnTo>
                  <a:pt x="88670" y="85114"/>
                </a:lnTo>
                <a:cubicBezTo>
                  <a:pt x="89036" y="85613"/>
                  <a:pt x="89036" y="85613"/>
                  <a:pt x="89036" y="85613"/>
                </a:cubicBezTo>
                <a:cubicBezTo>
                  <a:pt x="90137" y="85717"/>
                  <a:pt x="90137" y="85717"/>
                  <a:pt x="90137" y="85717"/>
                </a:cubicBezTo>
                <a:cubicBezTo>
                  <a:pt x="89403" y="85218"/>
                  <a:pt x="89403" y="85218"/>
                  <a:pt x="89403" y="85218"/>
                </a:cubicBezTo>
                <a:cubicBezTo>
                  <a:pt x="88670" y="85114"/>
                  <a:pt x="88670" y="85114"/>
                  <a:pt x="88670" y="85114"/>
                </a:cubicBezTo>
                <a:close/>
                <a:moveTo>
                  <a:pt x="86285" y="85717"/>
                </a:moveTo>
                <a:lnTo>
                  <a:pt x="86285" y="85717"/>
                </a:lnTo>
                <a:cubicBezTo>
                  <a:pt x="87752" y="86548"/>
                  <a:pt x="87752" y="86548"/>
                  <a:pt x="87752" y="86548"/>
                </a:cubicBezTo>
                <a:cubicBezTo>
                  <a:pt x="88119" y="85821"/>
                  <a:pt x="88119" y="85821"/>
                  <a:pt x="88119" y="85821"/>
                </a:cubicBezTo>
                <a:cubicBezTo>
                  <a:pt x="87386" y="85509"/>
                  <a:pt x="87386" y="85509"/>
                  <a:pt x="87386" y="85509"/>
                </a:cubicBezTo>
                <a:cubicBezTo>
                  <a:pt x="86285" y="85717"/>
                  <a:pt x="86285" y="85717"/>
                  <a:pt x="86285" y="85717"/>
                </a:cubicBezTo>
                <a:close/>
                <a:moveTo>
                  <a:pt x="74656" y="78711"/>
                </a:moveTo>
                <a:lnTo>
                  <a:pt x="74656" y="78711"/>
                </a:lnTo>
                <a:cubicBezTo>
                  <a:pt x="76123" y="79958"/>
                  <a:pt x="76123" y="79958"/>
                  <a:pt x="76123" y="79958"/>
                </a:cubicBezTo>
                <a:cubicBezTo>
                  <a:pt x="77187" y="79958"/>
                  <a:pt x="77187" y="79958"/>
                  <a:pt x="77187" y="79958"/>
                </a:cubicBezTo>
                <a:cubicBezTo>
                  <a:pt x="76270" y="79542"/>
                  <a:pt x="76270" y="79542"/>
                  <a:pt x="76270" y="79542"/>
                </a:cubicBezTo>
                <a:cubicBezTo>
                  <a:pt x="76270" y="79230"/>
                  <a:pt x="76270" y="79230"/>
                  <a:pt x="76270" y="79230"/>
                </a:cubicBezTo>
                <a:cubicBezTo>
                  <a:pt x="74656" y="78711"/>
                  <a:pt x="74656" y="78711"/>
                  <a:pt x="74656" y="78711"/>
                </a:cubicBezTo>
                <a:close/>
                <a:moveTo>
                  <a:pt x="72638" y="79230"/>
                </a:moveTo>
                <a:lnTo>
                  <a:pt x="72638" y="79230"/>
                </a:lnTo>
                <a:cubicBezTo>
                  <a:pt x="71354" y="80457"/>
                  <a:pt x="71354" y="80457"/>
                  <a:pt x="71354" y="80457"/>
                </a:cubicBezTo>
                <a:cubicBezTo>
                  <a:pt x="71024" y="82640"/>
                  <a:pt x="71024" y="82640"/>
                  <a:pt x="71024" y="82640"/>
                </a:cubicBezTo>
                <a:cubicBezTo>
                  <a:pt x="71574" y="83659"/>
                  <a:pt x="71574" y="83659"/>
                  <a:pt x="71574" y="83659"/>
                </a:cubicBezTo>
                <a:cubicBezTo>
                  <a:pt x="69740" y="84490"/>
                  <a:pt x="69740" y="84490"/>
                  <a:pt x="69740" y="84490"/>
                </a:cubicBezTo>
                <a:cubicBezTo>
                  <a:pt x="69556" y="85322"/>
                  <a:pt x="69556" y="85322"/>
                  <a:pt x="69556" y="85322"/>
                </a:cubicBezTo>
                <a:cubicBezTo>
                  <a:pt x="72271" y="84594"/>
                  <a:pt x="72271" y="84594"/>
                  <a:pt x="72271" y="84594"/>
                </a:cubicBezTo>
                <a:cubicBezTo>
                  <a:pt x="72821" y="86340"/>
                  <a:pt x="72821" y="86340"/>
                  <a:pt x="72821" y="86340"/>
                </a:cubicBezTo>
                <a:cubicBezTo>
                  <a:pt x="74656" y="86029"/>
                  <a:pt x="74656" y="86029"/>
                  <a:pt x="74656" y="86029"/>
                </a:cubicBezTo>
                <a:cubicBezTo>
                  <a:pt x="76637" y="84594"/>
                  <a:pt x="76637" y="84594"/>
                  <a:pt x="76637" y="84594"/>
                </a:cubicBezTo>
                <a:cubicBezTo>
                  <a:pt x="76270" y="83970"/>
                  <a:pt x="76270" y="83970"/>
                  <a:pt x="76270" y="83970"/>
                </a:cubicBezTo>
                <a:cubicBezTo>
                  <a:pt x="77921" y="83762"/>
                  <a:pt x="77921" y="83762"/>
                  <a:pt x="77921" y="83762"/>
                </a:cubicBezTo>
                <a:cubicBezTo>
                  <a:pt x="77554" y="84282"/>
                  <a:pt x="77554" y="84282"/>
                  <a:pt x="77554" y="84282"/>
                </a:cubicBezTo>
                <a:cubicBezTo>
                  <a:pt x="79021" y="84490"/>
                  <a:pt x="79021" y="84490"/>
                  <a:pt x="79021" y="84490"/>
                </a:cubicBezTo>
                <a:cubicBezTo>
                  <a:pt x="78838" y="84906"/>
                  <a:pt x="78838" y="84906"/>
                  <a:pt x="78838" y="84906"/>
                </a:cubicBezTo>
                <a:cubicBezTo>
                  <a:pt x="81553" y="85509"/>
                  <a:pt x="81553" y="85509"/>
                  <a:pt x="81553" y="85509"/>
                </a:cubicBezTo>
                <a:cubicBezTo>
                  <a:pt x="83020" y="84698"/>
                  <a:pt x="83020" y="84698"/>
                  <a:pt x="83020" y="84698"/>
                </a:cubicBezTo>
                <a:cubicBezTo>
                  <a:pt x="81736" y="83866"/>
                  <a:pt x="81736" y="83866"/>
                  <a:pt x="81736" y="83866"/>
                </a:cubicBezTo>
                <a:cubicBezTo>
                  <a:pt x="80305" y="84178"/>
                  <a:pt x="80305" y="84178"/>
                  <a:pt x="80305" y="84178"/>
                </a:cubicBezTo>
                <a:cubicBezTo>
                  <a:pt x="79571" y="82536"/>
                  <a:pt x="79571" y="82536"/>
                  <a:pt x="79571" y="82536"/>
                </a:cubicBezTo>
                <a:cubicBezTo>
                  <a:pt x="77187" y="81912"/>
                  <a:pt x="77187" y="81912"/>
                  <a:pt x="77187" y="81912"/>
                </a:cubicBezTo>
                <a:cubicBezTo>
                  <a:pt x="76820" y="81288"/>
                  <a:pt x="76820" y="81288"/>
                  <a:pt x="76820" y="81288"/>
                </a:cubicBezTo>
                <a:cubicBezTo>
                  <a:pt x="75206" y="80977"/>
                  <a:pt x="75206" y="80977"/>
                  <a:pt x="75206" y="80977"/>
                </a:cubicBezTo>
                <a:cubicBezTo>
                  <a:pt x="74656" y="80457"/>
                  <a:pt x="74656" y="80457"/>
                  <a:pt x="74656" y="80457"/>
                </a:cubicBezTo>
                <a:cubicBezTo>
                  <a:pt x="73922" y="80873"/>
                  <a:pt x="73922" y="80873"/>
                  <a:pt x="73922" y="80873"/>
                </a:cubicBezTo>
                <a:cubicBezTo>
                  <a:pt x="73372" y="80249"/>
                  <a:pt x="73372" y="80249"/>
                  <a:pt x="73372" y="80249"/>
                </a:cubicBezTo>
                <a:cubicBezTo>
                  <a:pt x="73372" y="79854"/>
                  <a:pt x="73372" y="79854"/>
                  <a:pt x="73372" y="79854"/>
                </a:cubicBezTo>
                <a:cubicBezTo>
                  <a:pt x="72638" y="79230"/>
                  <a:pt x="72638" y="79230"/>
                  <a:pt x="72638" y="79230"/>
                </a:cubicBezTo>
                <a:close/>
                <a:moveTo>
                  <a:pt x="70657" y="73970"/>
                </a:moveTo>
                <a:lnTo>
                  <a:pt x="70657" y="73970"/>
                </a:lnTo>
                <a:cubicBezTo>
                  <a:pt x="70840" y="73659"/>
                  <a:pt x="70840" y="73659"/>
                  <a:pt x="70840" y="73659"/>
                </a:cubicBezTo>
                <a:cubicBezTo>
                  <a:pt x="70657" y="72515"/>
                  <a:pt x="70657" y="72515"/>
                  <a:pt x="70657" y="72515"/>
                </a:cubicBezTo>
                <a:cubicBezTo>
                  <a:pt x="70473" y="72307"/>
                  <a:pt x="70473" y="72307"/>
                  <a:pt x="70473" y="72307"/>
                </a:cubicBezTo>
                <a:cubicBezTo>
                  <a:pt x="69923" y="72515"/>
                  <a:pt x="69923" y="72515"/>
                  <a:pt x="69923" y="72515"/>
                </a:cubicBezTo>
                <a:cubicBezTo>
                  <a:pt x="69923" y="73659"/>
                  <a:pt x="69923" y="73659"/>
                  <a:pt x="69923" y="73659"/>
                </a:cubicBezTo>
                <a:cubicBezTo>
                  <a:pt x="70657" y="73970"/>
                  <a:pt x="70657" y="73970"/>
                  <a:pt x="70657" y="73970"/>
                </a:cubicBezTo>
                <a:close/>
                <a:moveTo>
                  <a:pt x="45710" y="70145"/>
                </a:moveTo>
                <a:lnTo>
                  <a:pt x="45710" y="70145"/>
                </a:lnTo>
                <a:cubicBezTo>
                  <a:pt x="45343" y="70561"/>
                  <a:pt x="45343" y="70561"/>
                  <a:pt x="45343" y="70561"/>
                </a:cubicBezTo>
                <a:cubicBezTo>
                  <a:pt x="46261" y="70873"/>
                  <a:pt x="46261" y="70873"/>
                  <a:pt x="46261" y="70873"/>
                </a:cubicBezTo>
                <a:cubicBezTo>
                  <a:pt x="46994" y="70561"/>
                  <a:pt x="46994" y="70561"/>
                  <a:pt x="46994" y="70561"/>
                </a:cubicBezTo>
                <a:cubicBezTo>
                  <a:pt x="51543" y="71995"/>
                  <a:pt x="51543" y="71995"/>
                  <a:pt x="51543" y="71995"/>
                </a:cubicBezTo>
                <a:cubicBezTo>
                  <a:pt x="52791" y="71185"/>
                  <a:pt x="52791" y="71185"/>
                  <a:pt x="52791" y="71185"/>
                </a:cubicBezTo>
                <a:cubicBezTo>
                  <a:pt x="53708" y="70977"/>
                  <a:pt x="53708" y="70977"/>
                  <a:pt x="53708" y="70977"/>
                </a:cubicBezTo>
                <a:cubicBezTo>
                  <a:pt x="52607" y="70665"/>
                  <a:pt x="52607" y="70665"/>
                  <a:pt x="52607" y="70665"/>
                </a:cubicBezTo>
                <a:cubicBezTo>
                  <a:pt x="52424" y="69729"/>
                  <a:pt x="52424" y="69729"/>
                  <a:pt x="52424" y="69729"/>
                </a:cubicBezTo>
                <a:cubicBezTo>
                  <a:pt x="48425" y="67567"/>
                  <a:pt x="48425" y="67567"/>
                  <a:pt x="48425" y="67567"/>
                </a:cubicBezTo>
                <a:cubicBezTo>
                  <a:pt x="47545" y="69625"/>
                  <a:pt x="47545" y="69625"/>
                  <a:pt x="47545" y="69625"/>
                </a:cubicBezTo>
                <a:cubicBezTo>
                  <a:pt x="45710" y="70145"/>
                  <a:pt x="45710" y="70145"/>
                  <a:pt x="45710" y="70145"/>
                </a:cubicBezTo>
                <a:close/>
                <a:moveTo>
                  <a:pt x="34228" y="56839"/>
                </a:moveTo>
                <a:lnTo>
                  <a:pt x="34228" y="56839"/>
                </a:lnTo>
                <a:cubicBezTo>
                  <a:pt x="32063" y="55093"/>
                  <a:pt x="32063" y="55093"/>
                  <a:pt x="32063" y="55093"/>
                </a:cubicBezTo>
                <a:cubicBezTo>
                  <a:pt x="30779" y="54781"/>
                  <a:pt x="30779" y="54781"/>
                  <a:pt x="30779" y="54781"/>
                </a:cubicBezTo>
                <a:cubicBezTo>
                  <a:pt x="32063" y="53846"/>
                  <a:pt x="32063" y="53846"/>
                  <a:pt x="32063" y="53846"/>
                </a:cubicBezTo>
                <a:cubicBezTo>
                  <a:pt x="34411" y="53638"/>
                  <a:pt x="34411" y="53638"/>
                  <a:pt x="34411" y="53638"/>
                </a:cubicBezTo>
                <a:cubicBezTo>
                  <a:pt x="35878" y="54365"/>
                  <a:pt x="35878" y="54365"/>
                  <a:pt x="35878" y="54365"/>
                </a:cubicBezTo>
                <a:cubicBezTo>
                  <a:pt x="35695" y="55800"/>
                  <a:pt x="35695" y="55800"/>
                  <a:pt x="35695" y="55800"/>
                </a:cubicBezTo>
                <a:cubicBezTo>
                  <a:pt x="34961" y="56216"/>
                  <a:pt x="34961" y="56216"/>
                  <a:pt x="34961" y="56216"/>
                </a:cubicBezTo>
                <a:cubicBezTo>
                  <a:pt x="34228" y="56839"/>
                  <a:pt x="34228" y="56839"/>
                  <a:pt x="34228" y="56839"/>
                </a:cubicBezTo>
                <a:close/>
                <a:moveTo>
                  <a:pt x="10382" y="62099"/>
                </a:moveTo>
                <a:lnTo>
                  <a:pt x="10382" y="62099"/>
                </a:lnTo>
                <a:cubicBezTo>
                  <a:pt x="12950" y="61891"/>
                  <a:pt x="12950" y="61891"/>
                  <a:pt x="12950" y="61891"/>
                </a:cubicBezTo>
                <a:cubicBezTo>
                  <a:pt x="13830" y="62203"/>
                  <a:pt x="13830" y="62203"/>
                  <a:pt x="13830" y="62203"/>
                </a:cubicBezTo>
                <a:cubicBezTo>
                  <a:pt x="12399" y="62307"/>
                  <a:pt x="12399" y="62307"/>
                  <a:pt x="12399" y="62307"/>
                </a:cubicBezTo>
                <a:cubicBezTo>
                  <a:pt x="8767" y="63659"/>
                  <a:pt x="8767" y="63659"/>
                  <a:pt x="8767" y="63659"/>
                </a:cubicBezTo>
                <a:cubicBezTo>
                  <a:pt x="10932" y="64885"/>
                  <a:pt x="10932" y="64885"/>
                  <a:pt x="10932" y="64885"/>
                </a:cubicBezTo>
                <a:cubicBezTo>
                  <a:pt x="17315" y="64677"/>
                  <a:pt x="17315" y="64677"/>
                  <a:pt x="17315" y="64677"/>
                </a:cubicBezTo>
                <a:cubicBezTo>
                  <a:pt x="21131" y="65821"/>
                  <a:pt x="21131" y="65821"/>
                  <a:pt x="21131" y="65821"/>
                </a:cubicBezTo>
                <a:cubicBezTo>
                  <a:pt x="20764" y="66237"/>
                  <a:pt x="20764" y="66237"/>
                  <a:pt x="20764" y="66237"/>
                </a:cubicBezTo>
                <a:cubicBezTo>
                  <a:pt x="16582" y="65613"/>
                  <a:pt x="16582" y="65613"/>
                  <a:pt x="16582" y="65613"/>
                </a:cubicBezTo>
                <a:cubicBezTo>
                  <a:pt x="10749" y="67047"/>
                  <a:pt x="10749" y="67047"/>
                  <a:pt x="10749" y="67047"/>
                </a:cubicBezTo>
                <a:cubicBezTo>
                  <a:pt x="11482" y="68087"/>
                  <a:pt x="11482" y="68087"/>
                  <a:pt x="11482" y="68087"/>
                </a:cubicBezTo>
                <a:cubicBezTo>
                  <a:pt x="14050" y="69334"/>
                  <a:pt x="14050" y="69334"/>
                  <a:pt x="14050" y="69334"/>
                </a:cubicBezTo>
                <a:cubicBezTo>
                  <a:pt x="17132" y="69126"/>
                  <a:pt x="17132" y="69126"/>
                  <a:pt x="17132" y="69126"/>
                </a:cubicBezTo>
                <a:cubicBezTo>
                  <a:pt x="18929" y="71496"/>
                  <a:pt x="18929" y="71496"/>
                  <a:pt x="18929" y="71496"/>
                </a:cubicBezTo>
                <a:cubicBezTo>
                  <a:pt x="26964" y="70873"/>
                  <a:pt x="26964" y="70873"/>
                  <a:pt x="26964" y="70873"/>
                </a:cubicBezTo>
                <a:cubicBezTo>
                  <a:pt x="32247" y="68711"/>
                  <a:pt x="32247" y="68711"/>
                  <a:pt x="32247" y="68711"/>
                </a:cubicBezTo>
                <a:cubicBezTo>
                  <a:pt x="32430" y="69417"/>
                  <a:pt x="32430" y="69417"/>
                  <a:pt x="32430" y="69417"/>
                </a:cubicBezTo>
                <a:cubicBezTo>
                  <a:pt x="37346" y="70977"/>
                  <a:pt x="37346" y="70977"/>
                  <a:pt x="37346" y="70977"/>
                </a:cubicBezTo>
                <a:cubicBezTo>
                  <a:pt x="41712" y="69833"/>
                  <a:pt x="41712" y="69833"/>
                  <a:pt x="41712" y="69833"/>
                </a:cubicBezTo>
                <a:cubicBezTo>
                  <a:pt x="40244" y="68814"/>
                  <a:pt x="40244" y="68814"/>
                  <a:pt x="40244" y="68814"/>
                </a:cubicBezTo>
                <a:cubicBezTo>
                  <a:pt x="38080" y="69334"/>
                  <a:pt x="38080" y="69334"/>
                  <a:pt x="38080" y="69334"/>
                </a:cubicBezTo>
                <a:cubicBezTo>
                  <a:pt x="39694" y="67359"/>
                  <a:pt x="39694" y="67359"/>
                  <a:pt x="39694" y="67359"/>
                </a:cubicBezTo>
                <a:cubicBezTo>
                  <a:pt x="42775" y="67983"/>
                  <a:pt x="42775" y="67983"/>
                  <a:pt x="42775" y="67983"/>
                </a:cubicBezTo>
                <a:cubicBezTo>
                  <a:pt x="42959" y="66839"/>
                  <a:pt x="42959" y="66839"/>
                  <a:pt x="42959" y="66839"/>
                </a:cubicBezTo>
                <a:cubicBezTo>
                  <a:pt x="38226" y="65093"/>
                  <a:pt x="38226" y="65093"/>
                  <a:pt x="38226" y="65093"/>
                </a:cubicBezTo>
                <a:cubicBezTo>
                  <a:pt x="35328" y="63347"/>
                  <a:pt x="35328" y="63347"/>
                  <a:pt x="35328" y="63347"/>
                </a:cubicBezTo>
                <a:cubicBezTo>
                  <a:pt x="35878" y="62203"/>
                  <a:pt x="35878" y="62203"/>
                  <a:pt x="35878" y="62203"/>
                </a:cubicBezTo>
                <a:cubicBezTo>
                  <a:pt x="33861" y="57047"/>
                  <a:pt x="33861" y="57047"/>
                  <a:pt x="33861" y="57047"/>
                </a:cubicBezTo>
                <a:cubicBezTo>
                  <a:pt x="28578" y="55405"/>
                  <a:pt x="28578" y="55405"/>
                  <a:pt x="28578" y="55405"/>
                </a:cubicBezTo>
                <a:cubicBezTo>
                  <a:pt x="30779" y="60665"/>
                  <a:pt x="30779" y="60665"/>
                  <a:pt x="30779" y="60665"/>
                </a:cubicBezTo>
                <a:cubicBezTo>
                  <a:pt x="28578" y="61268"/>
                  <a:pt x="28578" y="61268"/>
                  <a:pt x="28578" y="61268"/>
                </a:cubicBezTo>
                <a:cubicBezTo>
                  <a:pt x="27331" y="57879"/>
                  <a:pt x="27331" y="57879"/>
                  <a:pt x="27331" y="57879"/>
                </a:cubicBezTo>
                <a:cubicBezTo>
                  <a:pt x="23845" y="56632"/>
                  <a:pt x="23845" y="56632"/>
                  <a:pt x="23845" y="56632"/>
                </a:cubicBezTo>
                <a:cubicBezTo>
                  <a:pt x="24763" y="58191"/>
                  <a:pt x="24763" y="58191"/>
                  <a:pt x="24763" y="58191"/>
                </a:cubicBezTo>
                <a:cubicBezTo>
                  <a:pt x="21314" y="58898"/>
                  <a:pt x="21314" y="58898"/>
                  <a:pt x="21314" y="58898"/>
                </a:cubicBezTo>
                <a:cubicBezTo>
                  <a:pt x="22782" y="57983"/>
                  <a:pt x="22782" y="57983"/>
                  <a:pt x="22782" y="57983"/>
                </a:cubicBezTo>
                <a:cubicBezTo>
                  <a:pt x="18599" y="56424"/>
                  <a:pt x="18599" y="56424"/>
                  <a:pt x="18599" y="56424"/>
                </a:cubicBezTo>
                <a:cubicBezTo>
                  <a:pt x="16948" y="56839"/>
                  <a:pt x="16948" y="56839"/>
                  <a:pt x="16948" y="56839"/>
                </a:cubicBezTo>
                <a:cubicBezTo>
                  <a:pt x="17866" y="57775"/>
                  <a:pt x="17866" y="57775"/>
                  <a:pt x="17866" y="57775"/>
                </a:cubicBezTo>
                <a:cubicBezTo>
                  <a:pt x="15664" y="57983"/>
                  <a:pt x="15664" y="57983"/>
                  <a:pt x="15664" y="57983"/>
                </a:cubicBezTo>
                <a:cubicBezTo>
                  <a:pt x="16765" y="54989"/>
                  <a:pt x="16765" y="54989"/>
                  <a:pt x="16765" y="54989"/>
                </a:cubicBezTo>
                <a:cubicBezTo>
                  <a:pt x="9281" y="57671"/>
                  <a:pt x="9281" y="57671"/>
                  <a:pt x="9281" y="57671"/>
                </a:cubicBezTo>
                <a:cubicBezTo>
                  <a:pt x="7300" y="60873"/>
                  <a:pt x="7300" y="60873"/>
                  <a:pt x="7300" y="60873"/>
                </a:cubicBezTo>
                <a:cubicBezTo>
                  <a:pt x="10382" y="62099"/>
                  <a:pt x="10382" y="62099"/>
                  <a:pt x="10382" y="62099"/>
                </a:cubicBezTo>
                <a:close/>
                <a:moveTo>
                  <a:pt x="113800" y="113367"/>
                </a:moveTo>
                <a:lnTo>
                  <a:pt x="113800" y="113367"/>
                </a:lnTo>
                <a:cubicBezTo>
                  <a:pt x="115414" y="113887"/>
                  <a:pt x="115414" y="113887"/>
                  <a:pt x="115414" y="113887"/>
                </a:cubicBezTo>
                <a:cubicBezTo>
                  <a:pt x="115781" y="114303"/>
                  <a:pt x="115781" y="114303"/>
                  <a:pt x="115781" y="114303"/>
                </a:cubicBezTo>
                <a:cubicBezTo>
                  <a:pt x="117798" y="114719"/>
                  <a:pt x="117798" y="114719"/>
                  <a:pt x="117798" y="114719"/>
                </a:cubicBezTo>
                <a:cubicBezTo>
                  <a:pt x="119082" y="114615"/>
                  <a:pt x="119082" y="114615"/>
                  <a:pt x="119082" y="114615"/>
                </a:cubicBezTo>
                <a:cubicBezTo>
                  <a:pt x="118899" y="114303"/>
                  <a:pt x="118899" y="114303"/>
                  <a:pt x="118899" y="114303"/>
                </a:cubicBezTo>
                <a:cubicBezTo>
                  <a:pt x="118165" y="114199"/>
                  <a:pt x="118165" y="114199"/>
                  <a:pt x="118165" y="114199"/>
                </a:cubicBezTo>
                <a:cubicBezTo>
                  <a:pt x="117248" y="113679"/>
                  <a:pt x="117248" y="113679"/>
                  <a:pt x="117248" y="113679"/>
                </a:cubicBezTo>
                <a:cubicBezTo>
                  <a:pt x="114533" y="113264"/>
                  <a:pt x="114533" y="113264"/>
                  <a:pt x="114533" y="113264"/>
                </a:cubicBezTo>
                <a:cubicBezTo>
                  <a:pt x="113800" y="113367"/>
                  <a:pt x="113800" y="113367"/>
                  <a:pt x="113800" y="113367"/>
                </a:cubicBezTo>
                <a:close/>
                <a:moveTo>
                  <a:pt x="113983" y="118731"/>
                </a:moveTo>
                <a:lnTo>
                  <a:pt x="113983" y="118731"/>
                </a:lnTo>
                <a:cubicBezTo>
                  <a:pt x="115781" y="119563"/>
                  <a:pt x="115781" y="119563"/>
                  <a:pt x="115781" y="119563"/>
                </a:cubicBezTo>
                <a:cubicBezTo>
                  <a:pt x="116698" y="119563"/>
                  <a:pt x="116698" y="119563"/>
                  <a:pt x="116698" y="119563"/>
                </a:cubicBezTo>
                <a:cubicBezTo>
                  <a:pt x="117431" y="119979"/>
                  <a:pt x="117431" y="119979"/>
                  <a:pt x="117431" y="119979"/>
                </a:cubicBezTo>
                <a:cubicBezTo>
                  <a:pt x="117615" y="119459"/>
                  <a:pt x="117615" y="119459"/>
                  <a:pt x="117615" y="119459"/>
                </a:cubicBezTo>
                <a:cubicBezTo>
                  <a:pt x="118715" y="119147"/>
                  <a:pt x="118715" y="119147"/>
                  <a:pt x="118715" y="119147"/>
                </a:cubicBezTo>
                <a:cubicBezTo>
                  <a:pt x="116514" y="119251"/>
                  <a:pt x="116514" y="119251"/>
                  <a:pt x="116514" y="119251"/>
                </a:cubicBezTo>
                <a:cubicBezTo>
                  <a:pt x="115047" y="119043"/>
                  <a:pt x="115047" y="119043"/>
                  <a:pt x="115047" y="119043"/>
                </a:cubicBezTo>
                <a:cubicBezTo>
                  <a:pt x="114533" y="118627"/>
                  <a:pt x="114533" y="118627"/>
                  <a:pt x="114533" y="118627"/>
                </a:cubicBezTo>
                <a:cubicBezTo>
                  <a:pt x="114680" y="118108"/>
                  <a:pt x="114680" y="118108"/>
                  <a:pt x="114680" y="118108"/>
                </a:cubicBezTo>
                <a:cubicBezTo>
                  <a:pt x="113983" y="118731"/>
                  <a:pt x="113983" y="118731"/>
                  <a:pt x="113983" y="11873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128"/>
          <p:cNvSpPr/>
          <p:nvPr/>
        </p:nvSpPr>
        <p:spPr>
          <a:xfrm>
            <a:off x="3431496" y="2885532"/>
            <a:ext cx="22500" cy="29100"/>
          </a:xfrm>
          <a:custGeom>
            <a:rect b="b" l="l" r="r" t="t"/>
            <a:pathLst>
              <a:path extrusionOk="0" h="120000" w="120000">
                <a:moveTo>
                  <a:pt x="0" y="100990"/>
                </a:moveTo>
                <a:lnTo>
                  <a:pt x="7407" y="118811"/>
                </a:lnTo>
                <a:lnTo>
                  <a:pt x="44444" y="112871"/>
                </a:lnTo>
                <a:lnTo>
                  <a:pt x="74074" y="112871"/>
                </a:lnTo>
                <a:lnTo>
                  <a:pt x="118518" y="83168"/>
                </a:lnTo>
                <a:lnTo>
                  <a:pt x="111111" y="65346"/>
                </a:lnTo>
                <a:lnTo>
                  <a:pt x="59259" y="71287"/>
                </a:lnTo>
                <a:lnTo>
                  <a:pt x="81481" y="17821"/>
                </a:lnTo>
                <a:lnTo>
                  <a:pt x="66666" y="0"/>
                </a:lnTo>
                <a:lnTo>
                  <a:pt x="51851" y="17821"/>
                </a:lnTo>
                <a:lnTo>
                  <a:pt x="44444" y="35643"/>
                </a:lnTo>
                <a:lnTo>
                  <a:pt x="0" y="10099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128"/>
          <p:cNvSpPr/>
          <p:nvPr/>
        </p:nvSpPr>
        <p:spPr>
          <a:xfrm>
            <a:off x="3462972" y="2776031"/>
            <a:ext cx="96900" cy="114300"/>
          </a:xfrm>
          <a:custGeom>
            <a:rect b="b" l="l" r="r" t="t"/>
            <a:pathLst>
              <a:path extrusionOk="0" h="120000" w="120000">
                <a:moveTo>
                  <a:pt x="101946" y="116724"/>
                </a:moveTo>
                <a:lnTo>
                  <a:pt x="117876" y="119702"/>
                </a:lnTo>
                <a:lnTo>
                  <a:pt x="119646" y="88734"/>
                </a:lnTo>
                <a:lnTo>
                  <a:pt x="105486" y="97667"/>
                </a:lnTo>
                <a:lnTo>
                  <a:pt x="101946" y="87245"/>
                </a:lnTo>
                <a:lnTo>
                  <a:pt x="117876" y="73846"/>
                </a:lnTo>
                <a:lnTo>
                  <a:pt x="98407" y="78312"/>
                </a:lnTo>
                <a:lnTo>
                  <a:pt x="109026" y="57766"/>
                </a:lnTo>
                <a:lnTo>
                  <a:pt x="61592" y="51811"/>
                </a:lnTo>
                <a:lnTo>
                  <a:pt x="70442" y="41389"/>
                </a:lnTo>
                <a:lnTo>
                  <a:pt x="59823" y="36923"/>
                </a:lnTo>
                <a:lnTo>
                  <a:pt x="47433" y="51811"/>
                </a:lnTo>
                <a:lnTo>
                  <a:pt x="46017" y="44367"/>
                </a:lnTo>
                <a:lnTo>
                  <a:pt x="46017" y="44367"/>
                </a:lnTo>
                <a:lnTo>
                  <a:pt x="68672" y="0"/>
                </a:lnTo>
                <a:lnTo>
                  <a:pt x="52743" y="1488"/>
                </a:lnTo>
                <a:lnTo>
                  <a:pt x="40707" y="20843"/>
                </a:lnTo>
                <a:lnTo>
                  <a:pt x="38938" y="35434"/>
                </a:lnTo>
                <a:lnTo>
                  <a:pt x="38938" y="35434"/>
                </a:lnTo>
                <a:lnTo>
                  <a:pt x="17699" y="60744"/>
                </a:lnTo>
                <a:lnTo>
                  <a:pt x="0" y="94689"/>
                </a:lnTo>
                <a:lnTo>
                  <a:pt x="19469" y="93200"/>
                </a:lnTo>
                <a:lnTo>
                  <a:pt x="38938" y="97667"/>
                </a:lnTo>
                <a:lnTo>
                  <a:pt x="66902" y="93200"/>
                </a:lnTo>
                <a:lnTo>
                  <a:pt x="63362" y="97667"/>
                </a:lnTo>
                <a:lnTo>
                  <a:pt x="84601" y="96178"/>
                </a:lnTo>
                <a:lnTo>
                  <a:pt x="68672" y="110769"/>
                </a:lnTo>
                <a:lnTo>
                  <a:pt x="86371" y="102133"/>
                </a:lnTo>
                <a:lnTo>
                  <a:pt x="96637" y="87245"/>
                </a:lnTo>
                <a:lnTo>
                  <a:pt x="101946" y="11672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128"/>
          <p:cNvSpPr/>
          <p:nvPr/>
        </p:nvSpPr>
        <p:spPr>
          <a:xfrm>
            <a:off x="2416715" y="2793652"/>
            <a:ext cx="72900" cy="55500"/>
          </a:xfrm>
          <a:custGeom>
            <a:rect b="b" l="l" r="r" t="t"/>
            <a:pathLst>
              <a:path extrusionOk="0" h="120000" w="120000">
                <a:moveTo>
                  <a:pt x="69921" y="95257"/>
                </a:moveTo>
                <a:lnTo>
                  <a:pt x="119527" y="119381"/>
                </a:lnTo>
                <a:lnTo>
                  <a:pt x="112440" y="89072"/>
                </a:lnTo>
                <a:lnTo>
                  <a:pt x="88818" y="73608"/>
                </a:lnTo>
                <a:lnTo>
                  <a:pt x="67559" y="27216"/>
                </a:lnTo>
                <a:lnTo>
                  <a:pt x="34960" y="15463"/>
                </a:lnTo>
                <a:lnTo>
                  <a:pt x="2362" y="0"/>
                </a:lnTo>
                <a:lnTo>
                  <a:pt x="0" y="6185"/>
                </a:lnTo>
                <a:lnTo>
                  <a:pt x="18425" y="9278"/>
                </a:lnTo>
                <a:lnTo>
                  <a:pt x="13700" y="30309"/>
                </a:lnTo>
                <a:lnTo>
                  <a:pt x="25511" y="30309"/>
                </a:lnTo>
                <a:lnTo>
                  <a:pt x="56220" y="58144"/>
                </a:lnTo>
                <a:lnTo>
                  <a:pt x="46771" y="70515"/>
                </a:lnTo>
                <a:lnTo>
                  <a:pt x="69921" y="82886"/>
                </a:lnTo>
                <a:lnTo>
                  <a:pt x="69921" y="952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128"/>
          <p:cNvSpPr/>
          <p:nvPr/>
        </p:nvSpPr>
        <p:spPr>
          <a:xfrm>
            <a:off x="2356282" y="2737013"/>
            <a:ext cx="12600" cy="18900"/>
          </a:xfrm>
          <a:custGeom>
            <a:rect b="b" l="l" r="r" t="t"/>
            <a:pathLst>
              <a:path extrusionOk="0" h="120000" w="120000">
                <a:moveTo>
                  <a:pt x="26086" y="72727"/>
                </a:moveTo>
                <a:lnTo>
                  <a:pt x="117391" y="118181"/>
                </a:lnTo>
                <a:lnTo>
                  <a:pt x="52173" y="54545"/>
                </a:lnTo>
                <a:lnTo>
                  <a:pt x="78260" y="0"/>
                </a:lnTo>
                <a:lnTo>
                  <a:pt x="0" y="9090"/>
                </a:lnTo>
                <a:lnTo>
                  <a:pt x="26086" y="27272"/>
                </a:lnTo>
                <a:lnTo>
                  <a:pt x="26086" y="7272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128"/>
          <p:cNvSpPr/>
          <p:nvPr/>
        </p:nvSpPr>
        <p:spPr>
          <a:xfrm>
            <a:off x="2344950" y="2709323"/>
            <a:ext cx="18900" cy="22500"/>
          </a:xfrm>
          <a:custGeom>
            <a:rect b="b" l="l" r="r" t="t"/>
            <a:pathLst>
              <a:path extrusionOk="0" h="120000" w="120000">
                <a:moveTo>
                  <a:pt x="25846" y="82500"/>
                </a:moveTo>
                <a:lnTo>
                  <a:pt x="62769" y="97500"/>
                </a:lnTo>
                <a:lnTo>
                  <a:pt x="62769" y="118500"/>
                </a:lnTo>
                <a:lnTo>
                  <a:pt x="99692" y="103500"/>
                </a:lnTo>
                <a:lnTo>
                  <a:pt x="118153" y="15000"/>
                </a:lnTo>
                <a:lnTo>
                  <a:pt x="53538" y="82500"/>
                </a:lnTo>
                <a:lnTo>
                  <a:pt x="44307" y="60000"/>
                </a:lnTo>
                <a:lnTo>
                  <a:pt x="72000" y="30000"/>
                </a:lnTo>
                <a:lnTo>
                  <a:pt x="7384" y="0"/>
                </a:lnTo>
                <a:lnTo>
                  <a:pt x="0" y="7500"/>
                </a:lnTo>
                <a:lnTo>
                  <a:pt x="25846" y="8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128"/>
          <p:cNvSpPr/>
          <p:nvPr/>
        </p:nvSpPr>
        <p:spPr>
          <a:xfrm>
            <a:off x="2225342" y="2092589"/>
            <a:ext cx="1290600" cy="899700"/>
          </a:xfrm>
          <a:custGeom>
            <a:rect b="b" l="l" r="r" t="t"/>
            <a:pathLst>
              <a:path extrusionOk="0" h="120000" w="120000">
                <a:moveTo>
                  <a:pt x="119442" y="85953"/>
                </a:moveTo>
                <a:lnTo>
                  <a:pt x="119442" y="85953"/>
                </a:lnTo>
                <a:cubicBezTo>
                  <a:pt x="119973" y="85763"/>
                  <a:pt x="119973" y="85763"/>
                  <a:pt x="119973" y="85763"/>
                </a:cubicBezTo>
                <a:cubicBezTo>
                  <a:pt x="119442" y="84278"/>
                  <a:pt x="119442" y="84278"/>
                  <a:pt x="119442" y="84278"/>
                </a:cubicBezTo>
                <a:cubicBezTo>
                  <a:pt x="118009" y="84849"/>
                  <a:pt x="118009" y="84849"/>
                  <a:pt x="118009" y="84849"/>
                </a:cubicBezTo>
                <a:cubicBezTo>
                  <a:pt x="117743" y="82564"/>
                  <a:pt x="117743" y="82564"/>
                  <a:pt x="117743" y="82564"/>
                </a:cubicBezTo>
                <a:cubicBezTo>
                  <a:pt x="115355" y="83897"/>
                  <a:pt x="115355" y="83897"/>
                  <a:pt x="115355" y="83897"/>
                </a:cubicBezTo>
                <a:cubicBezTo>
                  <a:pt x="113258" y="85953"/>
                  <a:pt x="113258" y="85953"/>
                  <a:pt x="113258" y="85953"/>
                </a:cubicBezTo>
                <a:cubicBezTo>
                  <a:pt x="114452" y="83135"/>
                  <a:pt x="114452" y="83135"/>
                  <a:pt x="114452" y="83135"/>
                </a:cubicBezTo>
                <a:cubicBezTo>
                  <a:pt x="116947" y="81421"/>
                  <a:pt x="116947" y="81421"/>
                  <a:pt x="116947" y="81421"/>
                </a:cubicBezTo>
                <a:cubicBezTo>
                  <a:pt x="117345" y="81612"/>
                  <a:pt x="117345" y="81612"/>
                  <a:pt x="117345" y="81612"/>
                </a:cubicBezTo>
                <a:cubicBezTo>
                  <a:pt x="117478" y="80850"/>
                  <a:pt x="117478" y="80850"/>
                  <a:pt x="117478" y="80850"/>
                </a:cubicBezTo>
                <a:cubicBezTo>
                  <a:pt x="114452" y="78603"/>
                  <a:pt x="114452" y="78603"/>
                  <a:pt x="114452" y="78603"/>
                </a:cubicBezTo>
                <a:cubicBezTo>
                  <a:pt x="113258" y="78603"/>
                  <a:pt x="113258" y="78603"/>
                  <a:pt x="113258" y="78603"/>
                </a:cubicBezTo>
                <a:cubicBezTo>
                  <a:pt x="113523" y="76889"/>
                  <a:pt x="113523" y="76889"/>
                  <a:pt x="113523" y="76889"/>
                </a:cubicBezTo>
                <a:cubicBezTo>
                  <a:pt x="112063" y="76128"/>
                  <a:pt x="112063" y="76128"/>
                  <a:pt x="112063" y="76128"/>
                </a:cubicBezTo>
                <a:cubicBezTo>
                  <a:pt x="112063" y="75404"/>
                  <a:pt x="112063" y="75404"/>
                  <a:pt x="112063" y="75404"/>
                </a:cubicBezTo>
                <a:cubicBezTo>
                  <a:pt x="111161" y="75176"/>
                  <a:pt x="111161" y="75176"/>
                  <a:pt x="111161" y="75176"/>
                </a:cubicBezTo>
                <a:cubicBezTo>
                  <a:pt x="111426" y="73881"/>
                  <a:pt x="111426" y="73881"/>
                  <a:pt x="111426" y="73881"/>
                </a:cubicBezTo>
                <a:cubicBezTo>
                  <a:pt x="109435" y="73119"/>
                  <a:pt x="109435" y="73119"/>
                  <a:pt x="109435" y="73119"/>
                </a:cubicBezTo>
                <a:cubicBezTo>
                  <a:pt x="111426" y="73310"/>
                  <a:pt x="111426" y="73310"/>
                  <a:pt x="111426" y="73310"/>
                </a:cubicBezTo>
                <a:cubicBezTo>
                  <a:pt x="112063" y="71786"/>
                  <a:pt x="112063" y="71786"/>
                  <a:pt x="112063" y="71786"/>
                </a:cubicBezTo>
                <a:cubicBezTo>
                  <a:pt x="110630" y="70453"/>
                  <a:pt x="110630" y="70453"/>
                  <a:pt x="110630" y="70453"/>
                </a:cubicBezTo>
                <a:cubicBezTo>
                  <a:pt x="111559" y="69539"/>
                  <a:pt x="111559" y="69539"/>
                  <a:pt x="111559" y="69539"/>
                </a:cubicBezTo>
                <a:cubicBezTo>
                  <a:pt x="109701" y="68016"/>
                  <a:pt x="109701" y="68016"/>
                  <a:pt x="109701" y="68016"/>
                </a:cubicBezTo>
                <a:cubicBezTo>
                  <a:pt x="110364" y="66874"/>
                  <a:pt x="110364" y="66874"/>
                  <a:pt x="110364" y="66874"/>
                </a:cubicBezTo>
                <a:cubicBezTo>
                  <a:pt x="110364" y="66493"/>
                  <a:pt x="110364" y="66493"/>
                  <a:pt x="110364" y="66493"/>
                </a:cubicBezTo>
                <a:cubicBezTo>
                  <a:pt x="108374" y="66493"/>
                  <a:pt x="108374" y="66493"/>
                  <a:pt x="108374" y="66493"/>
                </a:cubicBezTo>
                <a:cubicBezTo>
                  <a:pt x="109966" y="65921"/>
                  <a:pt x="109966" y="65921"/>
                  <a:pt x="109966" y="65921"/>
                </a:cubicBezTo>
                <a:cubicBezTo>
                  <a:pt x="109435" y="64436"/>
                  <a:pt x="109435" y="64436"/>
                  <a:pt x="109435" y="64436"/>
                </a:cubicBezTo>
                <a:cubicBezTo>
                  <a:pt x="107869" y="64436"/>
                  <a:pt x="107869" y="64436"/>
                  <a:pt x="107869" y="64436"/>
                </a:cubicBezTo>
                <a:cubicBezTo>
                  <a:pt x="109037" y="63294"/>
                  <a:pt x="109037" y="63294"/>
                  <a:pt x="109037" y="63294"/>
                </a:cubicBezTo>
                <a:cubicBezTo>
                  <a:pt x="107604" y="61009"/>
                  <a:pt x="107604" y="61009"/>
                  <a:pt x="107604" y="61009"/>
                </a:cubicBezTo>
                <a:cubicBezTo>
                  <a:pt x="107604" y="59523"/>
                  <a:pt x="107604" y="59523"/>
                  <a:pt x="107604" y="59523"/>
                </a:cubicBezTo>
                <a:cubicBezTo>
                  <a:pt x="106144" y="61390"/>
                  <a:pt x="106144" y="61390"/>
                  <a:pt x="106144" y="61390"/>
                </a:cubicBezTo>
                <a:cubicBezTo>
                  <a:pt x="106808" y="62532"/>
                  <a:pt x="106808" y="62532"/>
                  <a:pt x="106808" y="62532"/>
                </a:cubicBezTo>
                <a:cubicBezTo>
                  <a:pt x="105613" y="65579"/>
                  <a:pt x="105613" y="65579"/>
                  <a:pt x="105613" y="65579"/>
                </a:cubicBezTo>
                <a:cubicBezTo>
                  <a:pt x="104950" y="65350"/>
                  <a:pt x="104950" y="65350"/>
                  <a:pt x="104950" y="65350"/>
                </a:cubicBezTo>
                <a:cubicBezTo>
                  <a:pt x="102986" y="68206"/>
                  <a:pt x="102986" y="68206"/>
                  <a:pt x="102986" y="68206"/>
                </a:cubicBezTo>
                <a:cubicBezTo>
                  <a:pt x="102587" y="66302"/>
                  <a:pt x="102587" y="66302"/>
                  <a:pt x="102587" y="66302"/>
                </a:cubicBezTo>
                <a:cubicBezTo>
                  <a:pt x="102189" y="66874"/>
                  <a:pt x="102189" y="66874"/>
                  <a:pt x="102189" y="66874"/>
                </a:cubicBezTo>
                <a:cubicBezTo>
                  <a:pt x="101924" y="64817"/>
                  <a:pt x="101924" y="64817"/>
                  <a:pt x="101924" y="64817"/>
                </a:cubicBezTo>
                <a:cubicBezTo>
                  <a:pt x="99694" y="65731"/>
                  <a:pt x="99694" y="65731"/>
                  <a:pt x="99694" y="65731"/>
                </a:cubicBezTo>
                <a:cubicBezTo>
                  <a:pt x="101021" y="63484"/>
                  <a:pt x="101021" y="63484"/>
                  <a:pt x="101021" y="63484"/>
                </a:cubicBezTo>
                <a:cubicBezTo>
                  <a:pt x="100225" y="60628"/>
                  <a:pt x="100225" y="60628"/>
                  <a:pt x="100225" y="60628"/>
                </a:cubicBezTo>
                <a:cubicBezTo>
                  <a:pt x="100623" y="59904"/>
                  <a:pt x="100623" y="59904"/>
                  <a:pt x="100623" y="59904"/>
                </a:cubicBezTo>
                <a:cubicBezTo>
                  <a:pt x="100358" y="58000"/>
                  <a:pt x="100358" y="58000"/>
                  <a:pt x="100358" y="58000"/>
                </a:cubicBezTo>
                <a:cubicBezTo>
                  <a:pt x="100756" y="56477"/>
                  <a:pt x="100756" y="56477"/>
                  <a:pt x="100756" y="56477"/>
                </a:cubicBezTo>
                <a:cubicBezTo>
                  <a:pt x="100225" y="55715"/>
                  <a:pt x="100225" y="55715"/>
                  <a:pt x="100225" y="55715"/>
                </a:cubicBezTo>
                <a:cubicBezTo>
                  <a:pt x="100092" y="56286"/>
                  <a:pt x="100092" y="56286"/>
                  <a:pt x="100092" y="56286"/>
                </a:cubicBezTo>
                <a:cubicBezTo>
                  <a:pt x="97465" y="55525"/>
                  <a:pt x="97465" y="55525"/>
                  <a:pt x="97465" y="55525"/>
                </a:cubicBezTo>
                <a:cubicBezTo>
                  <a:pt x="96668" y="51945"/>
                  <a:pt x="96668" y="51945"/>
                  <a:pt x="96668" y="51945"/>
                </a:cubicBezTo>
                <a:cubicBezTo>
                  <a:pt x="94545" y="50231"/>
                  <a:pt x="94545" y="50231"/>
                  <a:pt x="94545" y="50231"/>
                </a:cubicBezTo>
                <a:cubicBezTo>
                  <a:pt x="92714" y="51374"/>
                  <a:pt x="92714" y="51374"/>
                  <a:pt x="92714" y="51374"/>
                </a:cubicBezTo>
                <a:cubicBezTo>
                  <a:pt x="89289" y="49698"/>
                  <a:pt x="89289" y="49698"/>
                  <a:pt x="89289" y="49698"/>
                </a:cubicBezTo>
                <a:cubicBezTo>
                  <a:pt x="88360" y="51183"/>
                  <a:pt x="88360" y="51183"/>
                  <a:pt x="88360" y="51183"/>
                </a:cubicBezTo>
                <a:cubicBezTo>
                  <a:pt x="89157" y="53659"/>
                  <a:pt x="89157" y="53659"/>
                  <a:pt x="89157" y="53659"/>
                </a:cubicBezTo>
                <a:cubicBezTo>
                  <a:pt x="89555" y="53468"/>
                  <a:pt x="89555" y="53468"/>
                  <a:pt x="89555" y="53468"/>
                </a:cubicBezTo>
                <a:cubicBezTo>
                  <a:pt x="88626" y="57429"/>
                  <a:pt x="88626" y="57429"/>
                  <a:pt x="88626" y="57429"/>
                </a:cubicBezTo>
                <a:cubicBezTo>
                  <a:pt x="89157" y="57429"/>
                  <a:pt x="89157" y="57429"/>
                  <a:pt x="89157" y="57429"/>
                </a:cubicBezTo>
                <a:cubicBezTo>
                  <a:pt x="89953" y="62342"/>
                  <a:pt x="89953" y="62342"/>
                  <a:pt x="89953" y="62342"/>
                </a:cubicBezTo>
                <a:cubicBezTo>
                  <a:pt x="88759" y="62342"/>
                  <a:pt x="88759" y="62342"/>
                  <a:pt x="88759" y="62342"/>
                </a:cubicBezTo>
                <a:cubicBezTo>
                  <a:pt x="89157" y="63294"/>
                  <a:pt x="89157" y="63294"/>
                  <a:pt x="89157" y="63294"/>
                </a:cubicBezTo>
                <a:cubicBezTo>
                  <a:pt x="87564" y="64436"/>
                  <a:pt x="87564" y="64436"/>
                  <a:pt x="87564" y="64436"/>
                </a:cubicBezTo>
                <a:cubicBezTo>
                  <a:pt x="87564" y="65579"/>
                  <a:pt x="87564" y="65579"/>
                  <a:pt x="87564" y="65579"/>
                </a:cubicBezTo>
                <a:cubicBezTo>
                  <a:pt x="89157" y="67445"/>
                  <a:pt x="89157" y="67445"/>
                  <a:pt x="89157" y="67445"/>
                </a:cubicBezTo>
                <a:cubicBezTo>
                  <a:pt x="90351" y="74833"/>
                  <a:pt x="90351" y="74833"/>
                  <a:pt x="90351" y="74833"/>
                </a:cubicBezTo>
                <a:cubicBezTo>
                  <a:pt x="90988" y="74071"/>
                  <a:pt x="90988" y="74071"/>
                  <a:pt x="90988" y="74071"/>
                </a:cubicBezTo>
                <a:cubicBezTo>
                  <a:pt x="90988" y="75937"/>
                  <a:pt x="90988" y="75937"/>
                  <a:pt x="90988" y="75937"/>
                </a:cubicBezTo>
                <a:cubicBezTo>
                  <a:pt x="90351" y="75747"/>
                  <a:pt x="90351" y="75747"/>
                  <a:pt x="90351" y="75747"/>
                </a:cubicBezTo>
                <a:cubicBezTo>
                  <a:pt x="89688" y="78032"/>
                  <a:pt x="89688" y="78032"/>
                  <a:pt x="89688" y="78032"/>
                </a:cubicBezTo>
                <a:cubicBezTo>
                  <a:pt x="86396" y="81231"/>
                  <a:pt x="86396" y="81231"/>
                  <a:pt x="86396" y="81231"/>
                </a:cubicBezTo>
                <a:cubicBezTo>
                  <a:pt x="87431" y="83706"/>
                  <a:pt x="87431" y="83706"/>
                  <a:pt x="87431" y="83706"/>
                </a:cubicBezTo>
                <a:cubicBezTo>
                  <a:pt x="87697" y="87667"/>
                  <a:pt x="87697" y="87667"/>
                  <a:pt x="87697" y="87667"/>
                </a:cubicBezTo>
                <a:cubicBezTo>
                  <a:pt x="88360" y="89190"/>
                  <a:pt x="88360" y="89190"/>
                  <a:pt x="88360" y="89190"/>
                </a:cubicBezTo>
                <a:cubicBezTo>
                  <a:pt x="87193" y="90485"/>
                  <a:pt x="87193" y="90485"/>
                  <a:pt x="87193" y="90485"/>
                </a:cubicBezTo>
                <a:cubicBezTo>
                  <a:pt x="87830" y="91628"/>
                  <a:pt x="87830" y="91628"/>
                  <a:pt x="87830" y="91628"/>
                </a:cubicBezTo>
                <a:cubicBezTo>
                  <a:pt x="87325" y="92580"/>
                  <a:pt x="87325" y="92580"/>
                  <a:pt x="87325" y="92580"/>
                </a:cubicBezTo>
                <a:cubicBezTo>
                  <a:pt x="86662" y="91247"/>
                  <a:pt x="86662" y="91247"/>
                  <a:pt x="86662" y="91247"/>
                </a:cubicBezTo>
                <a:cubicBezTo>
                  <a:pt x="86131" y="92008"/>
                  <a:pt x="86131" y="92008"/>
                  <a:pt x="86131" y="92008"/>
                </a:cubicBezTo>
                <a:cubicBezTo>
                  <a:pt x="86264" y="93151"/>
                  <a:pt x="86264" y="93151"/>
                  <a:pt x="86264" y="93151"/>
                </a:cubicBezTo>
                <a:cubicBezTo>
                  <a:pt x="84936" y="92199"/>
                  <a:pt x="84936" y="92199"/>
                  <a:pt x="84936" y="92199"/>
                </a:cubicBezTo>
                <a:cubicBezTo>
                  <a:pt x="84671" y="90485"/>
                  <a:pt x="84671" y="90485"/>
                  <a:pt x="84671" y="90485"/>
                </a:cubicBezTo>
                <a:cubicBezTo>
                  <a:pt x="83769" y="89571"/>
                  <a:pt x="83769" y="89571"/>
                  <a:pt x="83769" y="89571"/>
                </a:cubicBezTo>
                <a:cubicBezTo>
                  <a:pt x="82309" y="89761"/>
                  <a:pt x="82309" y="89761"/>
                  <a:pt x="82309" y="89761"/>
                </a:cubicBezTo>
                <a:cubicBezTo>
                  <a:pt x="83636" y="88809"/>
                  <a:pt x="83636" y="88809"/>
                  <a:pt x="83636" y="88809"/>
                </a:cubicBezTo>
                <a:cubicBezTo>
                  <a:pt x="82309" y="86715"/>
                  <a:pt x="82309" y="86715"/>
                  <a:pt x="82309" y="86715"/>
                </a:cubicBezTo>
                <a:cubicBezTo>
                  <a:pt x="82574" y="85001"/>
                  <a:pt x="82574" y="85001"/>
                  <a:pt x="82574" y="85001"/>
                </a:cubicBezTo>
                <a:cubicBezTo>
                  <a:pt x="82441" y="82373"/>
                  <a:pt x="82441" y="82373"/>
                  <a:pt x="82441" y="82373"/>
                </a:cubicBezTo>
                <a:lnTo>
                  <a:pt x="82441" y="82373"/>
                </a:lnTo>
                <a:cubicBezTo>
                  <a:pt x="82574" y="80279"/>
                  <a:pt x="82574" y="80279"/>
                  <a:pt x="82574" y="80279"/>
                </a:cubicBezTo>
                <a:cubicBezTo>
                  <a:pt x="82441" y="79174"/>
                  <a:pt x="82441" y="79174"/>
                  <a:pt x="82441" y="79174"/>
                </a:cubicBezTo>
                <a:cubicBezTo>
                  <a:pt x="81247" y="78603"/>
                  <a:pt x="81247" y="78603"/>
                  <a:pt x="81247" y="78603"/>
                </a:cubicBezTo>
                <a:cubicBezTo>
                  <a:pt x="78088" y="78603"/>
                  <a:pt x="78088" y="78603"/>
                  <a:pt x="78088" y="78603"/>
                </a:cubicBezTo>
                <a:cubicBezTo>
                  <a:pt x="77956" y="78032"/>
                  <a:pt x="77956" y="78032"/>
                  <a:pt x="77956" y="78032"/>
                </a:cubicBezTo>
                <a:cubicBezTo>
                  <a:pt x="74797" y="75937"/>
                  <a:pt x="74797" y="75937"/>
                  <a:pt x="74797" y="75937"/>
                </a:cubicBezTo>
                <a:cubicBezTo>
                  <a:pt x="74266" y="74262"/>
                  <a:pt x="74266" y="74262"/>
                  <a:pt x="74266" y="74262"/>
                </a:cubicBezTo>
                <a:cubicBezTo>
                  <a:pt x="70046" y="71215"/>
                  <a:pt x="70046" y="71215"/>
                  <a:pt x="70046" y="71215"/>
                </a:cubicBezTo>
                <a:cubicBezTo>
                  <a:pt x="67816" y="72738"/>
                  <a:pt x="67816" y="72738"/>
                  <a:pt x="67816" y="72738"/>
                </a:cubicBezTo>
                <a:cubicBezTo>
                  <a:pt x="68214" y="71025"/>
                  <a:pt x="68214" y="71025"/>
                  <a:pt x="68214" y="71025"/>
                </a:cubicBezTo>
                <a:cubicBezTo>
                  <a:pt x="67684" y="69539"/>
                  <a:pt x="67684" y="69539"/>
                  <a:pt x="67684" y="69539"/>
                </a:cubicBezTo>
                <a:cubicBezTo>
                  <a:pt x="67684" y="68016"/>
                  <a:pt x="67684" y="68016"/>
                  <a:pt x="67684" y="68016"/>
                </a:cubicBezTo>
                <a:cubicBezTo>
                  <a:pt x="67153" y="65731"/>
                  <a:pt x="67153" y="65731"/>
                  <a:pt x="67153" y="65731"/>
                </a:cubicBezTo>
                <a:cubicBezTo>
                  <a:pt x="65189" y="65350"/>
                  <a:pt x="65189" y="65350"/>
                  <a:pt x="65189" y="65350"/>
                </a:cubicBezTo>
                <a:cubicBezTo>
                  <a:pt x="64525" y="64055"/>
                  <a:pt x="64525" y="64055"/>
                  <a:pt x="64525" y="64055"/>
                </a:cubicBezTo>
                <a:cubicBezTo>
                  <a:pt x="65056" y="57238"/>
                  <a:pt x="65056" y="57238"/>
                  <a:pt x="65056" y="57238"/>
                </a:cubicBezTo>
                <a:cubicBezTo>
                  <a:pt x="65852" y="55525"/>
                  <a:pt x="65852" y="55525"/>
                  <a:pt x="65852" y="55525"/>
                </a:cubicBezTo>
                <a:cubicBezTo>
                  <a:pt x="65321" y="54420"/>
                  <a:pt x="65321" y="54420"/>
                  <a:pt x="65321" y="54420"/>
                </a:cubicBezTo>
                <a:cubicBezTo>
                  <a:pt x="66755" y="53087"/>
                  <a:pt x="66755" y="53087"/>
                  <a:pt x="66755" y="53087"/>
                </a:cubicBezTo>
                <a:cubicBezTo>
                  <a:pt x="68214" y="48365"/>
                  <a:pt x="68214" y="48365"/>
                  <a:pt x="68214" y="48365"/>
                </a:cubicBezTo>
                <a:cubicBezTo>
                  <a:pt x="70710" y="47984"/>
                  <a:pt x="70710" y="47984"/>
                  <a:pt x="70710" y="47984"/>
                </a:cubicBezTo>
                <a:cubicBezTo>
                  <a:pt x="70311" y="45699"/>
                  <a:pt x="70311" y="45699"/>
                  <a:pt x="70311" y="45699"/>
                </a:cubicBezTo>
                <a:cubicBezTo>
                  <a:pt x="68214" y="44404"/>
                  <a:pt x="68214" y="44404"/>
                  <a:pt x="68214" y="44404"/>
                </a:cubicBezTo>
                <a:cubicBezTo>
                  <a:pt x="66383" y="42310"/>
                  <a:pt x="66383" y="42310"/>
                  <a:pt x="66383" y="42310"/>
                </a:cubicBezTo>
                <a:cubicBezTo>
                  <a:pt x="66383" y="42119"/>
                  <a:pt x="66383" y="42119"/>
                  <a:pt x="66383" y="42119"/>
                </a:cubicBezTo>
                <a:cubicBezTo>
                  <a:pt x="68613" y="43833"/>
                  <a:pt x="68613" y="43833"/>
                  <a:pt x="68613" y="43833"/>
                </a:cubicBezTo>
                <a:cubicBezTo>
                  <a:pt x="69807" y="43833"/>
                  <a:pt x="69807" y="43833"/>
                  <a:pt x="69807" y="43833"/>
                </a:cubicBezTo>
                <a:cubicBezTo>
                  <a:pt x="70842" y="45166"/>
                  <a:pt x="70842" y="45166"/>
                  <a:pt x="70842" y="45166"/>
                </a:cubicBezTo>
                <a:cubicBezTo>
                  <a:pt x="72037" y="42119"/>
                  <a:pt x="72037" y="42119"/>
                  <a:pt x="72037" y="42119"/>
                </a:cubicBezTo>
                <a:cubicBezTo>
                  <a:pt x="73868" y="42691"/>
                  <a:pt x="73868" y="42691"/>
                  <a:pt x="73868" y="42691"/>
                </a:cubicBezTo>
                <a:cubicBezTo>
                  <a:pt x="75992" y="37397"/>
                  <a:pt x="75992" y="37397"/>
                  <a:pt x="75992" y="37397"/>
                </a:cubicBezTo>
                <a:cubicBezTo>
                  <a:pt x="72966" y="36826"/>
                  <a:pt x="72966" y="36826"/>
                  <a:pt x="72966" y="36826"/>
                </a:cubicBezTo>
                <a:cubicBezTo>
                  <a:pt x="71108" y="33817"/>
                  <a:pt x="71108" y="33817"/>
                  <a:pt x="71108" y="33817"/>
                </a:cubicBezTo>
                <a:cubicBezTo>
                  <a:pt x="72568" y="34008"/>
                  <a:pt x="72568" y="34008"/>
                  <a:pt x="72568" y="34008"/>
                </a:cubicBezTo>
                <a:cubicBezTo>
                  <a:pt x="74797" y="36445"/>
                  <a:pt x="74797" y="36445"/>
                  <a:pt x="74797" y="36445"/>
                </a:cubicBezTo>
                <a:cubicBezTo>
                  <a:pt x="76124" y="36255"/>
                  <a:pt x="76124" y="36255"/>
                  <a:pt x="76124" y="36255"/>
                </a:cubicBezTo>
                <a:cubicBezTo>
                  <a:pt x="77292" y="32294"/>
                  <a:pt x="77292" y="32294"/>
                  <a:pt x="77292" y="32294"/>
                </a:cubicBezTo>
                <a:cubicBezTo>
                  <a:pt x="76124" y="31152"/>
                  <a:pt x="76124" y="31152"/>
                  <a:pt x="76124" y="31152"/>
                </a:cubicBezTo>
                <a:cubicBezTo>
                  <a:pt x="78088" y="30428"/>
                  <a:pt x="78088" y="30428"/>
                  <a:pt x="78088" y="30428"/>
                </a:cubicBezTo>
                <a:cubicBezTo>
                  <a:pt x="78752" y="32294"/>
                  <a:pt x="78752" y="32294"/>
                  <a:pt x="78752" y="32294"/>
                </a:cubicBezTo>
                <a:cubicBezTo>
                  <a:pt x="80477" y="32104"/>
                  <a:pt x="80477" y="32104"/>
                  <a:pt x="80477" y="32104"/>
                </a:cubicBezTo>
                <a:cubicBezTo>
                  <a:pt x="79946" y="29476"/>
                  <a:pt x="79946" y="29476"/>
                  <a:pt x="79946" y="29476"/>
                </a:cubicBezTo>
                <a:cubicBezTo>
                  <a:pt x="81247" y="31152"/>
                  <a:pt x="81247" y="31152"/>
                  <a:pt x="81247" y="31152"/>
                </a:cubicBezTo>
                <a:cubicBezTo>
                  <a:pt x="83875" y="27762"/>
                  <a:pt x="83875" y="27762"/>
                  <a:pt x="83875" y="27762"/>
                </a:cubicBezTo>
                <a:cubicBezTo>
                  <a:pt x="84034" y="25706"/>
                  <a:pt x="84034" y="25706"/>
                  <a:pt x="84034" y="25706"/>
                </a:cubicBezTo>
                <a:cubicBezTo>
                  <a:pt x="82840" y="23611"/>
                  <a:pt x="82840" y="23611"/>
                  <a:pt x="82840" y="23611"/>
                </a:cubicBezTo>
                <a:cubicBezTo>
                  <a:pt x="82441" y="20412"/>
                  <a:pt x="82441" y="20412"/>
                  <a:pt x="82441" y="20412"/>
                </a:cubicBezTo>
                <a:cubicBezTo>
                  <a:pt x="83105" y="20602"/>
                  <a:pt x="83105" y="20602"/>
                  <a:pt x="83105" y="20602"/>
                </a:cubicBezTo>
                <a:cubicBezTo>
                  <a:pt x="84273" y="18698"/>
                  <a:pt x="84273" y="18698"/>
                  <a:pt x="84273" y="18698"/>
                </a:cubicBezTo>
                <a:cubicBezTo>
                  <a:pt x="83105" y="18317"/>
                  <a:pt x="83105" y="18317"/>
                  <a:pt x="83105" y="18317"/>
                </a:cubicBezTo>
                <a:cubicBezTo>
                  <a:pt x="84034" y="16985"/>
                  <a:pt x="84034" y="16985"/>
                  <a:pt x="84034" y="16985"/>
                </a:cubicBezTo>
                <a:cubicBezTo>
                  <a:pt x="82176" y="16033"/>
                  <a:pt x="82176" y="16033"/>
                  <a:pt x="82176" y="16033"/>
                </a:cubicBezTo>
                <a:cubicBezTo>
                  <a:pt x="82176" y="13786"/>
                  <a:pt x="82176" y="13786"/>
                  <a:pt x="82176" y="13786"/>
                </a:cubicBezTo>
                <a:cubicBezTo>
                  <a:pt x="80583" y="13786"/>
                  <a:pt x="80583" y="13786"/>
                  <a:pt x="80583" y="13786"/>
                </a:cubicBezTo>
                <a:cubicBezTo>
                  <a:pt x="78487" y="12834"/>
                  <a:pt x="78487" y="12834"/>
                  <a:pt x="78487" y="12834"/>
                </a:cubicBezTo>
                <a:cubicBezTo>
                  <a:pt x="78221" y="16033"/>
                  <a:pt x="78221" y="16033"/>
                  <a:pt x="78221" y="16033"/>
                </a:cubicBezTo>
                <a:cubicBezTo>
                  <a:pt x="79283" y="17556"/>
                  <a:pt x="79283" y="17556"/>
                  <a:pt x="79283" y="17556"/>
                </a:cubicBezTo>
                <a:cubicBezTo>
                  <a:pt x="79017" y="18889"/>
                  <a:pt x="79017" y="18889"/>
                  <a:pt x="79017" y="18889"/>
                </a:cubicBezTo>
                <a:cubicBezTo>
                  <a:pt x="77823" y="19650"/>
                  <a:pt x="77823" y="19650"/>
                  <a:pt x="77823" y="19650"/>
                </a:cubicBezTo>
                <a:cubicBezTo>
                  <a:pt x="77292" y="23421"/>
                  <a:pt x="77292" y="23421"/>
                  <a:pt x="77292" y="23421"/>
                </a:cubicBezTo>
                <a:cubicBezTo>
                  <a:pt x="76655" y="24754"/>
                  <a:pt x="76655" y="24754"/>
                  <a:pt x="76655" y="24754"/>
                </a:cubicBezTo>
                <a:cubicBezTo>
                  <a:pt x="75593" y="27381"/>
                  <a:pt x="75593" y="27381"/>
                  <a:pt x="75593" y="27381"/>
                </a:cubicBezTo>
                <a:cubicBezTo>
                  <a:pt x="73735" y="23421"/>
                  <a:pt x="73735" y="23421"/>
                  <a:pt x="73735" y="23421"/>
                </a:cubicBezTo>
                <a:cubicBezTo>
                  <a:pt x="73868" y="20602"/>
                  <a:pt x="73868" y="20602"/>
                  <a:pt x="73868" y="20602"/>
                </a:cubicBezTo>
                <a:cubicBezTo>
                  <a:pt x="74797" y="21136"/>
                  <a:pt x="74797" y="21136"/>
                  <a:pt x="74797" y="21136"/>
                </a:cubicBezTo>
                <a:cubicBezTo>
                  <a:pt x="74266" y="18127"/>
                  <a:pt x="74266" y="18127"/>
                  <a:pt x="74266" y="18127"/>
                </a:cubicBezTo>
                <a:cubicBezTo>
                  <a:pt x="72700" y="16223"/>
                  <a:pt x="72700" y="16223"/>
                  <a:pt x="72700" y="16223"/>
                </a:cubicBezTo>
                <a:cubicBezTo>
                  <a:pt x="71240" y="21516"/>
                  <a:pt x="71240" y="21516"/>
                  <a:pt x="71240" y="21516"/>
                </a:cubicBezTo>
                <a:cubicBezTo>
                  <a:pt x="70842" y="19650"/>
                  <a:pt x="70842" y="19650"/>
                  <a:pt x="70842" y="19650"/>
                </a:cubicBezTo>
                <a:cubicBezTo>
                  <a:pt x="70975" y="18698"/>
                  <a:pt x="70975" y="18698"/>
                  <a:pt x="70975" y="18698"/>
                </a:cubicBezTo>
                <a:cubicBezTo>
                  <a:pt x="69807" y="15690"/>
                  <a:pt x="69807" y="15690"/>
                  <a:pt x="69807" y="15690"/>
                </a:cubicBezTo>
                <a:cubicBezTo>
                  <a:pt x="70444" y="15499"/>
                  <a:pt x="70444" y="15499"/>
                  <a:pt x="70444" y="15499"/>
                </a:cubicBezTo>
                <a:cubicBezTo>
                  <a:pt x="69807" y="14166"/>
                  <a:pt x="69807" y="14166"/>
                  <a:pt x="69807" y="14166"/>
                </a:cubicBezTo>
                <a:cubicBezTo>
                  <a:pt x="68878" y="14738"/>
                  <a:pt x="68878" y="14738"/>
                  <a:pt x="68878" y="14738"/>
                </a:cubicBezTo>
                <a:cubicBezTo>
                  <a:pt x="67949" y="13595"/>
                  <a:pt x="67949" y="13595"/>
                  <a:pt x="67949" y="13595"/>
                </a:cubicBezTo>
                <a:cubicBezTo>
                  <a:pt x="68745" y="11881"/>
                  <a:pt x="68745" y="11881"/>
                  <a:pt x="68745" y="11881"/>
                </a:cubicBezTo>
                <a:cubicBezTo>
                  <a:pt x="68347" y="10739"/>
                  <a:pt x="68347" y="10739"/>
                  <a:pt x="68347" y="10739"/>
                </a:cubicBezTo>
                <a:cubicBezTo>
                  <a:pt x="69276" y="10396"/>
                  <a:pt x="69276" y="10396"/>
                  <a:pt x="69276" y="10396"/>
                </a:cubicBezTo>
                <a:cubicBezTo>
                  <a:pt x="67418" y="6017"/>
                  <a:pt x="67418" y="6017"/>
                  <a:pt x="67418" y="6017"/>
                </a:cubicBezTo>
                <a:cubicBezTo>
                  <a:pt x="67551" y="4341"/>
                  <a:pt x="67551" y="4341"/>
                  <a:pt x="67551" y="4341"/>
                </a:cubicBezTo>
                <a:cubicBezTo>
                  <a:pt x="66250" y="913"/>
                  <a:pt x="66250" y="913"/>
                  <a:pt x="66250" y="913"/>
                </a:cubicBezTo>
                <a:cubicBezTo>
                  <a:pt x="65321" y="1675"/>
                  <a:pt x="65321" y="1675"/>
                  <a:pt x="65321" y="1675"/>
                </a:cubicBezTo>
                <a:cubicBezTo>
                  <a:pt x="65321" y="0"/>
                  <a:pt x="65321" y="0"/>
                  <a:pt x="65321" y="0"/>
                </a:cubicBezTo>
                <a:cubicBezTo>
                  <a:pt x="64392" y="0"/>
                  <a:pt x="64392" y="0"/>
                  <a:pt x="64392" y="0"/>
                </a:cubicBezTo>
                <a:cubicBezTo>
                  <a:pt x="63596" y="2246"/>
                  <a:pt x="63596" y="2246"/>
                  <a:pt x="63596" y="2246"/>
                </a:cubicBezTo>
                <a:cubicBezTo>
                  <a:pt x="63861" y="4341"/>
                  <a:pt x="63861" y="4341"/>
                  <a:pt x="63861" y="4341"/>
                </a:cubicBezTo>
                <a:cubicBezTo>
                  <a:pt x="63198" y="3960"/>
                  <a:pt x="63198" y="3960"/>
                  <a:pt x="63198" y="3960"/>
                </a:cubicBezTo>
                <a:cubicBezTo>
                  <a:pt x="62826" y="6588"/>
                  <a:pt x="62826" y="6588"/>
                  <a:pt x="62826" y="6588"/>
                </a:cubicBezTo>
                <a:cubicBezTo>
                  <a:pt x="63463" y="8873"/>
                  <a:pt x="63463" y="8873"/>
                  <a:pt x="63463" y="8873"/>
                </a:cubicBezTo>
                <a:cubicBezTo>
                  <a:pt x="62428" y="10587"/>
                  <a:pt x="62428" y="10587"/>
                  <a:pt x="62428" y="10587"/>
                </a:cubicBezTo>
                <a:cubicBezTo>
                  <a:pt x="62959" y="12072"/>
                  <a:pt x="62959" y="12072"/>
                  <a:pt x="62959" y="12072"/>
                </a:cubicBezTo>
                <a:cubicBezTo>
                  <a:pt x="66489" y="14547"/>
                  <a:pt x="66489" y="14547"/>
                  <a:pt x="66489" y="14547"/>
                </a:cubicBezTo>
                <a:cubicBezTo>
                  <a:pt x="66489" y="16604"/>
                  <a:pt x="66489" y="16604"/>
                  <a:pt x="66489" y="16604"/>
                </a:cubicBezTo>
                <a:cubicBezTo>
                  <a:pt x="66118" y="15499"/>
                  <a:pt x="66118" y="15499"/>
                  <a:pt x="66118" y="15499"/>
                </a:cubicBezTo>
                <a:cubicBezTo>
                  <a:pt x="65189" y="18698"/>
                  <a:pt x="65189" y="18698"/>
                  <a:pt x="65189" y="18698"/>
                </a:cubicBezTo>
                <a:cubicBezTo>
                  <a:pt x="65852" y="18508"/>
                  <a:pt x="65852" y="18508"/>
                  <a:pt x="65852" y="18508"/>
                </a:cubicBezTo>
                <a:cubicBezTo>
                  <a:pt x="66250" y="17365"/>
                  <a:pt x="66250" y="17365"/>
                  <a:pt x="66250" y="17365"/>
                </a:cubicBezTo>
                <a:cubicBezTo>
                  <a:pt x="66648" y="20031"/>
                  <a:pt x="66648" y="20031"/>
                  <a:pt x="66648" y="20031"/>
                </a:cubicBezTo>
                <a:cubicBezTo>
                  <a:pt x="65056" y="22849"/>
                  <a:pt x="65056" y="22849"/>
                  <a:pt x="65056" y="22849"/>
                </a:cubicBezTo>
                <a:cubicBezTo>
                  <a:pt x="64127" y="22849"/>
                  <a:pt x="64127" y="22849"/>
                  <a:pt x="64127" y="22849"/>
                </a:cubicBezTo>
                <a:cubicBezTo>
                  <a:pt x="64260" y="26810"/>
                  <a:pt x="64260" y="26810"/>
                  <a:pt x="64260" y="26810"/>
                </a:cubicBezTo>
                <a:cubicBezTo>
                  <a:pt x="62561" y="25858"/>
                  <a:pt x="62561" y="25858"/>
                  <a:pt x="62561" y="25858"/>
                </a:cubicBezTo>
                <a:cubicBezTo>
                  <a:pt x="63092" y="21707"/>
                  <a:pt x="63092" y="21707"/>
                  <a:pt x="63092" y="21707"/>
                </a:cubicBezTo>
                <a:cubicBezTo>
                  <a:pt x="62428" y="23040"/>
                  <a:pt x="62428" y="23040"/>
                  <a:pt x="62428" y="23040"/>
                </a:cubicBezTo>
                <a:cubicBezTo>
                  <a:pt x="61234" y="20602"/>
                  <a:pt x="61234" y="20602"/>
                  <a:pt x="61234" y="20602"/>
                </a:cubicBezTo>
                <a:cubicBezTo>
                  <a:pt x="59641" y="21326"/>
                  <a:pt x="59641" y="21326"/>
                  <a:pt x="59641" y="21326"/>
                </a:cubicBezTo>
                <a:cubicBezTo>
                  <a:pt x="60703" y="23801"/>
                  <a:pt x="60703" y="23801"/>
                  <a:pt x="60703" y="23801"/>
                </a:cubicBezTo>
                <a:cubicBezTo>
                  <a:pt x="61499" y="23230"/>
                  <a:pt x="61499" y="23230"/>
                  <a:pt x="61499" y="23230"/>
                </a:cubicBezTo>
                <a:cubicBezTo>
                  <a:pt x="61499" y="25325"/>
                  <a:pt x="61499" y="25325"/>
                  <a:pt x="61499" y="25325"/>
                </a:cubicBezTo>
                <a:cubicBezTo>
                  <a:pt x="60570" y="25134"/>
                  <a:pt x="60570" y="25134"/>
                  <a:pt x="60570" y="25134"/>
                </a:cubicBezTo>
                <a:cubicBezTo>
                  <a:pt x="59641" y="23230"/>
                  <a:pt x="59641" y="23230"/>
                  <a:pt x="59641" y="23230"/>
                </a:cubicBezTo>
                <a:cubicBezTo>
                  <a:pt x="59907" y="24373"/>
                  <a:pt x="59907" y="24373"/>
                  <a:pt x="59907" y="24373"/>
                </a:cubicBezTo>
                <a:cubicBezTo>
                  <a:pt x="57146" y="23992"/>
                  <a:pt x="57146" y="23992"/>
                  <a:pt x="57146" y="23992"/>
                </a:cubicBezTo>
                <a:cubicBezTo>
                  <a:pt x="54120" y="24754"/>
                  <a:pt x="54120" y="24754"/>
                  <a:pt x="54120" y="24754"/>
                </a:cubicBezTo>
                <a:cubicBezTo>
                  <a:pt x="52660" y="22088"/>
                  <a:pt x="52660" y="22088"/>
                  <a:pt x="52660" y="22088"/>
                </a:cubicBezTo>
                <a:cubicBezTo>
                  <a:pt x="52289" y="22849"/>
                  <a:pt x="52289" y="22849"/>
                  <a:pt x="52289" y="22849"/>
                </a:cubicBezTo>
                <a:cubicBezTo>
                  <a:pt x="51094" y="22659"/>
                  <a:pt x="51094" y="22659"/>
                  <a:pt x="51094" y="22659"/>
                </a:cubicBezTo>
                <a:cubicBezTo>
                  <a:pt x="49767" y="20412"/>
                  <a:pt x="49767" y="20412"/>
                  <a:pt x="49767" y="20412"/>
                </a:cubicBezTo>
                <a:cubicBezTo>
                  <a:pt x="50033" y="19841"/>
                  <a:pt x="50033" y="19841"/>
                  <a:pt x="50033" y="19841"/>
                </a:cubicBezTo>
                <a:cubicBezTo>
                  <a:pt x="48998" y="17365"/>
                  <a:pt x="48998" y="17365"/>
                  <a:pt x="48998" y="17365"/>
                </a:cubicBezTo>
                <a:cubicBezTo>
                  <a:pt x="46874" y="19460"/>
                  <a:pt x="46874" y="19460"/>
                  <a:pt x="46874" y="19460"/>
                </a:cubicBezTo>
                <a:cubicBezTo>
                  <a:pt x="45812" y="19460"/>
                  <a:pt x="45812" y="19460"/>
                  <a:pt x="45812" y="19460"/>
                </a:cubicBezTo>
                <a:cubicBezTo>
                  <a:pt x="45308" y="21516"/>
                  <a:pt x="45308" y="21516"/>
                  <a:pt x="45308" y="21516"/>
                </a:cubicBezTo>
                <a:cubicBezTo>
                  <a:pt x="46343" y="21897"/>
                  <a:pt x="46343" y="21897"/>
                  <a:pt x="46343" y="21897"/>
                </a:cubicBezTo>
                <a:cubicBezTo>
                  <a:pt x="46741" y="21707"/>
                  <a:pt x="46741" y="21707"/>
                  <a:pt x="46741" y="21707"/>
                </a:cubicBezTo>
                <a:cubicBezTo>
                  <a:pt x="46211" y="20983"/>
                  <a:pt x="46211" y="20983"/>
                  <a:pt x="46211" y="20983"/>
                </a:cubicBezTo>
                <a:cubicBezTo>
                  <a:pt x="48069" y="20755"/>
                  <a:pt x="48069" y="20755"/>
                  <a:pt x="48069" y="20755"/>
                </a:cubicBezTo>
                <a:cubicBezTo>
                  <a:pt x="48334" y="19460"/>
                  <a:pt x="48334" y="19460"/>
                  <a:pt x="48334" y="19460"/>
                </a:cubicBezTo>
                <a:cubicBezTo>
                  <a:pt x="49502" y="19079"/>
                  <a:pt x="49502" y="19079"/>
                  <a:pt x="49502" y="19079"/>
                </a:cubicBezTo>
                <a:cubicBezTo>
                  <a:pt x="48599" y="21897"/>
                  <a:pt x="48599" y="21897"/>
                  <a:pt x="48599" y="21897"/>
                </a:cubicBezTo>
                <a:cubicBezTo>
                  <a:pt x="46874" y="22659"/>
                  <a:pt x="46874" y="22659"/>
                  <a:pt x="46874" y="22659"/>
                </a:cubicBezTo>
                <a:cubicBezTo>
                  <a:pt x="46343" y="24182"/>
                  <a:pt x="46343" y="24182"/>
                  <a:pt x="46343" y="24182"/>
                </a:cubicBezTo>
                <a:cubicBezTo>
                  <a:pt x="47007" y="24944"/>
                  <a:pt x="47007" y="24944"/>
                  <a:pt x="47007" y="24944"/>
                </a:cubicBezTo>
                <a:cubicBezTo>
                  <a:pt x="46874" y="26048"/>
                  <a:pt x="46874" y="26048"/>
                  <a:pt x="46874" y="26048"/>
                </a:cubicBezTo>
                <a:cubicBezTo>
                  <a:pt x="47538" y="28524"/>
                  <a:pt x="47538" y="28524"/>
                  <a:pt x="47538" y="28524"/>
                </a:cubicBezTo>
                <a:cubicBezTo>
                  <a:pt x="46476" y="29476"/>
                  <a:pt x="46476" y="29476"/>
                  <a:pt x="46476" y="29476"/>
                </a:cubicBezTo>
                <a:cubicBezTo>
                  <a:pt x="45706" y="27762"/>
                  <a:pt x="45706" y="27762"/>
                  <a:pt x="45706" y="27762"/>
                </a:cubicBezTo>
                <a:cubicBezTo>
                  <a:pt x="46476" y="27381"/>
                  <a:pt x="46476" y="27381"/>
                  <a:pt x="46476" y="27381"/>
                </a:cubicBezTo>
                <a:cubicBezTo>
                  <a:pt x="45573" y="25325"/>
                  <a:pt x="45573" y="25325"/>
                  <a:pt x="45573" y="25325"/>
                </a:cubicBezTo>
                <a:cubicBezTo>
                  <a:pt x="45175" y="25858"/>
                  <a:pt x="45175" y="25858"/>
                  <a:pt x="45175" y="25858"/>
                </a:cubicBezTo>
                <a:cubicBezTo>
                  <a:pt x="44777" y="24182"/>
                  <a:pt x="44777" y="24182"/>
                  <a:pt x="44777" y="24182"/>
                </a:cubicBezTo>
                <a:cubicBezTo>
                  <a:pt x="43981" y="24182"/>
                  <a:pt x="43981" y="24182"/>
                  <a:pt x="43981" y="24182"/>
                </a:cubicBezTo>
                <a:cubicBezTo>
                  <a:pt x="43185" y="22849"/>
                  <a:pt x="43185" y="22849"/>
                  <a:pt x="43185" y="22849"/>
                </a:cubicBezTo>
                <a:cubicBezTo>
                  <a:pt x="42256" y="24182"/>
                  <a:pt x="42256" y="24182"/>
                  <a:pt x="42256" y="24182"/>
                </a:cubicBezTo>
                <a:lnTo>
                  <a:pt x="42256" y="24182"/>
                </a:lnTo>
                <a:cubicBezTo>
                  <a:pt x="39495" y="24754"/>
                  <a:pt x="39495" y="24754"/>
                  <a:pt x="39495" y="24754"/>
                </a:cubicBezTo>
                <a:lnTo>
                  <a:pt x="39495" y="24754"/>
                </a:lnTo>
                <a:cubicBezTo>
                  <a:pt x="35567" y="23230"/>
                  <a:pt x="35567" y="23230"/>
                  <a:pt x="35567" y="23230"/>
                </a:cubicBezTo>
                <a:cubicBezTo>
                  <a:pt x="35938" y="22659"/>
                  <a:pt x="35938" y="22659"/>
                  <a:pt x="35938" y="22659"/>
                </a:cubicBezTo>
                <a:cubicBezTo>
                  <a:pt x="36071" y="21707"/>
                  <a:pt x="36071" y="21707"/>
                  <a:pt x="36071" y="21707"/>
                </a:cubicBezTo>
                <a:cubicBezTo>
                  <a:pt x="37266" y="21136"/>
                  <a:pt x="37266" y="21136"/>
                  <a:pt x="37266" y="21136"/>
                </a:cubicBezTo>
                <a:cubicBezTo>
                  <a:pt x="37398" y="21326"/>
                  <a:pt x="37398" y="21326"/>
                  <a:pt x="37398" y="21326"/>
                </a:cubicBezTo>
                <a:cubicBezTo>
                  <a:pt x="37796" y="20602"/>
                  <a:pt x="37796" y="20602"/>
                  <a:pt x="37796" y="20602"/>
                </a:cubicBezTo>
                <a:cubicBezTo>
                  <a:pt x="36602" y="18317"/>
                  <a:pt x="36602" y="18317"/>
                  <a:pt x="36602" y="18317"/>
                </a:cubicBezTo>
                <a:cubicBezTo>
                  <a:pt x="35567" y="17556"/>
                  <a:pt x="35567" y="17556"/>
                  <a:pt x="35567" y="17556"/>
                </a:cubicBezTo>
                <a:cubicBezTo>
                  <a:pt x="34903" y="17556"/>
                  <a:pt x="34903" y="17556"/>
                  <a:pt x="34903" y="17556"/>
                </a:cubicBezTo>
                <a:cubicBezTo>
                  <a:pt x="35036" y="18127"/>
                  <a:pt x="35036" y="18127"/>
                  <a:pt x="35036" y="18127"/>
                </a:cubicBezTo>
                <a:cubicBezTo>
                  <a:pt x="33311" y="17937"/>
                  <a:pt x="33311" y="17937"/>
                  <a:pt x="33311" y="17937"/>
                </a:cubicBezTo>
                <a:cubicBezTo>
                  <a:pt x="31214" y="16033"/>
                  <a:pt x="31214" y="16033"/>
                  <a:pt x="31214" y="16033"/>
                </a:cubicBezTo>
                <a:cubicBezTo>
                  <a:pt x="28958" y="15309"/>
                  <a:pt x="28958" y="15309"/>
                  <a:pt x="28958" y="15309"/>
                </a:cubicBezTo>
                <a:cubicBezTo>
                  <a:pt x="27392" y="13024"/>
                  <a:pt x="27392" y="13024"/>
                  <a:pt x="27392" y="13024"/>
                </a:cubicBezTo>
                <a:cubicBezTo>
                  <a:pt x="25268" y="12834"/>
                  <a:pt x="25268" y="12834"/>
                  <a:pt x="25268" y="12834"/>
                </a:cubicBezTo>
                <a:cubicBezTo>
                  <a:pt x="25029" y="14547"/>
                  <a:pt x="25029" y="14547"/>
                  <a:pt x="25029" y="14547"/>
                </a:cubicBezTo>
                <a:cubicBezTo>
                  <a:pt x="24366" y="15690"/>
                  <a:pt x="24366" y="15690"/>
                  <a:pt x="24366" y="15690"/>
                </a:cubicBezTo>
                <a:cubicBezTo>
                  <a:pt x="23039" y="15309"/>
                  <a:pt x="23039" y="15309"/>
                  <a:pt x="23039" y="15309"/>
                </a:cubicBezTo>
                <a:cubicBezTo>
                  <a:pt x="23702" y="13405"/>
                  <a:pt x="23702" y="13405"/>
                  <a:pt x="23702" y="13405"/>
                </a:cubicBezTo>
                <a:cubicBezTo>
                  <a:pt x="23039" y="13595"/>
                  <a:pt x="23039" y="13595"/>
                  <a:pt x="23039" y="13595"/>
                </a:cubicBezTo>
                <a:cubicBezTo>
                  <a:pt x="23171" y="11501"/>
                  <a:pt x="23171" y="11501"/>
                  <a:pt x="23171" y="11501"/>
                </a:cubicBezTo>
                <a:cubicBezTo>
                  <a:pt x="22906" y="11691"/>
                  <a:pt x="22906" y="11691"/>
                  <a:pt x="22906" y="11691"/>
                </a:cubicBezTo>
                <a:cubicBezTo>
                  <a:pt x="22641" y="11691"/>
                  <a:pt x="22641" y="11691"/>
                  <a:pt x="22641" y="11691"/>
                </a:cubicBezTo>
                <a:cubicBezTo>
                  <a:pt x="22641" y="12072"/>
                  <a:pt x="22641" y="12072"/>
                  <a:pt x="22641" y="12072"/>
                </a:cubicBezTo>
                <a:cubicBezTo>
                  <a:pt x="22110" y="13024"/>
                  <a:pt x="22110" y="13024"/>
                  <a:pt x="22110" y="13024"/>
                </a:cubicBezTo>
                <a:cubicBezTo>
                  <a:pt x="22375" y="13214"/>
                  <a:pt x="22375" y="13214"/>
                  <a:pt x="22375" y="13214"/>
                </a:cubicBezTo>
                <a:cubicBezTo>
                  <a:pt x="21844" y="13786"/>
                  <a:pt x="21844" y="13786"/>
                  <a:pt x="21844" y="13786"/>
                </a:cubicBezTo>
                <a:cubicBezTo>
                  <a:pt x="22242" y="14547"/>
                  <a:pt x="22242" y="14547"/>
                  <a:pt x="22242" y="14547"/>
                </a:cubicBezTo>
                <a:cubicBezTo>
                  <a:pt x="21844" y="14738"/>
                  <a:pt x="21844" y="14738"/>
                  <a:pt x="21844" y="14738"/>
                </a:cubicBezTo>
                <a:cubicBezTo>
                  <a:pt x="22375" y="14928"/>
                  <a:pt x="22375" y="14928"/>
                  <a:pt x="22375" y="14928"/>
                </a:cubicBezTo>
                <a:cubicBezTo>
                  <a:pt x="21579" y="15499"/>
                  <a:pt x="21579" y="15499"/>
                  <a:pt x="21579" y="15499"/>
                </a:cubicBezTo>
                <a:cubicBezTo>
                  <a:pt x="20278" y="14166"/>
                  <a:pt x="20278" y="14166"/>
                  <a:pt x="20278" y="14166"/>
                </a:cubicBezTo>
                <a:cubicBezTo>
                  <a:pt x="19482" y="11881"/>
                  <a:pt x="19482" y="11881"/>
                  <a:pt x="19482" y="11881"/>
                </a:cubicBezTo>
                <a:cubicBezTo>
                  <a:pt x="19216" y="9825"/>
                  <a:pt x="19216" y="9825"/>
                  <a:pt x="19216" y="9825"/>
                </a:cubicBezTo>
                <a:cubicBezTo>
                  <a:pt x="18181" y="8492"/>
                  <a:pt x="18181" y="8492"/>
                  <a:pt x="18181" y="8492"/>
                </a:cubicBezTo>
                <a:cubicBezTo>
                  <a:pt x="18287" y="9825"/>
                  <a:pt x="18287" y="9825"/>
                  <a:pt x="18287" y="9825"/>
                </a:cubicBezTo>
                <a:cubicBezTo>
                  <a:pt x="18818" y="10587"/>
                  <a:pt x="18818" y="10587"/>
                  <a:pt x="18818" y="10587"/>
                </a:cubicBezTo>
                <a:cubicBezTo>
                  <a:pt x="17650" y="11158"/>
                  <a:pt x="17650" y="11158"/>
                  <a:pt x="17650" y="11158"/>
                </a:cubicBezTo>
                <a:cubicBezTo>
                  <a:pt x="16456" y="13976"/>
                  <a:pt x="16456" y="13976"/>
                  <a:pt x="16456" y="13976"/>
                </a:cubicBezTo>
                <a:cubicBezTo>
                  <a:pt x="16589" y="12072"/>
                  <a:pt x="16589" y="12072"/>
                  <a:pt x="16589" y="12072"/>
                </a:cubicBezTo>
                <a:cubicBezTo>
                  <a:pt x="14996" y="13595"/>
                  <a:pt x="14996" y="13595"/>
                  <a:pt x="14996" y="13595"/>
                </a:cubicBezTo>
                <a:cubicBezTo>
                  <a:pt x="13696" y="16604"/>
                  <a:pt x="13696" y="16604"/>
                  <a:pt x="13696" y="16604"/>
                </a:cubicBezTo>
                <a:cubicBezTo>
                  <a:pt x="13696" y="14928"/>
                  <a:pt x="13696" y="14928"/>
                  <a:pt x="13696" y="14928"/>
                </a:cubicBezTo>
                <a:cubicBezTo>
                  <a:pt x="10802" y="17556"/>
                  <a:pt x="10802" y="17556"/>
                  <a:pt x="10802" y="17556"/>
                </a:cubicBezTo>
                <a:cubicBezTo>
                  <a:pt x="11068" y="17175"/>
                  <a:pt x="11068" y="17175"/>
                  <a:pt x="11068" y="17175"/>
                </a:cubicBezTo>
                <a:cubicBezTo>
                  <a:pt x="12368" y="14357"/>
                  <a:pt x="12501" y="14357"/>
                  <a:pt x="12501" y="14357"/>
                </a:cubicBezTo>
                <a:cubicBezTo>
                  <a:pt x="12634" y="14166"/>
                  <a:pt x="13696" y="14166"/>
                  <a:pt x="13961" y="14166"/>
                </a:cubicBezTo>
                <a:cubicBezTo>
                  <a:pt x="16058" y="10739"/>
                  <a:pt x="16058" y="10739"/>
                  <a:pt x="16058" y="10739"/>
                </a:cubicBezTo>
                <a:cubicBezTo>
                  <a:pt x="15792" y="10396"/>
                  <a:pt x="15792" y="10396"/>
                  <a:pt x="15792" y="10396"/>
                </a:cubicBezTo>
                <a:cubicBezTo>
                  <a:pt x="14094" y="11158"/>
                  <a:pt x="14094" y="11158"/>
                  <a:pt x="14094" y="11158"/>
                </a:cubicBezTo>
                <a:cubicBezTo>
                  <a:pt x="11970" y="13786"/>
                  <a:pt x="11970" y="13786"/>
                  <a:pt x="11970" y="13786"/>
                </a:cubicBezTo>
                <a:cubicBezTo>
                  <a:pt x="11572" y="13405"/>
                  <a:pt x="11572" y="13405"/>
                  <a:pt x="11572" y="13405"/>
                </a:cubicBezTo>
                <a:cubicBezTo>
                  <a:pt x="9077" y="17175"/>
                  <a:pt x="9077" y="17175"/>
                  <a:pt x="9077" y="17175"/>
                </a:cubicBezTo>
                <a:cubicBezTo>
                  <a:pt x="9741" y="20412"/>
                  <a:pt x="9741" y="20412"/>
                  <a:pt x="9741" y="20412"/>
                </a:cubicBezTo>
                <a:cubicBezTo>
                  <a:pt x="8546" y="18317"/>
                  <a:pt x="8546" y="18317"/>
                  <a:pt x="8546" y="18317"/>
                </a:cubicBezTo>
                <a:cubicBezTo>
                  <a:pt x="7777" y="18127"/>
                  <a:pt x="7777" y="18127"/>
                  <a:pt x="7777" y="18127"/>
                </a:cubicBezTo>
                <a:cubicBezTo>
                  <a:pt x="8015" y="19650"/>
                  <a:pt x="8015" y="19650"/>
                  <a:pt x="8015" y="19650"/>
                </a:cubicBezTo>
                <a:cubicBezTo>
                  <a:pt x="6051" y="17746"/>
                  <a:pt x="6051" y="17746"/>
                  <a:pt x="6051" y="17746"/>
                </a:cubicBezTo>
                <a:cubicBezTo>
                  <a:pt x="4724" y="17746"/>
                  <a:pt x="4724" y="17746"/>
                  <a:pt x="4724" y="17746"/>
                </a:cubicBezTo>
                <a:lnTo>
                  <a:pt x="4724" y="17746"/>
                </a:lnTo>
                <a:cubicBezTo>
                  <a:pt x="2096" y="13976"/>
                  <a:pt x="2096" y="13976"/>
                  <a:pt x="2096" y="13976"/>
                </a:cubicBezTo>
                <a:cubicBezTo>
                  <a:pt x="0" y="13786"/>
                  <a:pt x="0" y="13786"/>
                  <a:pt x="0" y="13786"/>
                </a:cubicBezTo>
                <a:cubicBezTo>
                  <a:pt x="0" y="59143"/>
                  <a:pt x="0" y="59143"/>
                  <a:pt x="0" y="59143"/>
                </a:cubicBezTo>
                <a:cubicBezTo>
                  <a:pt x="1300" y="59523"/>
                  <a:pt x="1300" y="59523"/>
                  <a:pt x="1300" y="59523"/>
                </a:cubicBezTo>
                <a:cubicBezTo>
                  <a:pt x="2760" y="58762"/>
                  <a:pt x="2760" y="58762"/>
                  <a:pt x="2760" y="58762"/>
                </a:cubicBezTo>
                <a:cubicBezTo>
                  <a:pt x="3689" y="61961"/>
                  <a:pt x="3689" y="61961"/>
                  <a:pt x="3689" y="61961"/>
                </a:cubicBezTo>
                <a:cubicBezTo>
                  <a:pt x="3822" y="62342"/>
                  <a:pt x="3822" y="62342"/>
                  <a:pt x="3822" y="62342"/>
                </a:cubicBezTo>
                <a:cubicBezTo>
                  <a:pt x="4193" y="62342"/>
                  <a:pt x="4193" y="62342"/>
                  <a:pt x="4193" y="62342"/>
                </a:cubicBezTo>
                <a:cubicBezTo>
                  <a:pt x="3954" y="61770"/>
                  <a:pt x="3954" y="61770"/>
                  <a:pt x="3954" y="61770"/>
                </a:cubicBezTo>
                <a:cubicBezTo>
                  <a:pt x="4087" y="61770"/>
                  <a:pt x="4087" y="61770"/>
                  <a:pt x="4087" y="61770"/>
                </a:cubicBezTo>
                <a:cubicBezTo>
                  <a:pt x="4459" y="62342"/>
                  <a:pt x="4459" y="62342"/>
                  <a:pt x="4459" y="62342"/>
                </a:cubicBezTo>
                <a:cubicBezTo>
                  <a:pt x="4087" y="62913"/>
                  <a:pt x="4087" y="62913"/>
                  <a:pt x="4087" y="62913"/>
                </a:cubicBezTo>
                <a:cubicBezTo>
                  <a:pt x="4857" y="64627"/>
                  <a:pt x="4857" y="64627"/>
                  <a:pt x="4857" y="64627"/>
                </a:cubicBezTo>
                <a:cubicBezTo>
                  <a:pt x="6449" y="61961"/>
                  <a:pt x="6449" y="61961"/>
                  <a:pt x="6449" y="61961"/>
                </a:cubicBezTo>
                <a:cubicBezTo>
                  <a:pt x="7644" y="61199"/>
                  <a:pt x="7644" y="61199"/>
                  <a:pt x="7644" y="61199"/>
                </a:cubicBezTo>
                <a:cubicBezTo>
                  <a:pt x="9210" y="65007"/>
                  <a:pt x="9210" y="65007"/>
                  <a:pt x="9210" y="65007"/>
                </a:cubicBezTo>
                <a:cubicBezTo>
                  <a:pt x="10139" y="65579"/>
                  <a:pt x="10139" y="65579"/>
                  <a:pt x="10139" y="65579"/>
                </a:cubicBezTo>
                <a:cubicBezTo>
                  <a:pt x="12899" y="73690"/>
                  <a:pt x="12899" y="73690"/>
                  <a:pt x="12899" y="73690"/>
                </a:cubicBezTo>
                <a:cubicBezTo>
                  <a:pt x="15660" y="75747"/>
                  <a:pt x="15660" y="75747"/>
                  <a:pt x="15660" y="75747"/>
                </a:cubicBezTo>
                <a:cubicBezTo>
                  <a:pt x="15527" y="78794"/>
                  <a:pt x="15527" y="78794"/>
                  <a:pt x="15527" y="78794"/>
                </a:cubicBezTo>
                <a:cubicBezTo>
                  <a:pt x="15129" y="79365"/>
                  <a:pt x="15129" y="79365"/>
                  <a:pt x="15129" y="79365"/>
                </a:cubicBezTo>
                <a:cubicBezTo>
                  <a:pt x="15129" y="80469"/>
                  <a:pt x="15129" y="80469"/>
                  <a:pt x="15129" y="80469"/>
                </a:cubicBezTo>
                <a:cubicBezTo>
                  <a:pt x="14625" y="81802"/>
                  <a:pt x="14625" y="81802"/>
                  <a:pt x="14625" y="81802"/>
                </a:cubicBezTo>
                <a:cubicBezTo>
                  <a:pt x="15394" y="82183"/>
                  <a:pt x="15394" y="82183"/>
                  <a:pt x="15394" y="82183"/>
                </a:cubicBezTo>
                <a:cubicBezTo>
                  <a:pt x="16589" y="84849"/>
                  <a:pt x="16589" y="84849"/>
                  <a:pt x="16589" y="84849"/>
                </a:cubicBezTo>
                <a:cubicBezTo>
                  <a:pt x="16854" y="84849"/>
                  <a:pt x="16854" y="84849"/>
                  <a:pt x="16854" y="84849"/>
                </a:cubicBezTo>
                <a:cubicBezTo>
                  <a:pt x="16721" y="86524"/>
                  <a:pt x="16721" y="86524"/>
                  <a:pt x="16721" y="86524"/>
                </a:cubicBezTo>
                <a:cubicBezTo>
                  <a:pt x="17385" y="87857"/>
                  <a:pt x="17385" y="87857"/>
                  <a:pt x="17385" y="87857"/>
                </a:cubicBezTo>
                <a:cubicBezTo>
                  <a:pt x="18420" y="88048"/>
                  <a:pt x="18420" y="88048"/>
                  <a:pt x="18420" y="88048"/>
                </a:cubicBezTo>
                <a:cubicBezTo>
                  <a:pt x="18420" y="88238"/>
                  <a:pt x="18420" y="88238"/>
                  <a:pt x="18420" y="88238"/>
                </a:cubicBezTo>
                <a:cubicBezTo>
                  <a:pt x="18420" y="89381"/>
                  <a:pt x="18553" y="90675"/>
                  <a:pt x="18553" y="91056"/>
                </a:cubicBezTo>
                <a:cubicBezTo>
                  <a:pt x="18686" y="91056"/>
                  <a:pt x="18951" y="91056"/>
                  <a:pt x="18951" y="91056"/>
                </a:cubicBezTo>
                <a:cubicBezTo>
                  <a:pt x="19084" y="91056"/>
                  <a:pt x="19084" y="91056"/>
                  <a:pt x="19084" y="91056"/>
                </a:cubicBezTo>
                <a:cubicBezTo>
                  <a:pt x="18686" y="92389"/>
                  <a:pt x="18686" y="92389"/>
                  <a:pt x="18686" y="92389"/>
                </a:cubicBezTo>
                <a:cubicBezTo>
                  <a:pt x="19615" y="93341"/>
                  <a:pt x="19615" y="93341"/>
                  <a:pt x="19615" y="93341"/>
                </a:cubicBezTo>
                <a:cubicBezTo>
                  <a:pt x="20544" y="92960"/>
                  <a:pt x="20544" y="92960"/>
                  <a:pt x="20544" y="92960"/>
                </a:cubicBezTo>
                <a:cubicBezTo>
                  <a:pt x="21207" y="94103"/>
                  <a:pt x="21207" y="94103"/>
                  <a:pt x="21207" y="94103"/>
                </a:cubicBezTo>
                <a:cubicBezTo>
                  <a:pt x="20942" y="94293"/>
                  <a:pt x="20942" y="94293"/>
                  <a:pt x="20942" y="94293"/>
                </a:cubicBezTo>
                <a:cubicBezTo>
                  <a:pt x="23039" y="94827"/>
                  <a:pt x="23039" y="94827"/>
                  <a:pt x="23039" y="94827"/>
                </a:cubicBezTo>
                <a:cubicBezTo>
                  <a:pt x="22906" y="96159"/>
                  <a:pt x="22906" y="96159"/>
                  <a:pt x="22906" y="96159"/>
                </a:cubicBezTo>
                <a:cubicBezTo>
                  <a:pt x="23570" y="96731"/>
                  <a:pt x="23570" y="96731"/>
                  <a:pt x="23570" y="96731"/>
                </a:cubicBezTo>
                <a:cubicBezTo>
                  <a:pt x="23835" y="95969"/>
                  <a:pt x="23835" y="95969"/>
                  <a:pt x="23835" y="95969"/>
                </a:cubicBezTo>
                <a:cubicBezTo>
                  <a:pt x="24499" y="97873"/>
                  <a:pt x="24499" y="97873"/>
                  <a:pt x="24499" y="97873"/>
                </a:cubicBezTo>
                <a:cubicBezTo>
                  <a:pt x="25029" y="97112"/>
                  <a:pt x="25029" y="97112"/>
                  <a:pt x="25029" y="97112"/>
                </a:cubicBezTo>
                <a:cubicBezTo>
                  <a:pt x="25799" y="99397"/>
                  <a:pt x="25799" y="99397"/>
                  <a:pt x="25799" y="99397"/>
                </a:cubicBezTo>
                <a:cubicBezTo>
                  <a:pt x="64392" y="99397"/>
                  <a:pt x="64392" y="99397"/>
                  <a:pt x="64392" y="99397"/>
                </a:cubicBezTo>
                <a:cubicBezTo>
                  <a:pt x="64392" y="97683"/>
                  <a:pt x="64392" y="97683"/>
                  <a:pt x="64392" y="97683"/>
                </a:cubicBezTo>
                <a:cubicBezTo>
                  <a:pt x="64923" y="98444"/>
                  <a:pt x="64923" y="98444"/>
                  <a:pt x="64923" y="98444"/>
                </a:cubicBezTo>
                <a:cubicBezTo>
                  <a:pt x="65321" y="100120"/>
                  <a:pt x="65321" y="100120"/>
                  <a:pt x="65321" y="100120"/>
                </a:cubicBezTo>
                <a:cubicBezTo>
                  <a:pt x="65985" y="100120"/>
                  <a:pt x="65985" y="100120"/>
                  <a:pt x="65985" y="100120"/>
                </a:cubicBezTo>
                <a:cubicBezTo>
                  <a:pt x="66755" y="100691"/>
                  <a:pt x="66755" y="100691"/>
                  <a:pt x="66755" y="100691"/>
                </a:cubicBezTo>
                <a:cubicBezTo>
                  <a:pt x="67816" y="100311"/>
                  <a:pt x="67816" y="100311"/>
                  <a:pt x="67816" y="100311"/>
                </a:cubicBezTo>
                <a:cubicBezTo>
                  <a:pt x="69940" y="102405"/>
                  <a:pt x="69940" y="102405"/>
                  <a:pt x="69940" y="102405"/>
                </a:cubicBezTo>
                <a:cubicBezTo>
                  <a:pt x="70577" y="101834"/>
                  <a:pt x="70577" y="101834"/>
                  <a:pt x="70577" y="101834"/>
                </a:cubicBezTo>
                <a:cubicBezTo>
                  <a:pt x="72302" y="102596"/>
                  <a:pt x="72302" y="102596"/>
                  <a:pt x="72302" y="102596"/>
                </a:cubicBezTo>
                <a:cubicBezTo>
                  <a:pt x="72568" y="102215"/>
                  <a:pt x="72568" y="102215"/>
                  <a:pt x="72568" y="102215"/>
                </a:cubicBezTo>
                <a:cubicBezTo>
                  <a:pt x="73337" y="100691"/>
                  <a:pt x="73337" y="100691"/>
                  <a:pt x="73337" y="100691"/>
                </a:cubicBezTo>
                <a:cubicBezTo>
                  <a:pt x="74266" y="100501"/>
                  <a:pt x="74266" y="100501"/>
                  <a:pt x="74266" y="100501"/>
                </a:cubicBezTo>
                <a:cubicBezTo>
                  <a:pt x="74266" y="99206"/>
                  <a:pt x="74266" y="99206"/>
                  <a:pt x="74266" y="99206"/>
                </a:cubicBezTo>
                <a:cubicBezTo>
                  <a:pt x="74399" y="99397"/>
                  <a:pt x="74399" y="99397"/>
                  <a:pt x="74399" y="99397"/>
                </a:cubicBezTo>
                <a:cubicBezTo>
                  <a:pt x="74797" y="99930"/>
                  <a:pt x="75461" y="101072"/>
                  <a:pt x="75726" y="101263"/>
                </a:cubicBezTo>
                <a:cubicBezTo>
                  <a:pt x="75726" y="100882"/>
                  <a:pt x="75726" y="100120"/>
                  <a:pt x="75726" y="100120"/>
                </a:cubicBezTo>
                <a:lnTo>
                  <a:pt x="75726" y="100120"/>
                </a:lnTo>
                <a:cubicBezTo>
                  <a:pt x="76655" y="100311"/>
                  <a:pt x="76655" y="100311"/>
                  <a:pt x="76655" y="100311"/>
                </a:cubicBezTo>
                <a:cubicBezTo>
                  <a:pt x="77823" y="102596"/>
                  <a:pt x="77823" y="102596"/>
                  <a:pt x="77823" y="102596"/>
                </a:cubicBezTo>
                <a:cubicBezTo>
                  <a:pt x="78885" y="102405"/>
                  <a:pt x="78885" y="102405"/>
                  <a:pt x="78885" y="102405"/>
                </a:cubicBezTo>
                <a:cubicBezTo>
                  <a:pt x="79416" y="106747"/>
                  <a:pt x="79416" y="106747"/>
                  <a:pt x="79416" y="106747"/>
                </a:cubicBezTo>
                <a:cubicBezTo>
                  <a:pt x="84804" y="108651"/>
                  <a:pt x="84804" y="108651"/>
                  <a:pt x="84804" y="108651"/>
                </a:cubicBezTo>
                <a:cubicBezTo>
                  <a:pt x="86264" y="111850"/>
                  <a:pt x="86264" y="111850"/>
                  <a:pt x="86264" y="111850"/>
                </a:cubicBezTo>
                <a:cubicBezTo>
                  <a:pt x="85467" y="112992"/>
                  <a:pt x="85467" y="112992"/>
                  <a:pt x="85467" y="112992"/>
                </a:cubicBezTo>
                <a:cubicBezTo>
                  <a:pt x="83636" y="110898"/>
                  <a:pt x="83636" y="110898"/>
                  <a:pt x="83636" y="110898"/>
                </a:cubicBezTo>
                <a:cubicBezTo>
                  <a:pt x="84034" y="112231"/>
                  <a:pt x="84034" y="112231"/>
                  <a:pt x="84034" y="112231"/>
                </a:cubicBezTo>
                <a:cubicBezTo>
                  <a:pt x="83238" y="113944"/>
                  <a:pt x="83238" y="113944"/>
                  <a:pt x="83238" y="113944"/>
                </a:cubicBezTo>
                <a:cubicBezTo>
                  <a:pt x="83370" y="115963"/>
                  <a:pt x="83370" y="115963"/>
                  <a:pt x="83370" y="115963"/>
                </a:cubicBezTo>
                <a:cubicBezTo>
                  <a:pt x="82309" y="116915"/>
                  <a:pt x="82309" y="116915"/>
                  <a:pt x="82309" y="116915"/>
                </a:cubicBezTo>
                <a:cubicBezTo>
                  <a:pt x="82043" y="118438"/>
                  <a:pt x="82043" y="118438"/>
                  <a:pt x="82043" y="118438"/>
                </a:cubicBezTo>
                <a:cubicBezTo>
                  <a:pt x="81645" y="118819"/>
                  <a:pt x="81645" y="118819"/>
                  <a:pt x="81645" y="118819"/>
                </a:cubicBezTo>
                <a:cubicBezTo>
                  <a:pt x="81512" y="119733"/>
                  <a:pt x="81512" y="119733"/>
                  <a:pt x="81512" y="119733"/>
                </a:cubicBezTo>
                <a:cubicBezTo>
                  <a:pt x="82441" y="119961"/>
                  <a:pt x="82441" y="119961"/>
                  <a:pt x="82441" y="119961"/>
                </a:cubicBezTo>
                <a:cubicBezTo>
                  <a:pt x="83370" y="118819"/>
                  <a:pt x="83370" y="118819"/>
                  <a:pt x="83370" y="118819"/>
                </a:cubicBezTo>
                <a:cubicBezTo>
                  <a:pt x="83636" y="118057"/>
                  <a:pt x="83636" y="118057"/>
                  <a:pt x="83636" y="118057"/>
                </a:cubicBezTo>
                <a:cubicBezTo>
                  <a:pt x="84936" y="118248"/>
                  <a:pt x="84936" y="118248"/>
                  <a:pt x="84936" y="118248"/>
                </a:cubicBezTo>
                <a:cubicBezTo>
                  <a:pt x="85998" y="117296"/>
                  <a:pt x="85998" y="117296"/>
                  <a:pt x="85998" y="117296"/>
                </a:cubicBezTo>
                <a:cubicBezTo>
                  <a:pt x="87060" y="117296"/>
                  <a:pt x="87060" y="117296"/>
                  <a:pt x="87060" y="117296"/>
                </a:cubicBezTo>
                <a:cubicBezTo>
                  <a:pt x="87060" y="116534"/>
                  <a:pt x="87060" y="116534"/>
                  <a:pt x="87060" y="116534"/>
                </a:cubicBezTo>
                <a:cubicBezTo>
                  <a:pt x="86794" y="116724"/>
                  <a:pt x="86794" y="116724"/>
                  <a:pt x="86794" y="116724"/>
                </a:cubicBezTo>
                <a:cubicBezTo>
                  <a:pt x="85998" y="116344"/>
                  <a:pt x="85998" y="116344"/>
                  <a:pt x="85998" y="116344"/>
                </a:cubicBezTo>
                <a:cubicBezTo>
                  <a:pt x="86662" y="114858"/>
                  <a:pt x="86662" y="114858"/>
                  <a:pt x="86662" y="114858"/>
                </a:cubicBezTo>
                <a:cubicBezTo>
                  <a:pt x="88891" y="114135"/>
                  <a:pt x="88891" y="114135"/>
                  <a:pt x="88891" y="114135"/>
                </a:cubicBezTo>
                <a:cubicBezTo>
                  <a:pt x="89953" y="114477"/>
                  <a:pt x="89953" y="114477"/>
                  <a:pt x="89953" y="114477"/>
                </a:cubicBezTo>
                <a:cubicBezTo>
                  <a:pt x="89820" y="113754"/>
                  <a:pt x="89820" y="113754"/>
                  <a:pt x="89820" y="113754"/>
                </a:cubicBezTo>
                <a:cubicBezTo>
                  <a:pt x="91254" y="113183"/>
                  <a:pt x="91254" y="113183"/>
                  <a:pt x="91254" y="113183"/>
                </a:cubicBezTo>
                <a:cubicBezTo>
                  <a:pt x="91254" y="113373"/>
                  <a:pt x="91254" y="113373"/>
                  <a:pt x="91254" y="113373"/>
                </a:cubicBezTo>
                <a:cubicBezTo>
                  <a:pt x="92714" y="111469"/>
                  <a:pt x="92714" y="111469"/>
                  <a:pt x="92714" y="111469"/>
                </a:cubicBezTo>
                <a:lnTo>
                  <a:pt x="92714" y="111469"/>
                </a:lnTo>
                <a:cubicBezTo>
                  <a:pt x="97730" y="111278"/>
                  <a:pt x="97730" y="111278"/>
                  <a:pt x="97730" y="111278"/>
                </a:cubicBezTo>
                <a:cubicBezTo>
                  <a:pt x="99296" y="109603"/>
                  <a:pt x="99296" y="109603"/>
                  <a:pt x="99296" y="109603"/>
                </a:cubicBezTo>
                <a:cubicBezTo>
                  <a:pt x="99429" y="107699"/>
                  <a:pt x="99429" y="107699"/>
                  <a:pt x="99429" y="107699"/>
                </a:cubicBezTo>
                <a:cubicBezTo>
                  <a:pt x="100756" y="103928"/>
                  <a:pt x="100756" y="103928"/>
                  <a:pt x="100756" y="103928"/>
                </a:cubicBezTo>
                <a:cubicBezTo>
                  <a:pt x="101154" y="104652"/>
                  <a:pt x="101154" y="104652"/>
                  <a:pt x="101154" y="104652"/>
                </a:cubicBezTo>
                <a:cubicBezTo>
                  <a:pt x="102189" y="104500"/>
                  <a:pt x="102189" y="104500"/>
                  <a:pt x="102189" y="104500"/>
                </a:cubicBezTo>
                <a:cubicBezTo>
                  <a:pt x="103251" y="105985"/>
                  <a:pt x="103251" y="105985"/>
                  <a:pt x="103251" y="105985"/>
                </a:cubicBezTo>
                <a:cubicBezTo>
                  <a:pt x="103251" y="109946"/>
                  <a:pt x="103251" y="109946"/>
                  <a:pt x="103251" y="109946"/>
                </a:cubicBezTo>
                <a:cubicBezTo>
                  <a:pt x="104047" y="110898"/>
                  <a:pt x="104047" y="110898"/>
                  <a:pt x="104047" y="110898"/>
                </a:cubicBezTo>
                <a:lnTo>
                  <a:pt x="104047" y="110898"/>
                </a:lnTo>
                <a:cubicBezTo>
                  <a:pt x="104578" y="111088"/>
                  <a:pt x="104578" y="111088"/>
                  <a:pt x="104578" y="111088"/>
                </a:cubicBezTo>
                <a:cubicBezTo>
                  <a:pt x="105613" y="110517"/>
                  <a:pt x="105613" y="110517"/>
                  <a:pt x="105613" y="110517"/>
                </a:cubicBezTo>
                <a:cubicBezTo>
                  <a:pt x="106144" y="110517"/>
                  <a:pt x="106144" y="110517"/>
                  <a:pt x="106144" y="110517"/>
                </a:cubicBezTo>
                <a:cubicBezTo>
                  <a:pt x="107604" y="108651"/>
                  <a:pt x="107604" y="108651"/>
                  <a:pt x="107604" y="108651"/>
                </a:cubicBezTo>
                <a:cubicBezTo>
                  <a:pt x="108002" y="109032"/>
                  <a:pt x="108002" y="109032"/>
                  <a:pt x="108002" y="109032"/>
                </a:cubicBezTo>
                <a:cubicBezTo>
                  <a:pt x="107339" y="109946"/>
                  <a:pt x="107339" y="109946"/>
                  <a:pt x="107339" y="109946"/>
                </a:cubicBezTo>
                <a:cubicBezTo>
                  <a:pt x="107339" y="110136"/>
                  <a:pt x="107339" y="110136"/>
                  <a:pt x="107339" y="110136"/>
                </a:cubicBezTo>
                <a:cubicBezTo>
                  <a:pt x="108002" y="109946"/>
                  <a:pt x="108002" y="109946"/>
                  <a:pt x="108002" y="109946"/>
                </a:cubicBezTo>
                <a:lnTo>
                  <a:pt x="108002" y="109946"/>
                </a:lnTo>
                <a:cubicBezTo>
                  <a:pt x="109834" y="110326"/>
                  <a:pt x="109834" y="110326"/>
                  <a:pt x="109834" y="110326"/>
                </a:cubicBezTo>
                <a:cubicBezTo>
                  <a:pt x="108506" y="110707"/>
                  <a:pt x="108506" y="110707"/>
                  <a:pt x="108506" y="110707"/>
                </a:cubicBezTo>
                <a:cubicBezTo>
                  <a:pt x="108108" y="111278"/>
                  <a:pt x="108108" y="111278"/>
                  <a:pt x="108108" y="111278"/>
                </a:cubicBezTo>
                <a:cubicBezTo>
                  <a:pt x="107737" y="110707"/>
                  <a:pt x="107737" y="110707"/>
                  <a:pt x="107737" y="110707"/>
                </a:cubicBezTo>
                <a:cubicBezTo>
                  <a:pt x="106277" y="112040"/>
                  <a:pt x="106277" y="112040"/>
                  <a:pt x="106277" y="112040"/>
                </a:cubicBezTo>
                <a:cubicBezTo>
                  <a:pt x="106144" y="112611"/>
                  <a:pt x="106144" y="112611"/>
                  <a:pt x="106144" y="112611"/>
                </a:cubicBezTo>
                <a:cubicBezTo>
                  <a:pt x="105879" y="112611"/>
                  <a:pt x="105879" y="112611"/>
                  <a:pt x="105879" y="112611"/>
                </a:cubicBezTo>
                <a:cubicBezTo>
                  <a:pt x="105481" y="113754"/>
                  <a:pt x="105481" y="113754"/>
                  <a:pt x="105481" y="113754"/>
                </a:cubicBezTo>
                <a:cubicBezTo>
                  <a:pt x="106144" y="115582"/>
                  <a:pt x="106144" y="115582"/>
                  <a:pt x="106144" y="115582"/>
                </a:cubicBezTo>
                <a:cubicBezTo>
                  <a:pt x="106940" y="115049"/>
                  <a:pt x="106940" y="115049"/>
                  <a:pt x="106940" y="115049"/>
                </a:cubicBezTo>
                <a:cubicBezTo>
                  <a:pt x="108002" y="113373"/>
                  <a:pt x="108002" y="113373"/>
                  <a:pt x="108002" y="113373"/>
                </a:cubicBezTo>
                <a:cubicBezTo>
                  <a:pt x="108108" y="112611"/>
                  <a:pt x="108108" y="112611"/>
                  <a:pt x="108108" y="112611"/>
                </a:cubicBezTo>
                <a:cubicBezTo>
                  <a:pt x="109435" y="112231"/>
                  <a:pt x="109435" y="112231"/>
                  <a:pt x="109435" y="112231"/>
                </a:cubicBezTo>
                <a:cubicBezTo>
                  <a:pt x="111798" y="110517"/>
                  <a:pt x="111798" y="110517"/>
                  <a:pt x="111798" y="110517"/>
                </a:cubicBezTo>
                <a:cubicBezTo>
                  <a:pt x="112329" y="110517"/>
                  <a:pt x="112329" y="110517"/>
                  <a:pt x="112329" y="110517"/>
                </a:cubicBezTo>
                <a:cubicBezTo>
                  <a:pt x="112063" y="110326"/>
                  <a:pt x="112063" y="110326"/>
                  <a:pt x="112063" y="110326"/>
                </a:cubicBezTo>
                <a:cubicBezTo>
                  <a:pt x="111930" y="109603"/>
                  <a:pt x="111930" y="109603"/>
                  <a:pt x="111930" y="109603"/>
                </a:cubicBezTo>
                <a:cubicBezTo>
                  <a:pt x="111426" y="109412"/>
                  <a:pt x="111426" y="109412"/>
                  <a:pt x="111426" y="109412"/>
                </a:cubicBezTo>
                <a:cubicBezTo>
                  <a:pt x="111293" y="109032"/>
                  <a:pt x="111293" y="109032"/>
                  <a:pt x="111293" y="109032"/>
                </a:cubicBezTo>
                <a:cubicBezTo>
                  <a:pt x="110630" y="109603"/>
                  <a:pt x="110630" y="109603"/>
                  <a:pt x="110630" y="109603"/>
                </a:cubicBezTo>
                <a:cubicBezTo>
                  <a:pt x="108374" y="108651"/>
                  <a:pt x="108374" y="108651"/>
                  <a:pt x="108374" y="108651"/>
                </a:cubicBezTo>
                <a:cubicBezTo>
                  <a:pt x="108639" y="108079"/>
                  <a:pt x="108639" y="108079"/>
                  <a:pt x="108639" y="108079"/>
                </a:cubicBezTo>
                <a:cubicBezTo>
                  <a:pt x="107604" y="107699"/>
                  <a:pt x="107604" y="107699"/>
                  <a:pt x="107604" y="107699"/>
                </a:cubicBezTo>
                <a:cubicBezTo>
                  <a:pt x="106940" y="105985"/>
                  <a:pt x="106940" y="105985"/>
                  <a:pt x="106940" y="105985"/>
                </a:cubicBezTo>
                <a:cubicBezTo>
                  <a:pt x="107073" y="105223"/>
                  <a:pt x="107073" y="105223"/>
                  <a:pt x="107073" y="105223"/>
                </a:cubicBezTo>
                <a:cubicBezTo>
                  <a:pt x="106277" y="105033"/>
                  <a:pt x="106277" y="105033"/>
                  <a:pt x="106277" y="105033"/>
                </a:cubicBezTo>
                <a:cubicBezTo>
                  <a:pt x="107073" y="104500"/>
                  <a:pt x="107073" y="104500"/>
                  <a:pt x="107073" y="104500"/>
                </a:cubicBezTo>
                <a:cubicBezTo>
                  <a:pt x="107339" y="103357"/>
                  <a:pt x="107339" y="103357"/>
                  <a:pt x="107339" y="103357"/>
                </a:cubicBezTo>
                <a:cubicBezTo>
                  <a:pt x="106675" y="102976"/>
                  <a:pt x="106675" y="102976"/>
                  <a:pt x="106675" y="102976"/>
                </a:cubicBezTo>
                <a:cubicBezTo>
                  <a:pt x="106011" y="103357"/>
                  <a:pt x="106011" y="103357"/>
                  <a:pt x="106011" y="103357"/>
                </a:cubicBezTo>
                <a:cubicBezTo>
                  <a:pt x="104817" y="102024"/>
                  <a:pt x="104817" y="102024"/>
                  <a:pt x="104817" y="102024"/>
                </a:cubicBezTo>
                <a:cubicBezTo>
                  <a:pt x="106808" y="102024"/>
                  <a:pt x="106808" y="102024"/>
                  <a:pt x="106808" y="102024"/>
                </a:cubicBezTo>
                <a:cubicBezTo>
                  <a:pt x="108002" y="100501"/>
                  <a:pt x="108002" y="100501"/>
                  <a:pt x="108002" y="100501"/>
                </a:cubicBezTo>
                <a:cubicBezTo>
                  <a:pt x="107869" y="99397"/>
                  <a:pt x="107869" y="99397"/>
                  <a:pt x="107869" y="99397"/>
                </a:cubicBezTo>
                <a:cubicBezTo>
                  <a:pt x="106277" y="98444"/>
                  <a:pt x="106277" y="98444"/>
                  <a:pt x="106277" y="98444"/>
                </a:cubicBezTo>
                <a:cubicBezTo>
                  <a:pt x="104950" y="98825"/>
                  <a:pt x="104950" y="98825"/>
                  <a:pt x="104950" y="98825"/>
                </a:cubicBezTo>
                <a:cubicBezTo>
                  <a:pt x="102455" y="100501"/>
                  <a:pt x="102455" y="100501"/>
                  <a:pt x="102455" y="100501"/>
                </a:cubicBezTo>
                <a:cubicBezTo>
                  <a:pt x="100623" y="102596"/>
                  <a:pt x="100623" y="102596"/>
                  <a:pt x="100623" y="102596"/>
                </a:cubicBezTo>
                <a:cubicBezTo>
                  <a:pt x="99960" y="103928"/>
                  <a:pt x="99960" y="103928"/>
                  <a:pt x="99960" y="103928"/>
                </a:cubicBezTo>
                <a:cubicBezTo>
                  <a:pt x="98367" y="105985"/>
                  <a:pt x="98367" y="105985"/>
                  <a:pt x="98367" y="105985"/>
                </a:cubicBezTo>
                <a:cubicBezTo>
                  <a:pt x="98234" y="105794"/>
                  <a:pt x="98234" y="105794"/>
                  <a:pt x="98234" y="105794"/>
                </a:cubicBezTo>
                <a:cubicBezTo>
                  <a:pt x="99562" y="103738"/>
                  <a:pt x="99562" y="103738"/>
                  <a:pt x="99562" y="103738"/>
                </a:cubicBezTo>
                <a:cubicBezTo>
                  <a:pt x="100225" y="102596"/>
                  <a:pt x="100225" y="102596"/>
                  <a:pt x="100225" y="102596"/>
                </a:cubicBezTo>
                <a:cubicBezTo>
                  <a:pt x="100225" y="101643"/>
                  <a:pt x="100225" y="101643"/>
                  <a:pt x="100225" y="101643"/>
                </a:cubicBezTo>
                <a:cubicBezTo>
                  <a:pt x="100756" y="101453"/>
                  <a:pt x="100756" y="101453"/>
                  <a:pt x="100756" y="101453"/>
                </a:cubicBezTo>
                <a:cubicBezTo>
                  <a:pt x="101526" y="99777"/>
                  <a:pt x="101526" y="99777"/>
                  <a:pt x="101526" y="99777"/>
                </a:cubicBezTo>
                <a:cubicBezTo>
                  <a:pt x="102853" y="98254"/>
                  <a:pt x="102853" y="98254"/>
                  <a:pt x="102853" y="98254"/>
                </a:cubicBezTo>
                <a:cubicBezTo>
                  <a:pt x="103516" y="98254"/>
                  <a:pt x="103516" y="98254"/>
                  <a:pt x="103516" y="98254"/>
                </a:cubicBezTo>
                <a:cubicBezTo>
                  <a:pt x="104578" y="95779"/>
                  <a:pt x="104578" y="95779"/>
                  <a:pt x="104578" y="95779"/>
                </a:cubicBezTo>
                <a:cubicBezTo>
                  <a:pt x="108506" y="95055"/>
                  <a:pt x="108506" y="95055"/>
                  <a:pt x="108506" y="95055"/>
                </a:cubicBezTo>
                <a:cubicBezTo>
                  <a:pt x="109435" y="95588"/>
                  <a:pt x="109435" y="95588"/>
                  <a:pt x="109435" y="95588"/>
                </a:cubicBezTo>
                <a:cubicBezTo>
                  <a:pt x="111559" y="95398"/>
                  <a:pt x="111559" y="95398"/>
                  <a:pt x="111559" y="95398"/>
                </a:cubicBezTo>
                <a:cubicBezTo>
                  <a:pt x="111798" y="95779"/>
                  <a:pt x="111798" y="95779"/>
                  <a:pt x="111798" y="95779"/>
                </a:cubicBezTo>
                <a:cubicBezTo>
                  <a:pt x="113390" y="95207"/>
                  <a:pt x="113390" y="95207"/>
                  <a:pt x="113390" y="95207"/>
                </a:cubicBezTo>
                <a:cubicBezTo>
                  <a:pt x="113921" y="94484"/>
                  <a:pt x="113921" y="94484"/>
                  <a:pt x="113921" y="94484"/>
                </a:cubicBezTo>
                <a:cubicBezTo>
                  <a:pt x="114054" y="95398"/>
                  <a:pt x="114054" y="95398"/>
                  <a:pt x="114054" y="95398"/>
                </a:cubicBezTo>
                <a:cubicBezTo>
                  <a:pt x="116151" y="92008"/>
                  <a:pt x="116151" y="92008"/>
                  <a:pt x="116151" y="92008"/>
                </a:cubicBezTo>
                <a:cubicBezTo>
                  <a:pt x="118274" y="91247"/>
                  <a:pt x="118274" y="91247"/>
                  <a:pt x="118274" y="91247"/>
                </a:cubicBezTo>
                <a:cubicBezTo>
                  <a:pt x="119973" y="89190"/>
                  <a:pt x="119973" y="89190"/>
                  <a:pt x="119973" y="89190"/>
                </a:cubicBezTo>
                <a:lnTo>
                  <a:pt x="119442" y="85953"/>
                </a:lnTo>
                <a:close/>
                <a:moveTo>
                  <a:pt x="27657" y="39301"/>
                </a:moveTo>
                <a:lnTo>
                  <a:pt x="27657" y="39301"/>
                </a:lnTo>
                <a:cubicBezTo>
                  <a:pt x="28958" y="35531"/>
                  <a:pt x="28958" y="35531"/>
                  <a:pt x="28958" y="35531"/>
                </a:cubicBezTo>
                <a:cubicBezTo>
                  <a:pt x="26994" y="37016"/>
                  <a:pt x="26994" y="37016"/>
                  <a:pt x="26994" y="37016"/>
                </a:cubicBezTo>
                <a:cubicBezTo>
                  <a:pt x="26861" y="38540"/>
                  <a:pt x="26861" y="38540"/>
                  <a:pt x="26861" y="38540"/>
                </a:cubicBezTo>
                <a:cubicBezTo>
                  <a:pt x="24631" y="37968"/>
                  <a:pt x="24631" y="37968"/>
                  <a:pt x="24631" y="37968"/>
                </a:cubicBezTo>
                <a:cubicBezTo>
                  <a:pt x="26595" y="34960"/>
                  <a:pt x="26595" y="34960"/>
                  <a:pt x="26595" y="34960"/>
                </a:cubicBezTo>
                <a:cubicBezTo>
                  <a:pt x="26197" y="34198"/>
                  <a:pt x="26197" y="34198"/>
                  <a:pt x="26197" y="34198"/>
                </a:cubicBezTo>
                <a:cubicBezTo>
                  <a:pt x="28188" y="33437"/>
                  <a:pt x="28188" y="33437"/>
                  <a:pt x="28188" y="33437"/>
                </a:cubicBezTo>
                <a:cubicBezTo>
                  <a:pt x="25029" y="32104"/>
                  <a:pt x="25029" y="32104"/>
                  <a:pt x="25029" y="32104"/>
                </a:cubicBezTo>
                <a:cubicBezTo>
                  <a:pt x="22773" y="33056"/>
                  <a:pt x="22773" y="33056"/>
                  <a:pt x="22773" y="33056"/>
                </a:cubicBezTo>
                <a:cubicBezTo>
                  <a:pt x="22375" y="33627"/>
                  <a:pt x="22375" y="33627"/>
                  <a:pt x="22375" y="33627"/>
                </a:cubicBezTo>
                <a:cubicBezTo>
                  <a:pt x="22375" y="32104"/>
                  <a:pt x="22375" y="32104"/>
                  <a:pt x="22375" y="32104"/>
                </a:cubicBezTo>
                <a:cubicBezTo>
                  <a:pt x="24100" y="32294"/>
                  <a:pt x="24100" y="32294"/>
                  <a:pt x="24100" y="32294"/>
                </a:cubicBezTo>
                <a:cubicBezTo>
                  <a:pt x="29489" y="28524"/>
                  <a:pt x="29489" y="28524"/>
                  <a:pt x="29489" y="28524"/>
                </a:cubicBezTo>
                <a:cubicBezTo>
                  <a:pt x="30816" y="29095"/>
                  <a:pt x="30816" y="29095"/>
                  <a:pt x="30816" y="29095"/>
                </a:cubicBezTo>
                <a:cubicBezTo>
                  <a:pt x="28560" y="31532"/>
                  <a:pt x="28560" y="31532"/>
                  <a:pt x="28560" y="31532"/>
                </a:cubicBezTo>
                <a:cubicBezTo>
                  <a:pt x="32010" y="31723"/>
                  <a:pt x="32010" y="31723"/>
                  <a:pt x="32010" y="31723"/>
                </a:cubicBezTo>
                <a:cubicBezTo>
                  <a:pt x="32780" y="30580"/>
                  <a:pt x="32780" y="30580"/>
                  <a:pt x="32780" y="30580"/>
                </a:cubicBezTo>
                <a:cubicBezTo>
                  <a:pt x="31745" y="34579"/>
                  <a:pt x="31745" y="34579"/>
                  <a:pt x="31745" y="34579"/>
                </a:cubicBezTo>
                <a:cubicBezTo>
                  <a:pt x="30019" y="34960"/>
                  <a:pt x="30019" y="34960"/>
                  <a:pt x="30019" y="34960"/>
                </a:cubicBezTo>
                <a:cubicBezTo>
                  <a:pt x="30285" y="36826"/>
                  <a:pt x="30285" y="36826"/>
                  <a:pt x="30285" y="36826"/>
                </a:cubicBezTo>
                <a:lnTo>
                  <a:pt x="27657" y="39301"/>
                </a:lnTo>
                <a:close/>
                <a:moveTo>
                  <a:pt x="38062" y="54992"/>
                </a:moveTo>
                <a:lnTo>
                  <a:pt x="38062" y="54992"/>
                </a:lnTo>
                <a:cubicBezTo>
                  <a:pt x="37796" y="56477"/>
                  <a:pt x="37796" y="56477"/>
                  <a:pt x="37796" y="56477"/>
                </a:cubicBezTo>
                <a:cubicBezTo>
                  <a:pt x="34505" y="57048"/>
                  <a:pt x="34505" y="57048"/>
                  <a:pt x="34505" y="57048"/>
                </a:cubicBezTo>
                <a:cubicBezTo>
                  <a:pt x="32382" y="54611"/>
                  <a:pt x="32382" y="54611"/>
                  <a:pt x="32382" y="54611"/>
                </a:cubicBezTo>
                <a:cubicBezTo>
                  <a:pt x="31612" y="54801"/>
                  <a:pt x="31612" y="54801"/>
                  <a:pt x="31612" y="54801"/>
                </a:cubicBezTo>
                <a:cubicBezTo>
                  <a:pt x="31612" y="54230"/>
                  <a:pt x="31612" y="54230"/>
                  <a:pt x="31612" y="54230"/>
                </a:cubicBezTo>
                <a:cubicBezTo>
                  <a:pt x="35301" y="55182"/>
                  <a:pt x="35301" y="55182"/>
                  <a:pt x="35301" y="55182"/>
                </a:cubicBezTo>
                <a:cubicBezTo>
                  <a:pt x="37266" y="52135"/>
                  <a:pt x="37266" y="52135"/>
                  <a:pt x="37266" y="52135"/>
                </a:cubicBezTo>
                <a:cubicBezTo>
                  <a:pt x="35169" y="48365"/>
                  <a:pt x="35169" y="48365"/>
                  <a:pt x="35169" y="48365"/>
                </a:cubicBezTo>
                <a:cubicBezTo>
                  <a:pt x="36867" y="50460"/>
                  <a:pt x="36867" y="50460"/>
                  <a:pt x="36867" y="50460"/>
                </a:cubicBezTo>
                <a:cubicBezTo>
                  <a:pt x="37398" y="49127"/>
                  <a:pt x="37398" y="49127"/>
                  <a:pt x="37398" y="49127"/>
                </a:cubicBezTo>
                <a:cubicBezTo>
                  <a:pt x="38062" y="51754"/>
                  <a:pt x="38062" y="51754"/>
                  <a:pt x="38062" y="51754"/>
                </a:cubicBezTo>
                <a:cubicBezTo>
                  <a:pt x="38725" y="50802"/>
                  <a:pt x="38725" y="50802"/>
                  <a:pt x="38725" y="50802"/>
                </a:cubicBezTo>
                <a:cubicBezTo>
                  <a:pt x="38725" y="51945"/>
                  <a:pt x="38725" y="51945"/>
                  <a:pt x="38725" y="51945"/>
                </a:cubicBezTo>
                <a:cubicBezTo>
                  <a:pt x="40557" y="51183"/>
                  <a:pt x="40557" y="51183"/>
                  <a:pt x="40557" y="51183"/>
                </a:cubicBezTo>
                <a:cubicBezTo>
                  <a:pt x="41619" y="48936"/>
                  <a:pt x="41619" y="48936"/>
                  <a:pt x="41619" y="48936"/>
                </a:cubicBezTo>
                <a:cubicBezTo>
                  <a:pt x="44644" y="48556"/>
                  <a:pt x="44644" y="48556"/>
                  <a:pt x="44644" y="48556"/>
                </a:cubicBezTo>
                <a:cubicBezTo>
                  <a:pt x="44777" y="49127"/>
                  <a:pt x="44777" y="49127"/>
                  <a:pt x="44777" y="49127"/>
                </a:cubicBezTo>
                <a:cubicBezTo>
                  <a:pt x="42149" y="50231"/>
                  <a:pt x="42149" y="50231"/>
                  <a:pt x="42149" y="50231"/>
                </a:cubicBezTo>
                <a:cubicBezTo>
                  <a:pt x="39761" y="54230"/>
                  <a:pt x="39761" y="54230"/>
                  <a:pt x="39761" y="54230"/>
                </a:cubicBezTo>
                <a:lnTo>
                  <a:pt x="38062" y="54992"/>
                </a:lnTo>
                <a:close/>
                <a:moveTo>
                  <a:pt x="46741" y="63294"/>
                </a:moveTo>
                <a:lnTo>
                  <a:pt x="46741" y="63294"/>
                </a:lnTo>
                <a:cubicBezTo>
                  <a:pt x="46078" y="64055"/>
                  <a:pt x="46078" y="64055"/>
                  <a:pt x="46078" y="64055"/>
                </a:cubicBezTo>
                <a:cubicBezTo>
                  <a:pt x="44644" y="64055"/>
                  <a:pt x="44644" y="64055"/>
                  <a:pt x="44644" y="64055"/>
                </a:cubicBezTo>
                <a:lnTo>
                  <a:pt x="44644" y="64055"/>
                </a:lnTo>
                <a:cubicBezTo>
                  <a:pt x="43052" y="65007"/>
                  <a:pt x="43052" y="65007"/>
                  <a:pt x="43052" y="65007"/>
                </a:cubicBezTo>
                <a:cubicBezTo>
                  <a:pt x="43317" y="65579"/>
                  <a:pt x="43317" y="65579"/>
                  <a:pt x="43317" y="65579"/>
                </a:cubicBezTo>
                <a:cubicBezTo>
                  <a:pt x="42256" y="65731"/>
                  <a:pt x="42256" y="65731"/>
                  <a:pt x="42256" y="65731"/>
                </a:cubicBezTo>
                <a:cubicBezTo>
                  <a:pt x="41884" y="65350"/>
                  <a:pt x="41884" y="65350"/>
                  <a:pt x="41884" y="65350"/>
                </a:cubicBezTo>
                <a:cubicBezTo>
                  <a:pt x="43848" y="62722"/>
                  <a:pt x="43848" y="62722"/>
                  <a:pt x="43848" y="62722"/>
                </a:cubicBezTo>
                <a:lnTo>
                  <a:pt x="43848" y="62722"/>
                </a:lnTo>
                <a:cubicBezTo>
                  <a:pt x="43981" y="61770"/>
                  <a:pt x="43981" y="61770"/>
                  <a:pt x="43981" y="61770"/>
                </a:cubicBezTo>
                <a:cubicBezTo>
                  <a:pt x="44644" y="60818"/>
                  <a:pt x="44644" y="60818"/>
                  <a:pt x="44644" y="60818"/>
                </a:cubicBezTo>
                <a:cubicBezTo>
                  <a:pt x="45706" y="61009"/>
                  <a:pt x="45706" y="61009"/>
                  <a:pt x="45706" y="61009"/>
                </a:cubicBezTo>
                <a:cubicBezTo>
                  <a:pt x="44512" y="62342"/>
                  <a:pt x="44512" y="62342"/>
                  <a:pt x="44512" y="62342"/>
                </a:cubicBezTo>
                <a:cubicBezTo>
                  <a:pt x="45441" y="62532"/>
                  <a:pt x="45441" y="62532"/>
                  <a:pt x="45441" y="62532"/>
                </a:cubicBezTo>
                <a:cubicBezTo>
                  <a:pt x="45308" y="63103"/>
                  <a:pt x="45308" y="63103"/>
                  <a:pt x="45308" y="63103"/>
                </a:cubicBezTo>
                <a:cubicBezTo>
                  <a:pt x="46609" y="62722"/>
                  <a:pt x="46609" y="62722"/>
                  <a:pt x="46609" y="62722"/>
                </a:cubicBezTo>
                <a:cubicBezTo>
                  <a:pt x="48334" y="63294"/>
                  <a:pt x="48334" y="63294"/>
                  <a:pt x="48334" y="63294"/>
                </a:cubicBezTo>
                <a:lnTo>
                  <a:pt x="46741" y="63294"/>
                </a:lnTo>
                <a:close/>
                <a:moveTo>
                  <a:pt x="58606" y="72167"/>
                </a:moveTo>
                <a:lnTo>
                  <a:pt x="58606" y="72167"/>
                </a:lnTo>
                <a:cubicBezTo>
                  <a:pt x="59004" y="72357"/>
                  <a:pt x="59004" y="72357"/>
                  <a:pt x="59004" y="72357"/>
                </a:cubicBezTo>
                <a:cubicBezTo>
                  <a:pt x="59800" y="71025"/>
                  <a:pt x="59800" y="71025"/>
                  <a:pt x="59800" y="71025"/>
                </a:cubicBezTo>
                <a:cubicBezTo>
                  <a:pt x="59641" y="70301"/>
                  <a:pt x="59641" y="70301"/>
                  <a:pt x="59641" y="70301"/>
                </a:cubicBezTo>
                <a:cubicBezTo>
                  <a:pt x="60172" y="69920"/>
                  <a:pt x="60172" y="69920"/>
                  <a:pt x="60172" y="69920"/>
                </a:cubicBezTo>
                <a:cubicBezTo>
                  <a:pt x="59907" y="70834"/>
                  <a:pt x="59907" y="70834"/>
                  <a:pt x="59907" y="70834"/>
                </a:cubicBezTo>
                <a:cubicBezTo>
                  <a:pt x="60836" y="70834"/>
                  <a:pt x="60836" y="70834"/>
                  <a:pt x="60836" y="70834"/>
                </a:cubicBezTo>
                <a:cubicBezTo>
                  <a:pt x="60039" y="71786"/>
                  <a:pt x="60039" y="71786"/>
                  <a:pt x="60039" y="71786"/>
                </a:cubicBezTo>
                <a:cubicBezTo>
                  <a:pt x="59641" y="71977"/>
                  <a:pt x="59641" y="71977"/>
                  <a:pt x="59641" y="71977"/>
                </a:cubicBezTo>
                <a:cubicBezTo>
                  <a:pt x="58473" y="73310"/>
                  <a:pt x="58473" y="73310"/>
                  <a:pt x="58473" y="73310"/>
                </a:cubicBezTo>
                <a:cubicBezTo>
                  <a:pt x="58341" y="73310"/>
                  <a:pt x="58341" y="73310"/>
                  <a:pt x="58341" y="73310"/>
                </a:cubicBezTo>
                <a:cubicBezTo>
                  <a:pt x="58075" y="73500"/>
                  <a:pt x="58075" y="73500"/>
                  <a:pt x="58075" y="73500"/>
                </a:cubicBezTo>
                <a:cubicBezTo>
                  <a:pt x="58208" y="73119"/>
                  <a:pt x="58473" y="72548"/>
                  <a:pt x="58606" y="72167"/>
                </a:cubicBezTo>
                <a:close/>
                <a:moveTo>
                  <a:pt x="62959" y="93913"/>
                </a:moveTo>
                <a:lnTo>
                  <a:pt x="62959" y="93913"/>
                </a:lnTo>
                <a:cubicBezTo>
                  <a:pt x="62163" y="95588"/>
                  <a:pt x="62163" y="95588"/>
                  <a:pt x="62163" y="95588"/>
                </a:cubicBezTo>
                <a:cubicBezTo>
                  <a:pt x="62163" y="91056"/>
                  <a:pt x="62163" y="91056"/>
                  <a:pt x="62163" y="91056"/>
                </a:cubicBezTo>
                <a:cubicBezTo>
                  <a:pt x="61765" y="91437"/>
                  <a:pt x="61765" y="91437"/>
                  <a:pt x="61765" y="91437"/>
                </a:cubicBezTo>
                <a:cubicBezTo>
                  <a:pt x="60968" y="89381"/>
                  <a:pt x="60968" y="89381"/>
                  <a:pt x="60968" y="89381"/>
                </a:cubicBezTo>
                <a:cubicBezTo>
                  <a:pt x="60703" y="90104"/>
                  <a:pt x="60703" y="90104"/>
                  <a:pt x="60703" y="90104"/>
                </a:cubicBezTo>
                <a:cubicBezTo>
                  <a:pt x="59535" y="87286"/>
                  <a:pt x="59535" y="87286"/>
                  <a:pt x="59535" y="87286"/>
                </a:cubicBezTo>
                <a:cubicBezTo>
                  <a:pt x="60039" y="86144"/>
                  <a:pt x="60039" y="86144"/>
                  <a:pt x="60039" y="86144"/>
                </a:cubicBezTo>
                <a:cubicBezTo>
                  <a:pt x="57544" y="86144"/>
                  <a:pt x="57544" y="86144"/>
                  <a:pt x="57544" y="86144"/>
                </a:cubicBezTo>
                <a:cubicBezTo>
                  <a:pt x="58075" y="86715"/>
                  <a:pt x="58075" y="86715"/>
                  <a:pt x="58075" y="86715"/>
                </a:cubicBezTo>
                <a:cubicBezTo>
                  <a:pt x="57677" y="88619"/>
                  <a:pt x="57677" y="88619"/>
                  <a:pt x="57677" y="88619"/>
                </a:cubicBezTo>
                <a:cubicBezTo>
                  <a:pt x="57942" y="90485"/>
                  <a:pt x="57942" y="90485"/>
                  <a:pt x="57942" y="90485"/>
                </a:cubicBezTo>
                <a:cubicBezTo>
                  <a:pt x="59004" y="90485"/>
                  <a:pt x="59004" y="90485"/>
                  <a:pt x="59004" y="90485"/>
                </a:cubicBezTo>
                <a:cubicBezTo>
                  <a:pt x="59535" y="92199"/>
                  <a:pt x="59535" y="92199"/>
                  <a:pt x="59535" y="92199"/>
                </a:cubicBezTo>
                <a:cubicBezTo>
                  <a:pt x="59402" y="93151"/>
                  <a:pt x="59402" y="93151"/>
                  <a:pt x="59402" y="93151"/>
                </a:cubicBezTo>
                <a:cubicBezTo>
                  <a:pt x="60570" y="95055"/>
                  <a:pt x="60570" y="95055"/>
                  <a:pt x="60570" y="95055"/>
                </a:cubicBezTo>
                <a:cubicBezTo>
                  <a:pt x="59800" y="95398"/>
                  <a:pt x="59800" y="95398"/>
                  <a:pt x="59800" y="95398"/>
                </a:cubicBezTo>
                <a:cubicBezTo>
                  <a:pt x="59004" y="91437"/>
                  <a:pt x="59004" y="91437"/>
                  <a:pt x="59004" y="91437"/>
                </a:cubicBezTo>
                <a:cubicBezTo>
                  <a:pt x="57544" y="90675"/>
                  <a:pt x="57544" y="90675"/>
                  <a:pt x="57544" y="90675"/>
                </a:cubicBezTo>
                <a:cubicBezTo>
                  <a:pt x="57412" y="86715"/>
                  <a:pt x="57412" y="86715"/>
                  <a:pt x="57412" y="86715"/>
                </a:cubicBezTo>
                <a:cubicBezTo>
                  <a:pt x="56483" y="86905"/>
                  <a:pt x="56483" y="86905"/>
                  <a:pt x="56483" y="86905"/>
                </a:cubicBezTo>
                <a:cubicBezTo>
                  <a:pt x="56244" y="86144"/>
                  <a:pt x="56244" y="86144"/>
                  <a:pt x="56244" y="86144"/>
                </a:cubicBezTo>
                <a:cubicBezTo>
                  <a:pt x="57146" y="85763"/>
                  <a:pt x="57146" y="85763"/>
                  <a:pt x="57146" y="85763"/>
                </a:cubicBezTo>
                <a:cubicBezTo>
                  <a:pt x="56244" y="84849"/>
                  <a:pt x="56244" y="84849"/>
                  <a:pt x="56244" y="84849"/>
                </a:cubicBezTo>
                <a:cubicBezTo>
                  <a:pt x="57013" y="84278"/>
                  <a:pt x="57013" y="84278"/>
                  <a:pt x="57013" y="84278"/>
                </a:cubicBezTo>
                <a:cubicBezTo>
                  <a:pt x="57677" y="85572"/>
                  <a:pt x="57677" y="85572"/>
                  <a:pt x="57677" y="85572"/>
                </a:cubicBezTo>
                <a:cubicBezTo>
                  <a:pt x="58739" y="85572"/>
                  <a:pt x="58739" y="85572"/>
                  <a:pt x="58739" y="85572"/>
                </a:cubicBezTo>
                <a:cubicBezTo>
                  <a:pt x="59402" y="83706"/>
                  <a:pt x="59402" y="83706"/>
                  <a:pt x="59402" y="83706"/>
                </a:cubicBezTo>
                <a:cubicBezTo>
                  <a:pt x="60703" y="84658"/>
                  <a:pt x="60703" y="84658"/>
                  <a:pt x="60703" y="84658"/>
                </a:cubicBezTo>
                <a:cubicBezTo>
                  <a:pt x="60172" y="83325"/>
                  <a:pt x="60172" y="83325"/>
                  <a:pt x="60172" y="83325"/>
                </a:cubicBezTo>
                <a:cubicBezTo>
                  <a:pt x="60836" y="82945"/>
                  <a:pt x="60836" y="82945"/>
                  <a:pt x="60836" y="82945"/>
                </a:cubicBezTo>
                <a:cubicBezTo>
                  <a:pt x="60703" y="83325"/>
                  <a:pt x="60703" y="83325"/>
                  <a:pt x="60703" y="83325"/>
                </a:cubicBezTo>
                <a:cubicBezTo>
                  <a:pt x="60968" y="85763"/>
                  <a:pt x="60968" y="85763"/>
                  <a:pt x="60968" y="85763"/>
                </a:cubicBezTo>
                <a:cubicBezTo>
                  <a:pt x="61366" y="86334"/>
                  <a:pt x="61366" y="86334"/>
                  <a:pt x="61366" y="86334"/>
                </a:cubicBezTo>
                <a:cubicBezTo>
                  <a:pt x="61765" y="89000"/>
                  <a:pt x="61765" y="89000"/>
                  <a:pt x="61765" y="89000"/>
                </a:cubicBezTo>
                <a:cubicBezTo>
                  <a:pt x="62959" y="92008"/>
                  <a:pt x="62959" y="92008"/>
                  <a:pt x="62959" y="92008"/>
                </a:cubicBezTo>
                <a:lnTo>
                  <a:pt x="62959" y="9391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128"/>
          <p:cNvSpPr/>
          <p:nvPr/>
        </p:nvSpPr>
        <p:spPr>
          <a:xfrm>
            <a:off x="2451968" y="1949104"/>
            <a:ext cx="159900" cy="178800"/>
          </a:xfrm>
          <a:custGeom>
            <a:rect b="b" l="l" r="r" t="t"/>
            <a:pathLst>
              <a:path extrusionOk="0" h="120000" w="120000">
                <a:moveTo>
                  <a:pt x="0" y="92204"/>
                </a:moveTo>
                <a:lnTo>
                  <a:pt x="22245" y="97955"/>
                </a:lnTo>
                <a:lnTo>
                  <a:pt x="32727" y="119808"/>
                </a:lnTo>
                <a:lnTo>
                  <a:pt x="43422" y="108306"/>
                </a:lnTo>
                <a:lnTo>
                  <a:pt x="63529" y="112140"/>
                </a:lnTo>
                <a:lnTo>
                  <a:pt x="65668" y="84536"/>
                </a:lnTo>
                <a:lnTo>
                  <a:pt x="119786" y="36996"/>
                </a:lnTo>
                <a:lnTo>
                  <a:pt x="93262" y="10351"/>
                </a:lnTo>
                <a:lnTo>
                  <a:pt x="71016" y="14185"/>
                </a:lnTo>
                <a:lnTo>
                  <a:pt x="50909" y="0"/>
                </a:lnTo>
                <a:lnTo>
                  <a:pt x="15828" y="5559"/>
                </a:lnTo>
                <a:lnTo>
                  <a:pt x="26524" y="29329"/>
                </a:lnTo>
                <a:lnTo>
                  <a:pt x="8342" y="61725"/>
                </a:lnTo>
                <a:lnTo>
                  <a:pt x="9411" y="72268"/>
                </a:lnTo>
                <a:lnTo>
                  <a:pt x="0" y="922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128"/>
          <p:cNvSpPr/>
          <p:nvPr/>
        </p:nvSpPr>
        <p:spPr>
          <a:xfrm>
            <a:off x="1656259" y="2423612"/>
            <a:ext cx="736500" cy="351300"/>
          </a:xfrm>
          <a:custGeom>
            <a:rect b="b" l="l" r="r" t="t"/>
            <a:pathLst>
              <a:path extrusionOk="0" h="120000" w="120000">
                <a:moveTo>
                  <a:pt x="99682" y="47863"/>
                </a:moveTo>
                <a:lnTo>
                  <a:pt x="99682" y="47863"/>
                </a:lnTo>
                <a:cubicBezTo>
                  <a:pt x="99449" y="48350"/>
                  <a:pt x="99449" y="48350"/>
                  <a:pt x="99449" y="48350"/>
                </a:cubicBezTo>
                <a:cubicBezTo>
                  <a:pt x="99217" y="51762"/>
                  <a:pt x="99217" y="51762"/>
                  <a:pt x="99217" y="51762"/>
                </a:cubicBezTo>
                <a:cubicBezTo>
                  <a:pt x="100798" y="54687"/>
                  <a:pt x="100798" y="54687"/>
                  <a:pt x="100798" y="54687"/>
                </a:cubicBezTo>
                <a:cubicBezTo>
                  <a:pt x="100798" y="56051"/>
                  <a:pt x="100798" y="56051"/>
                  <a:pt x="100798" y="56051"/>
                </a:cubicBezTo>
                <a:cubicBezTo>
                  <a:pt x="103122" y="58976"/>
                  <a:pt x="103122" y="58976"/>
                  <a:pt x="103122" y="58976"/>
                </a:cubicBezTo>
                <a:cubicBezTo>
                  <a:pt x="104285" y="57514"/>
                  <a:pt x="104285" y="57514"/>
                  <a:pt x="104285" y="57514"/>
                </a:cubicBezTo>
                <a:cubicBezTo>
                  <a:pt x="103122" y="53712"/>
                  <a:pt x="103122" y="53712"/>
                  <a:pt x="103122" y="53712"/>
                </a:cubicBezTo>
                <a:cubicBezTo>
                  <a:pt x="102192" y="52737"/>
                  <a:pt x="102192" y="52737"/>
                  <a:pt x="102192" y="52737"/>
                </a:cubicBezTo>
                <a:cubicBezTo>
                  <a:pt x="103355" y="52250"/>
                  <a:pt x="103355" y="52250"/>
                  <a:pt x="103355" y="52250"/>
                </a:cubicBezTo>
                <a:cubicBezTo>
                  <a:pt x="104052" y="53712"/>
                  <a:pt x="104052" y="53712"/>
                  <a:pt x="104052" y="53712"/>
                </a:cubicBezTo>
                <a:cubicBezTo>
                  <a:pt x="104517" y="52737"/>
                  <a:pt x="104517" y="52737"/>
                  <a:pt x="104517" y="52737"/>
                </a:cubicBezTo>
                <a:cubicBezTo>
                  <a:pt x="105215" y="58001"/>
                  <a:pt x="105215" y="58001"/>
                  <a:pt x="105215" y="58001"/>
                </a:cubicBezTo>
                <a:cubicBezTo>
                  <a:pt x="105912" y="57514"/>
                  <a:pt x="105912" y="57514"/>
                  <a:pt x="105912" y="57514"/>
                </a:cubicBezTo>
                <a:cubicBezTo>
                  <a:pt x="106563" y="59463"/>
                  <a:pt x="106563" y="59463"/>
                  <a:pt x="106563" y="59463"/>
                </a:cubicBezTo>
                <a:cubicBezTo>
                  <a:pt x="106795" y="56051"/>
                  <a:pt x="106795" y="56051"/>
                  <a:pt x="106795" y="56051"/>
                </a:cubicBezTo>
                <a:cubicBezTo>
                  <a:pt x="106144" y="50787"/>
                  <a:pt x="106144" y="50787"/>
                  <a:pt x="106144" y="50787"/>
                </a:cubicBezTo>
                <a:cubicBezTo>
                  <a:pt x="106144" y="47376"/>
                  <a:pt x="106144" y="47376"/>
                  <a:pt x="106144" y="47376"/>
                </a:cubicBezTo>
                <a:cubicBezTo>
                  <a:pt x="107493" y="56539"/>
                  <a:pt x="107493" y="56539"/>
                  <a:pt x="107493" y="56539"/>
                </a:cubicBezTo>
                <a:cubicBezTo>
                  <a:pt x="108888" y="58001"/>
                  <a:pt x="108888" y="58001"/>
                  <a:pt x="108888" y="58001"/>
                </a:cubicBezTo>
                <a:cubicBezTo>
                  <a:pt x="110282" y="61413"/>
                  <a:pt x="110282" y="61413"/>
                  <a:pt x="110282" y="61413"/>
                </a:cubicBezTo>
                <a:cubicBezTo>
                  <a:pt x="110980" y="61413"/>
                  <a:pt x="110980" y="61413"/>
                  <a:pt x="110980" y="61413"/>
                </a:cubicBezTo>
                <a:cubicBezTo>
                  <a:pt x="111445" y="64825"/>
                  <a:pt x="111445" y="64825"/>
                  <a:pt x="111445" y="64825"/>
                </a:cubicBezTo>
                <a:cubicBezTo>
                  <a:pt x="112142" y="66774"/>
                  <a:pt x="112142" y="66774"/>
                  <a:pt x="112142" y="66774"/>
                </a:cubicBezTo>
                <a:cubicBezTo>
                  <a:pt x="110980" y="67164"/>
                  <a:pt x="110980" y="67164"/>
                  <a:pt x="110980" y="67164"/>
                </a:cubicBezTo>
                <a:cubicBezTo>
                  <a:pt x="111910" y="68627"/>
                  <a:pt x="111910" y="68627"/>
                  <a:pt x="111910" y="68627"/>
                </a:cubicBezTo>
                <a:cubicBezTo>
                  <a:pt x="112328" y="72526"/>
                  <a:pt x="112328" y="72526"/>
                  <a:pt x="112328" y="72526"/>
                </a:cubicBezTo>
                <a:cubicBezTo>
                  <a:pt x="113955" y="73501"/>
                  <a:pt x="113955" y="73501"/>
                  <a:pt x="113955" y="73501"/>
                </a:cubicBezTo>
                <a:cubicBezTo>
                  <a:pt x="113955" y="75938"/>
                  <a:pt x="113955" y="75938"/>
                  <a:pt x="113955" y="75938"/>
                </a:cubicBezTo>
                <a:cubicBezTo>
                  <a:pt x="115815" y="78375"/>
                  <a:pt x="115815" y="78375"/>
                  <a:pt x="115815" y="78375"/>
                </a:cubicBezTo>
                <a:cubicBezTo>
                  <a:pt x="114653" y="80227"/>
                  <a:pt x="114653" y="80227"/>
                  <a:pt x="114653" y="80227"/>
                </a:cubicBezTo>
                <a:cubicBezTo>
                  <a:pt x="114188" y="84614"/>
                  <a:pt x="114188" y="84614"/>
                  <a:pt x="114188" y="84614"/>
                </a:cubicBezTo>
                <a:cubicBezTo>
                  <a:pt x="114653" y="85101"/>
                  <a:pt x="114653" y="85101"/>
                  <a:pt x="114653" y="85101"/>
                </a:cubicBezTo>
                <a:cubicBezTo>
                  <a:pt x="115583" y="81202"/>
                  <a:pt x="115583" y="81202"/>
                  <a:pt x="115583" y="81202"/>
                </a:cubicBezTo>
                <a:cubicBezTo>
                  <a:pt x="117442" y="80227"/>
                  <a:pt x="117442" y="80227"/>
                  <a:pt x="117442" y="80227"/>
                </a:cubicBezTo>
                <a:cubicBezTo>
                  <a:pt x="117907" y="88025"/>
                  <a:pt x="117907" y="88025"/>
                  <a:pt x="117907" y="88025"/>
                </a:cubicBezTo>
                <a:cubicBezTo>
                  <a:pt x="117442" y="90463"/>
                  <a:pt x="117442" y="90463"/>
                  <a:pt x="117442" y="90463"/>
                </a:cubicBezTo>
                <a:cubicBezTo>
                  <a:pt x="119256" y="89975"/>
                  <a:pt x="119256" y="89975"/>
                  <a:pt x="119256" y="89975"/>
                </a:cubicBezTo>
                <a:lnTo>
                  <a:pt x="119256" y="89975"/>
                </a:lnTo>
                <a:cubicBezTo>
                  <a:pt x="119721" y="88513"/>
                  <a:pt x="119721" y="88513"/>
                  <a:pt x="119721" y="88513"/>
                </a:cubicBezTo>
                <a:cubicBezTo>
                  <a:pt x="119953" y="80714"/>
                  <a:pt x="119953" y="80714"/>
                  <a:pt x="119953" y="80714"/>
                </a:cubicBezTo>
                <a:cubicBezTo>
                  <a:pt x="115118" y="75938"/>
                  <a:pt x="115118" y="75938"/>
                  <a:pt x="115118" y="75938"/>
                </a:cubicBezTo>
                <a:cubicBezTo>
                  <a:pt x="110282" y="54687"/>
                  <a:pt x="110282" y="54687"/>
                  <a:pt x="110282" y="54687"/>
                </a:cubicBezTo>
                <a:cubicBezTo>
                  <a:pt x="108655" y="53712"/>
                  <a:pt x="108655" y="53712"/>
                  <a:pt x="108655" y="53712"/>
                </a:cubicBezTo>
                <a:cubicBezTo>
                  <a:pt x="105912" y="43964"/>
                  <a:pt x="105912" y="43964"/>
                  <a:pt x="105912" y="43964"/>
                </a:cubicBezTo>
                <a:cubicBezTo>
                  <a:pt x="104052" y="45913"/>
                  <a:pt x="104052" y="45913"/>
                  <a:pt x="104052" y="45913"/>
                </a:cubicBezTo>
                <a:cubicBezTo>
                  <a:pt x="101263" y="52737"/>
                  <a:pt x="101263" y="52737"/>
                  <a:pt x="101263" y="52737"/>
                </a:cubicBezTo>
                <a:cubicBezTo>
                  <a:pt x="99682" y="47863"/>
                  <a:pt x="99682" y="47863"/>
                  <a:pt x="99682" y="47863"/>
                </a:cubicBezTo>
                <a:close/>
                <a:moveTo>
                  <a:pt x="16598" y="0"/>
                </a:moveTo>
                <a:lnTo>
                  <a:pt x="16598" y="0"/>
                </a:lnTo>
                <a:cubicBezTo>
                  <a:pt x="16133" y="3314"/>
                  <a:pt x="16133" y="3314"/>
                  <a:pt x="16133" y="3314"/>
                </a:cubicBezTo>
                <a:cubicBezTo>
                  <a:pt x="17295" y="5264"/>
                  <a:pt x="17295" y="5264"/>
                  <a:pt x="17295" y="5264"/>
                </a:cubicBezTo>
                <a:cubicBezTo>
                  <a:pt x="18922" y="4289"/>
                  <a:pt x="18922" y="4289"/>
                  <a:pt x="18922" y="4289"/>
                </a:cubicBezTo>
                <a:cubicBezTo>
                  <a:pt x="21247" y="7213"/>
                  <a:pt x="21247" y="7213"/>
                  <a:pt x="21247" y="7213"/>
                </a:cubicBezTo>
                <a:cubicBezTo>
                  <a:pt x="21247" y="8188"/>
                  <a:pt x="21247" y="8188"/>
                  <a:pt x="21247" y="8188"/>
                </a:cubicBezTo>
                <a:cubicBezTo>
                  <a:pt x="22130" y="8188"/>
                  <a:pt x="22130" y="8188"/>
                  <a:pt x="22130" y="8188"/>
                </a:cubicBezTo>
                <a:cubicBezTo>
                  <a:pt x="23060" y="6238"/>
                  <a:pt x="23060" y="6238"/>
                  <a:pt x="23060" y="6238"/>
                </a:cubicBezTo>
                <a:cubicBezTo>
                  <a:pt x="23990" y="6726"/>
                  <a:pt x="23990" y="6726"/>
                  <a:pt x="23990" y="6726"/>
                </a:cubicBezTo>
                <a:cubicBezTo>
                  <a:pt x="23293" y="4776"/>
                  <a:pt x="23293" y="4776"/>
                  <a:pt x="23293" y="4776"/>
                </a:cubicBezTo>
                <a:cubicBezTo>
                  <a:pt x="22130" y="5264"/>
                  <a:pt x="22130" y="5264"/>
                  <a:pt x="22130" y="5264"/>
                </a:cubicBezTo>
                <a:cubicBezTo>
                  <a:pt x="19620" y="487"/>
                  <a:pt x="19620" y="487"/>
                  <a:pt x="19620" y="487"/>
                </a:cubicBezTo>
                <a:cubicBezTo>
                  <a:pt x="18225" y="1949"/>
                  <a:pt x="18225" y="1949"/>
                  <a:pt x="18225" y="1949"/>
                </a:cubicBezTo>
                <a:cubicBezTo>
                  <a:pt x="16598" y="0"/>
                  <a:pt x="16598" y="0"/>
                  <a:pt x="16598" y="0"/>
                </a:cubicBezTo>
                <a:close/>
                <a:moveTo>
                  <a:pt x="31383" y="38212"/>
                </a:moveTo>
                <a:lnTo>
                  <a:pt x="31383" y="38212"/>
                </a:lnTo>
                <a:cubicBezTo>
                  <a:pt x="29523" y="37238"/>
                  <a:pt x="29523" y="37238"/>
                  <a:pt x="29523" y="37238"/>
                </a:cubicBezTo>
                <a:cubicBezTo>
                  <a:pt x="28361" y="38700"/>
                  <a:pt x="28361" y="38700"/>
                  <a:pt x="28361" y="38700"/>
                </a:cubicBezTo>
                <a:cubicBezTo>
                  <a:pt x="26780" y="39187"/>
                  <a:pt x="26780" y="39187"/>
                  <a:pt x="26780" y="39187"/>
                </a:cubicBezTo>
                <a:cubicBezTo>
                  <a:pt x="27896" y="42014"/>
                  <a:pt x="27896" y="42014"/>
                  <a:pt x="27896" y="42014"/>
                </a:cubicBezTo>
                <a:cubicBezTo>
                  <a:pt x="30220" y="43476"/>
                  <a:pt x="30220" y="43476"/>
                  <a:pt x="30220" y="43476"/>
                </a:cubicBezTo>
                <a:cubicBezTo>
                  <a:pt x="30918" y="41527"/>
                  <a:pt x="30918" y="41527"/>
                  <a:pt x="30918" y="41527"/>
                </a:cubicBezTo>
                <a:cubicBezTo>
                  <a:pt x="31848" y="41137"/>
                  <a:pt x="31848" y="41137"/>
                  <a:pt x="31848" y="41137"/>
                </a:cubicBezTo>
                <a:cubicBezTo>
                  <a:pt x="31383" y="38212"/>
                  <a:pt x="31383" y="38212"/>
                  <a:pt x="31383" y="38212"/>
                </a:cubicBezTo>
                <a:close/>
                <a:moveTo>
                  <a:pt x="33010" y="32851"/>
                </a:moveTo>
                <a:lnTo>
                  <a:pt x="33010" y="32851"/>
                </a:lnTo>
                <a:cubicBezTo>
                  <a:pt x="32313" y="34313"/>
                  <a:pt x="32313" y="34313"/>
                  <a:pt x="32313" y="34313"/>
                </a:cubicBezTo>
                <a:cubicBezTo>
                  <a:pt x="33475" y="35288"/>
                  <a:pt x="33475" y="35288"/>
                  <a:pt x="33475" y="35288"/>
                </a:cubicBezTo>
                <a:cubicBezTo>
                  <a:pt x="33661" y="37725"/>
                  <a:pt x="33661" y="37725"/>
                  <a:pt x="33661" y="37725"/>
                </a:cubicBezTo>
                <a:cubicBezTo>
                  <a:pt x="34823" y="35775"/>
                  <a:pt x="34823" y="35775"/>
                  <a:pt x="34823" y="35775"/>
                </a:cubicBezTo>
                <a:cubicBezTo>
                  <a:pt x="34591" y="33826"/>
                  <a:pt x="34591" y="33826"/>
                  <a:pt x="34591" y="33826"/>
                </a:cubicBezTo>
                <a:cubicBezTo>
                  <a:pt x="33010" y="32851"/>
                  <a:pt x="33010" y="32851"/>
                  <a:pt x="33010" y="32851"/>
                </a:cubicBezTo>
                <a:close/>
                <a:moveTo>
                  <a:pt x="697" y="119902"/>
                </a:moveTo>
                <a:lnTo>
                  <a:pt x="697" y="119902"/>
                </a:lnTo>
                <a:cubicBezTo>
                  <a:pt x="0" y="117465"/>
                  <a:pt x="0" y="117465"/>
                  <a:pt x="0" y="117465"/>
                </a:cubicBezTo>
                <a:cubicBezTo>
                  <a:pt x="1394" y="117952"/>
                  <a:pt x="1394" y="117952"/>
                  <a:pt x="1394" y="117952"/>
                </a:cubicBezTo>
                <a:cubicBezTo>
                  <a:pt x="697" y="119902"/>
                  <a:pt x="697" y="119902"/>
                  <a:pt x="697" y="119902"/>
                </a:cubicBezTo>
                <a:close/>
                <a:moveTo>
                  <a:pt x="3672" y="119902"/>
                </a:moveTo>
                <a:lnTo>
                  <a:pt x="3672" y="119902"/>
                </a:lnTo>
                <a:cubicBezTo>
                  <a:pt x="3672" y="117075"/>
                  <a:pt x="3672" y="117075"/>
                  <a:pt x="3672" y="117075"/>
                </a:cubicBezTo>
                <a:cubicBezTo>
                  <a:pt x="5067" y="118440"/>
                  <a:pt x="5067" y="118440"/>
                  <a:pt x="5067" y="118440"/>
                </a:cubicBezTo>
                <a:cubicBezTo>
                  <a:pt x="3672" y="119902"/>
                  <a:pt x="3672" y="119902"/>
                  <a:pt x="3672" y="119902"/>
                </a:cubicBezTo>
                <a:close/>
                <a:moveTo>
                  <a:pt x="8787" y="115613"/>
                </a:moveTo>
                <a:lnTo>
                  <a:pt x="8787" y="115613"/>
                </a:lnTo>
                <a:cubicBezTo>
                  <a:pt x="10135" y="112688"/>
                  <a:pt x="10135" y="112688"/>
                  <a:pt x="10135" y="112688"/>
                </a:cubicBezTo>
                <a:cubicBezTo>
                  <a:pt x="9903" y="115613"/>
                  <a:pt x="9903" y="115613"/>
                  <a:pt x="9903" y="115613"/>
                </a:cubicBezTo>
                <a:cubicBezTo>
                  <a:pt x="8787" y="115613"/>
                  <a:pt x="8787" y="115613"/>
                  <a:pt x="8787" y="115613"/>
                </a:cubicBezTo>
                <a:close/>
                <a:moveTo>
                  <a:pt x="10600" y="115613"/>
                </a:moveTo>
                <a:lnTo>
                  <a:pt x="10600" y="115613"/>
                </a:lnTo>
                <a:cubicBezTo>
                  <a:pt x="12925" y="115613"/>
                  <a:pt x="12925" y="115613"/>
                  <a:pt x="12925" y="115613"/>
                </a:cubicBezTo>
                <a:cubicBezTo>
                  <a:pt x="11530" y="116588"/>
                  <a:pt x="11530" y="116588"/>
                  <a:pt x="11530" y="116588"/>
                </a:cubicBezTo>
                <a:cubicBezTo>
                  <a:pt x="10600" y="115613"/>
                  <a:pt x="10600" y="115613"/>
                  <a:pt x="10600" y="115613"/>
                </a:cubicBezTo>
                <a:close/>
                <a:moveTo>
                  <a:pt x="22363" y="109764"/>
                </a:moveTo>
                <a:lnTo>
                  <a:pt x="22363" y="109764"/>
                </a:lnTo>
                <a:cubicBezTo>
                  <a:pt x="23525" y="104987"/>
                  <a:pt x="23525" y="104987"/>
                  <a:pt x="23525" y="104987"/>
                </a:cubicBezTo>
                <a:cubicBezTo>
                  <a:pt x="24223" y="104987"/>
                  <a:pt x="24223" y="104987"/>
                  <a:pt x="24223" y="104987"/>
                </a:cubicBezTo>
                <a:cubicBezTo>
                  <a:pt x="24455" y="103525"/>
                  <a:pt x="24455" y="103525"/>
                  <a:pt x="24455" y="103525"/>
                </a:cubicBezTo>
                <a:cubicBezTo>
                  <a:pt x="25617" y="103525"/>
                  <a:pt x="25617" y="103525"/>
                  <a:pt x="25617" y="103525"/>
                </a:cubicBezTo>
                <a:cubicBezTo>
                  <a:pt x="22828" y="109277"/>
                  <a:pt x="22828" y="109277"/>
                  <a:pt x="22828" y="109277"/>
                </a:cubicBezTo>
                <a:cubicBezTo>
                  <a:pt x="22363" y="109764"/>
                  <a:pt x="22363" y="109764"/>
                  <a:pt x="22363" y="109764"/>
                </a:cubicBezTo>
                <a:close/>
                <a:moveTo>
                  <a:pt x="28593" y="99138"/>
                </a:moveTo>
                <a:lnTo>
                  <a:pt x="28593" y="99138"/>
                </a:lnTo>
                <a:cubicBezTo>
                  <a:pt x="29290" y="102550"/>
                  <a:pt x="29290" y="102550"/>
                  <a:pt x="29290" y="102550"/>
                </a:cubicBezTo>
                <a:cubicBezTo>
                  <a:pt x="25850" y="105377"/>
                  <a:pt x="25850" y="105377"/>
                  <a:pt x="25850" y="105377"/>
                </a:cubicBezTo>
                <a:cubicBezTo>
                  <a:pt x="28128" y="101088"/>
                  <a:pt x="28128" y="101088"/>
                  <a:pt x="28128" y="101088"/>
                </a:cubicBezTo>
                <a:cubicBezTo>
                  <a:pt x="27710" y="100601"/>
                  <a:pt x="27710" y="100601"/>
                  <a:pt x="27710" y="100601"/>
                </a:cubicBezTo>
                <a:cubicBezTo>
                  <a:pt x="28593" y="99138"/>
                  <a:pt x="28593" y="99138"/>
                  <a:pt x="28593" y="99138"/>
                </a:cubicBezTo>
                <a:close/>
                <a:moveTo>
                  <a:pt x="33010" y="94264"/>
                </a:moveTo>
                <a:lnTo>
                  <a:pt x="33010" y="94264"/>
                </a:lnTo>
                <a:cubicBezTo>
                  <a:pt x="33661" y="95239"/>
                  <a:pt x="33661" y="95239"/>
                  <a:pt x="33661" y="95239"/>
                </a:cubicBezTo>
                <a:cubicBezTo>
                  <a:pt x="35288" y="93290"/>
                  <a:pt x="35288" y="93290"/>
                  <a:pt x="35288" y="93290"/>
                </a:cubicBezTo>
                <a:cubicBezTo>
                  <a:pt x="37148" y="92315"/>
                  <a:pt x="37148" y="92315"/>
                  <a:pt x="37148" y="92315"/>
                </a:cubicBezTo>
                <a:cubicBezTo>
                  <a:pt x="36218" y="89000"/>
                  <a:pt x="36218" y="89000"/>
                  <a:pt x="36218" y="89000"/>
                </a:cubicBezTo>
                <a:cubicBezTo>
                  <a:pt x="34126" y="90463"/>
                  <a:pt x="34126" y="90463"/>
                  <a:pt x="34126" y="90463"/>
                </a:cubicBezTo>
                <a:cubicBezTo>
                  <a:pt x="33010" y="94264"/>
                  <a:pt x="33010" y="94264"/>
                  <a:pt x="33010" y="94264"/>
                </a:cubicBezTo>
                <a:close/>
                <a:moveTo>
                  <a:pt x="63696" y="62388"/>
                </a:moveTo>
                <a:lnTo>
                  <a:pt x="63696" y="62388"/>
                </a:lnTo>
                <a:cubicBezTo>
                  <a:pt x="61371" y="63850"/>
                  <a:pt x="61371" y="63850"/>
                  <a:pt x="61371" y="63850"/>
                </a:cubicBezTo>
                <a:cubicBezTo>
                  <a:pt x="60674" y="62875"/>
                  <a:pt x="60674" y="62875"/>
                  <a:pt x="60674" y="62875"/>
                </a:cubicBezTo>
                <a:cubicBezTo>
                  <a:pt x="60441" y="67652"/>
                  <a:pt x="60441" y="67652"/>
                  <a:pt x="60441" y="67652"/>
                </a:cubicBezTo>
                <a:cubicBezTo>
                  <a:pt x="59511" y="65312"/>
                  <a:pt x="59511" y="65312"/>
                  <a:pt x="59511" y="65312"/>
                </a:cubicBezTo>
                <a:cubicBezTo>
                  <a:pt x="59511" y="72526"/>
                  <a:pt x="59511" y="72526"/>
                  <a:pt x="59511" y="72526"/>
                </a:cubicBezTo>
                <a:cubicBezTo>
                  <a:pt x="60441" y="71064"/>
                  <a:pt x="60441" y="71064"/>
                  <a:pt x="60441" y="71064"/>
                </a:cubicBezTo>
                <a:cubicBezTo>
                  <a:pt x="60441" y="73501"/>
                  <a:pt x="60441" y="73501"/>
                  <a:pt x="60441" y="73501"/>
                </a:cubicBezTo>
                <a:cubicBezTo>
                  <a:pt x="61604" y="69601"/>
                  <a:pt x="61604" y="69601"/>
                  <a:pt x="61604" y="69601"/>
                </a:cubicBezTo>
                <a:cubicBezTo>
                  <a:pt x="63696" y="68139"/>
                  <a:pt x="63696" y="68139"/>
                  <a:pt x="63696" y="68139"/>
                </a:cubicBezTo>
                <a:cubicBezTo>
                  <a:pt x="63231" y="66287"/>
                  <a:pt x="63231" y="66287"/>
                  <a:pt x="63231" y="66287"/>
                </a:cubicBezTo>
                <a:cubicBezTo>
                  <a:pt x="64579" y="65800"/>
                  <a:pt x="64579" y="65800"/>
                  <a:pt x="64579" y="65800"/>
                </a:cubicBezTo>
                <a:cubicBezTo>
                  <a:pt x="63928" y="64825"/>
                  <a:pt x="63928" y="64825"/>
                  <a:pt x="63928" y="64825"/>
                </a:cubicBezTo>
                <a:lnTo>
                  <a:pt x="63696" y="62388"/>
                </a:lnTo>
                <a:close/>
                <a:moveTo>
                  <a:pt x="62301" y="59463"/>
                </a:moveTo>
                <a:lnTo>
                  <a:pt x="62301" y="59463"/>
                </a:lnTo>
                <a:cubicBezTo>
                  <a:pt x="62998" y="60926"/>
                  <a:pt x="62998" y="60926"/>
                  <a:pt x="62998" y="60926"/>
                </a:cubicBezTo>
                <a:cubicBezTo>
                  <a:pt x="65044" y="59463"/>
                  <a:pt x="65044" y="59463"/>
                  <a:pt x="65044" y="59463"/>
                </a:cubicBezTo>
                <a:cubicBezTo>
                  <a:pt x="64347" y="57026"/>
                  <a:pt x="64347" y="57026"/>
                  <a:pt x="64347" y="57026"/>
                </a:cubicBezTo>
                <a:cubicBezTo>
                  <a:pt x="63463" y="58489"/>
                  <a:pt x="63463" y="58489"/>
                  <a:pt x="63463" y="58489"/>
                </a:cubicBezTo>
                <a:cubicBezTo>
                  <a:pt x="62301" y="59463"/>
                  <a:pt x="62301" y="59463"/>
                  <a:pt x="62301" y="59463"/>
                </a:cubicBezTo>
                <a:close/>
                <a:moveTo>
                  <a:pt x="78202" y="36263"/>
                </a:moveTo>
                <a:lnTo>
                  <a:pt x="78202" y="36263"/>
                </a:lnTo>
                <a:cubicBezTo>
                  <a:pt x="78202" y="38212"/>
                  <a:pt x="78202" y="38212"/>
                  <a:pt x="78202" y="38212"/>
                </a:cubicBezTo>
                <a:cubicBezTo>
                  <a:pt x="79597" y="36750"/>
                  <a:pt x="79597" y="36750"/>
                  <a:pt x="79597" y="36750"/>
                </a:cubicBezTo>
                <a:cubicBezTo>
                  <a:pt x="78202" y="36263"/>
                  <a:pt x="78202" y="36263"/>
                  <a:pt x="78202" y="36263"/>
                </a:cubicBezTo>
                <a:close/>
                <a:moveTo>
                  <a:pt x="75226" y="43476"/>
                </a:moveTo>
                <a:lnTo>
                  <a:pt x="75226" y="43476"/>
                </a:lnTo>
                <a:cubicBezTo>
                  <a:pt x="76110" y="42989"/>
                  <a:pt x="76110" y="42989"/>
                  <a:pt x="76110" y="42989"/>
                </a:cubicBezTo>
                <a:cubicBezTo>
                  <a:pt x="76574" y="41137"/>
                  <a:pt x="76574" y="41137"/>
                  <a:pt x="76574" y="41137"/>
                </a:cubicBezTo>
                <a:cubicBezTo>
                  <a:pt x="77504" y="38212"/>
                  <a:pt x="77504" y="38212"/>
                  <a:pt x="77504" y="38212"/>
                </a:cubicBezTo>
                <a:cubicBezTo>
                  <a:pt x="77272" y="37725"/>
                  <a:pt x="77272" y="37725"/>
                  <a:pt x="77272" y="37725"/>
                </a:cubicBezTo>
                <a:cubicBezTo>
                  <a:pt x="75691" y="40552"/>
                  <a:pt x="75691" y="40552"/>
                  <a:pt x="75691" y="40552"/>
                </a:cubicBezTo>
                <a:cubicBezTo>
                  <a:pt x="75226" y="43476"/>
                  <a:pt x="75226" y="43476"/>
                  <a:pt x="75226" y="43476"/>
                </a:cubicBezTo>
                <a:close/>
                <a:moveTo>
                  <a:pt x="107028" y="66287"/>
                </a:moveTo>
                <a:lnTo>
                  <a:pt x="107028" y="66287"/>
                </a:lnTo>
                <a:cubicBezTo>
                  <a:pt x="105447" y="64337"/>
                  <a:pt x="105447" y="64337"/>
                  <a:pt x="105447" y="64337"/>
                </a:cubicBezTo>
                <a:cubicBezTo>
                  <a:pt x="104982" y="67164"/>
                  <a:pt x="104982" y="67164"/>
                  <a:pt x="104982" y="67164"/>
                </a:cubicBezTo>
                <a:cubicBezTo>
                  <a:pt x="103587" y="61413"/>
                  <a:pt x="103587" y="61413"/>
                  <a:pt x="103587" y="61413"/>
                </a:cubicBezTo>
                <a:cubicBezTo>
                  <a:pt x="104982" y="58976"/>
                  <a:pt x="104982" y="58976"/>
                  <a:pt x="104982" y="58976"/>
                </a:cubicBezTo>
                <a:cubicBezTo>
                  <a:pt x="105912" y="60438"/>
                  <a:pt x="105912" y="60438"/>
                  <a:pt x="105912" y="60438"/>
                </a:cubicBezTo>
                <a:cubicBezTo>
                  <a:pt x="107260" y="61413"/>
                  <a:pt x="107260" y="61413"/>
                  <a:pt x="107260" y="61413"/>
                </a:cubicBezTo>
                <a:cubicBezTo>
                  <a:pt x="107028" y="66287"/>
                  <a:pt x="107028" y="66287"/>
                  <a:pt x="107028" y="66287"/>
                </a:cubicBezTo>
                <a:close/>
                <a:moveTo>
                  <a:pt x="107958" y="70089"/>
                </a:moveTo>
                <a:lnTo>
                  <a:pt x="107958" y="70089"/>
                </a:lnTo>
                <a:cubicBezTo>
                  <a:pt x="108655" y="66774"/>
                  <a:pt x="108655" y="66774"/>
                  <a:pt x="108655" y="66774"/>
                </a:cubicBezTo>
                <a:cubicBezTo>
                  <a:pt x="107725" y="62388"/>
                  <a:pt x="107725" y="62388"/>
                  <a:pt x="107725" y="62388"/>
                </a:cubicBezTo>
                <a:cubicBezTo>
                  <a:pt x="107958" y="60438"/>
                  <a:pt x="107958" y="60438"/>
                  <a:pt x="107958" y="60438"/>
                </a:cubicBezTo>
                <a:cubicBezTo>
                  <a:pt x="109120" y="59951"/>
                  <a:pt x="109120" y="59951"/>
                  <a:pt x="109120" y="59951"/>
                </a:cubicBezTo>
                <a:cubicBezTo>
                  <a:pt x="109120" y="63850"/>
                  <a:pt x="109120" y="63850"/>
                  <a:pt x="109120" y="63850"/>
                </a:cubicBezTo>
                <a:cubicBezTo>
                  <a:pt x="110050" y="67164"/>
                  <a:pt x="110050" y="67164"/>
                  <a:pt x="110050" y="67164"/>
                </a:cubicBezTo>
                <a:cubicBezTo>
                  <a:pt x="108423" y="70576"/>
                  <a:pt x="108423" y="70576"/>
                  <a:pt x="108423" y="70576"/>
                </a:cubicBezTo>
                <a:cubicBezTo>
                  <a:pt x="107958" y="70089"/>
                  <a:pt x="107958" y="70089"/>
                  <a:pt x="107958" y="70089"/>
                </a:cubicBezTo>
                <a:close/>
                <a:moveTo>
                  <a:pt x="106795" y="73501"/>
                </a:moveTo>
                <a:lnTo>
                  <a:pt x="106795" y="73501"/>
                </a:lnTo>
                <a:cubicBezTo>
                  <a:pt x="106795" y="71064"/>
                  <a:pt x="106795" y="71064"/>
                  <a:pt x="106795" y="71064"/>
                </a:cubicBezTo>
                <a:cubicBezTo>
                  <a:pt x="105912" y="68139"/>
                  <a:pt x="105912" y="68139"/>
                  <a:pt x="105912" y="68139"/>
                </a:cubicBezTo>
                <a:cubicBezTo>
                  <a:pt x="105912" y="66774"/>
                  <a:pt x="105912" y="66774"/>
                  <a:pt x="105912" y="66774"/>
                </a:cubicBezTo>
                <a:cubicBezTo>
                  <a:pt x="107493" y="68627"/>
                  <a:pt x="107493" y="68627"/>
                  <a:pt x="107493" y="68627"/>
                </a:cubicBezTo>
                <a:cubicBezTo>
                  <a:pt x="107725" y="71064"/>
                  <a:pt x="107725" y="71064"/>
                  <a:pt x="107725" y="71064"/>
                </a:cubicBezTo>
                <a:cubicBezTo>
                  <a:pt x="106795" y="73501"/>
                  <a:pt x="106795" y="73501"/>
                  <a:pt x="106795" y="73501"/>
                </a:cubicBezTo>
                <a:close/>
                <a:moveTo>
                  <a:pt x="107958" y="78375"/>
                </a:moveTo>
                <a:lnTo>
                  <a:pt x="107958" y="78375"/>
                </a:lnTo>
                <a:cubicBezTo>
                  <a:pt x="107028" y="75938"/>
                  <a:pt x="107028" y="75938"/>
                  <a:pt x="107028" y="75938"/>
                </a:cubicBezTo>
                <a:cubicBezTo>
                  <a:pt x="107725" y="73501"/>
                  <a:pt x="107725" y="73501"/>
                  <a:pt x="107725" y="73501"/>
                </a:cubicBezTo>
                <a:cubicBezTo>
                  <a:pt x="107958" y="78375"/>
                  <a:pt x="107958" y="78375"/>
                  <a:pt x="107958" y="78375"/>
                </a:cubicBezTo>
                <a:close/>
                <a:moveTo>
                  <a:pt x="108888" y="73013"/>
                </a:moveTo>
                <a:lnTo>
                  <a:pt x="108888" y="73013"/>
                </a:lnTo>
                <a:cubicBezTo>
                  <a:pt x="109352" y="73013"/>
                  <a:pt x="109352" y="73013"/>
                  <a:pt x="109352" y="73013"/>
                </a:cubicBezTo>
                <a:cubicBezTo>
                  <a:pt x="110050" y="73988"/>
                  <a:pt x="110050" y="73988"/>
                  <a:pt x="110050" y="73988"/>
                </a:cubicBezTo>
                <a:cubicBezTo>
                  <a:pt x="109585" y="75450"/>
                  <a:pt x="109585" y="75450"/>
                  <a:pt x="109585" y="75450"/>
                </a:cubicBezTo>
                <a:cubicBezTo>
                  <a:pt x="108888" y="73013"/>
                  <a:pt x="108888" y="73013"/>
                  <a:pt x="108888" y="73013"/>
                </a:cubicBezTo>
                <a:close/>
                <a:moveTo>
                  <a:pt x="109817" y="79252"/>
                </a:moveTo>
                <a:lnTo>
                  <a:pt x="109817" y="79252"/>
                </a:lnTo>
                <a:cubicBezTo>
                  <a:pt x="109120" y="77400"/>
                  <a:pt x="109120" y="77400"/>
                  <a:pt x="109120" y="77400"/>
                </a:cubicBezTo>
                <a:cubicBezTo>
                  <a:pt x="109817" y="76425"/>
                  <a:pt x="109817" y="76425"/>
                  <a:pt x="109817" y="76425"/>
                </a:cubicBezTo>
                <a:cubicBezTo>
                  <a:pt x="109817" y="79252"/>
                  <a:pt x="109817" y="79252"/>
                  <a:pt x="109817" y="79252"/>
                </a:cubicBezTo>
                <a:close/>
                <a:moveTo>
                  <a:pt x="115350" y="86563"/>
                </a:moveTo>
                <a:lnTo>
                  <a:pt x="115350" y="86563"/>
                </a:lnTo>
                <a:cubicBezTo>
                  <a:pt x="115815" y="82177"/>
                  <a:pt x="115815" y="82177"/>
                  <a:pt x="115815" y="82177"/>
                </a:cubicBezTo>
                <a:cubicBezTo>
                  <a:pt x="116512" y="81202"/>
                  <a:pt x="116512" y="81202"/>
                  <a:pt x="116512" y="81202"/>
                </a:cubicBezTo>
                <a:cubicBezTo>
                  <a:pt x="117210" y="84614"/>
                  <a:pt x="117210" y="84614"/>
                  <a:pt x="117210" y="84614"/>
                </a:cubicBezTo>
                <a:cubicBezTo>
                  <a:pt x="116977" y="87051"/>
                  <a:pt x="116977" y="87051"/>
                  <a:pt x="116977" y="87051"/>
                </a:cubicBezTo>
                <a:cubicBezTo>
                  <a:pt x="116977" y="89000"/>
                  <a:pt x="116977" y="89000"/>
                  <a:pt x="116977" y="89000"/>
                </a:cubicBezTo>
                <a:cubicBezTo>
                  <a:pt x="116280" y="87051"/>
                  <a:pt x="116280" y="87051"/>
                  <a:pt x="116280" y="87051"/>
                </a:cubicBezTo>
                <a:cubicBezTo>
                  <a:pt x="116280" y="84614"/>
                  <a:pt x="116280" y="84614"/>
                  <a:pt x="116280" y="84614"/>
                </a:cubicBezTo>
                <a:cubicBezTo>
                  <a:pt x="115583" y="87051"/>
                  <a:pt x="115583" y="87051"/>
                  <a:pt x="115583" y="87051"/>
                </a:cubicBezTo>
                <a:lnTo>
                  <a:pt x="115350" y="86563"/>
                </a:lnTo>
                <a:close/>
                <a:moveTo>
                  <a:pt x="112328" y="77400"/>
                </a:moveTo>
                <a:lnTo>
                  <a:pt x="112328" y="77400"/>
                </a:lnTo>
                <a:cubicBezTo>
                  <a:pt x="112607" y="76913"/>
                  <a:pt x="112607" y="76913"/>
                  <a:pt x="112607" y="76913"/>
                </a:cubicBezTo>
                <a:cubicBezTo>
                  <a:pt x="113025" y="77400"/>
                  <a:pt x="113025" y="77400"/>
                  <a:pt x="113025" y="77400"/>
                </a:cubicBezTo>
                <a:cubicBezTo>
                  <a:pt x="112793" y="78375"/>
                  <a:pt x="112793" y="78375"/>
                  <a:pt x="112793" y="78375"/>
                </a:cubicBezTo>
                <a:cubicBezTo>
                  <a:pt x="112328" y="77400"/>
                  <a:pt x="112328" y="77400"/>
                  <a:pt x="112328" y="77400"/>
                </a:cubicBezTo>
                <a:close/>
                <a:moveTo>
                  <a:pt x="111677" y="76425"/>
                </a:moveTo>
                <a:lnTo>
                  <a:pt x="111677" y="76425"/>
                </a:lnTo>
                <a:cubicBezTo>
                  <a:pt x="110747" y="77400"/>
                  <a:pt x="110747" y="77400"/>
                  <a:pt x="110747" y="77400"/>
                </a:cubicBezTo>
                <a:cubicBezTo>
                  <a:pt x="110747" y="73501"/>
                  <a:pt x="110747" y="73501"/>
                  <a:pt x="110747" y="73501"/>
                </a:cubicBezTo>
                <a:cubicBezTo>
                  <a:pt x="109585" y="70089"/>
                  <a:pt x="109585" y="70089"/>
                  <a:pt x="109585" y="70089"/>
                </a:cubicBezTo>
                <a:cubicBezTo>
                  <a:pt x="111677" y="71064"/>
                  <a:pt x="111677" y="71064"/>
                  <a:pt x="111677" y="71064"/>
                </a:cubicBezTo>
                <a:cubicBezTo>
                  <a:pt x="112328" y="74476"/>
                  <a:pt x="112328" y="74476"/>
                  <a:pt x="112328" y="74476"/>
                </a:cubicBezTo>
                <a:cubicBezTo>
                  <a:pt x="111445" y="73013"/>
                  <a:pt x="111445" y="73013"/>
                  <a:pt x="111445" y="73013"/>
                </a:cubicBezTo>
                <a:cubicBezTo>
                  <a:pt x="111677" y="76425"/>
                  <a:pt x="111677" y="76425"/>
                  <a:pt x="111677" y="76425"/>
                </a:cubicBezTo>
                <a:close/>
                <a:moveTo>
                  <a:pt x="110515" y="78375"/>
                </a:moveTo>
                <a:lnTo>
                  <a:pt x="110515" y="78375"/>
                </a:lnTo>
                <a:cubicBezTo>
                  <a:pt x="111910" y="78375"/>
                  <a:pt x="111910" y="78375"/>
                  <a:pt x="111910" y="78375"/>
                </a:cubicBezTo>
                <a:cubicBezTo>
                  <a:pt x="111910" y="79837"/>
                  <a:pt x="111910" y="79837"/>
                  <a:pt x="111910" y="79837"/>
                </a:cubicBezTo>
                <a:cubicBezTo>
                  <a:pt x="113258" y="82177"/>
                  <a:pt x="113258" y="82177"/>
                  <a:pt x="113258" y="82177"/>
                </a:cubicBezTo>
                <a:cubicBezTo>
                  <a:pt x="113258" y="85101"/>
                  <a:pt x="113258" y="85101"/>
                  <a:pt x="113258" y="85101"/>
                </a:cubicBezTo>
                <a:cubicBezTo>
                  <a:pt x="114653" y="88513"/>
                  <a:pt x="114653" y="88513"/>
                  <a:pt x="114653" y="88513"/>
                </a:cubicBezTo>
                <a:cubicBezTo>
                  <a:pt x="114420" y="89488"/>
                  <a:pt x="114420" y="89488"/>
                  <a:pt x="114420" y="89488"/>
                </a:cubicBezTo>
                <a:cubicBezTo>
                  <a:pt x="114653" y="90463"/>
                  <a:pt x="114653" y="90463"/>
                  <a:pt x="114653" y="90463"/>
                </a:cubicBezTo>
                <a:cubicBezTo>
                  <a:pt x="114188" y="92802"/>
                  <a:pt x="114188" y="92802"/>
                  <a:pt x="114188" y="92802"/>
                </a:cubicBezTo>
                <a:cubicBezTo>
                  <a:pt x="113490" y="89000"/>
                  <a:pt x="113490" y="89000"/>
                  <a:pt x="113490" y="89000"/>
                </a:cubicBezTo>
                <a:cubicBezTo>
                  <a:pt x="111910" y="87051"/>
                  <a:pt x="111910" y="87051"/>
                  <a:pt x="111910" y="87051"/>
                </a:cubicBezTo>
                <a:cubicBezTo>
                  <a:pt x="112142" y="84614"/>
                  <a:pt x="112142" y="84614"/>
                  <a:pt x="112142" y="84614"/>
                </a:cubicBezTo>
                <a:cubicBezTo>
                  <a:pt x="111445" y="84126"/>
                  <a:pt x="111445" y="84126"/>
                  <a:pt x="111445" y="84126"/>
                </a:cubicBezTo>
                <a:cubicBezTo>
                  <a:pt x="111212" y="80227"/>
                  <a:pt x="111212" y="80227"/>
                  <a:pt x="111212" y="80227"/>
                </a:cubicBezTo>
                <a:cubicBezTo>
                  <a:pt x="110282" y="81202"/>
                  <a:pt x="110282" y="81202"/>
                  <a:pt x="110282" y="81202"/>
                </a:cubicBezTo>
                <a:cubicBezTo>
                  <a:pt x="110515" y="78375"/>
                  <a:pt x="110515" y="78375"/>
                  <a:pt x="110515" y="783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9" name="Google Shape;2509;p128"/>
          <p:cNvSpPr/>
          <p:nvPr/>
        </p:nvSpPr>
        <p:spPr>
          <a:xfrm>
            <a:off x="3241382" y="3011396"/>
            <a:ext cx="26400" cy="7500"/>
          </a:xfrm>
          <a:custGeom>
            <a:rect b="b" l="l" r="r" t="t"/>
            <a:pathLst>
              <a:path extrusionOk="0" h="120000" w="120000">
                <a:moveTo>
                  <a:pt x="0" y="92307"/>
                </a:moveTo>
                <a:lnTo>
                  <a:pt x="0" y="115384"/>
                </a:lnTo>
                <a:lnTo>
                  <a:pt x="19780" y="69230"/>
                </a:lnTo>
                <a:lnTo>
                  <a:pt x="85714" y="46153"/>
                </a:lnTo>
                <a:lnTo>
                  <a:pt x="118681" y="0"/>
                </a:lnTo>
                <a:lnTo>
                  <a:pt x="59340" y="0"/>
                </a:lnTo>
                <a:lnTo>
                  <a:pt x="0" y="9230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128"/>
          <p:cNvSpPr/>
          <p:nvPr/>
        </p:nvSpPr>
        <p:spPr>
          <a:xfrm>
            <a:off x="2472113" y="2828894"/>
            <a:ext cx="875100" cy="471900"/>
          </a:xfrm>
          <a:custGeom>
            <a:rect b="b" l="l" r="r" t="t"/>
            <a:pathLst>
              <a:path extrusionOk="0" h="120000" w="120000">
                <a:moveTo>
                  <a:pt x="119569" y="25569"/>
                </a:moveTo>
                <a:lnTo>
                  <a:pt x="119764" y="24479"/>
                </a:lnTo>
                <a:lnTo>
                  <a:pt x="118197" y="22663"/>
                </a:lnTo>
                <a:lnTo>
                  <a:pt x="118393" y="14745"/>
                </a:lnTo>
                <a:lnTo>
                  <a:pt x="117022" y="12203"/>
                </a:lnTo>
                <a:lnTo>
                  <a:pt x="115494" y="12639"/>
                </a:lnTo>
                <a:lnTo>
                  <a:pt x="114906" y="11549"/>
                </a:lnTo>
                <a:lnTo>
                  <a:pt x="113143" y="18377"/>
                </a:lnTo>
                <a:lnTo>
                  <a:pt x="112948" y="21937"/>
                </a:lnTo>
                <a:lnTo>
                  <a:pt x="110440" y="25205"/>
                </a:lnTo>
                <a:lnTo>
                  <a:pt x="103232" y="25569"/>
                </a:lnTo>
                <a:lnTo>
                  <a:pt x="100881" y="29564"/>
                </a:lnTo>
                <a:lnTo>
                  <a:pt x="100881" y="33414"/>
                </a:lnTo>
                <a:lnTo>
                  <a:pt x="97590" y="34866"/>
                </a:lnTo>
                <a:lnTo>
                  <a:pt x="96415" y="33777"/>
                </a:lnTo>
                <a:lnTo>
                  <a:pt x="94887" y="34866"/>
                </a:lnTo>
                <a:lnTo>
                  <a:pt x="94887" y="36319"/>
                </a:lnTo>
                <a:lnTo>
                  <a:pt x="95435" y="36682"/>
                </a:lnTo>
                <a:lnTo>
                  <a:pt x="91753" y="41694"/>
                </a:lnTo>
                <a:lnTo>
                  <a:pt x="90969" y="41694"/>
                </a:lnTo>
                <a:lnTo>
                  <a:pt x="88854" y="43874"/>
                </a:lnTo>
                <a:lnTo>
                  <a:pt x="86699" y="44237"/>
                </a:lnTo>
                <a:lnTo>
                  <a:pt x="85523" y="42784"/>
                </a:lnTo>
                <a:lnTo>
                  <a:pt x="86307" y="40968"/>
                </a:lnTo>
                <a:lnTo>
                  <a:pt x="86503" y="38861"/>
                </a:lnTo>
                <a:lnTo>
                  <a:pt x="87091" y="38135"/>
                </a:lnTo>
                <a:lnTo>
                  <a:pt x="87482" y="35593"/>
                </a:lnTo>
                <a:lnTo>
                  <a:pt x="86503" y="30653"/>
                </a:lnTo>
                <a:lnTo>
                  <a:pt x="85719" y="30944"/>
                </a:lnTo>
                <a:lnTo>
                  <a:pt x="84387" y="33050"/>
                </a:lnTo>
                <a:lnTo>
                  <a:pt x="84779" y="29927"/>
                </a:lnTo>
                <a:lnTo>
                  <a:pt x="85719" y="28111"/>
                </a:lnTo>
                <a:lnTo>
                  <a:pt x="85328" y="25205"/>
                </a:lnTo>
                <a:lnTo>
                  <a:pt x="85523" y="24479"/>
                </a:lnTo>
                <a:lnTo>
                  <a:pt x="82428" y="21646"/>
                </a:lnTo>
                <a:lnTo>
                  <a:pt x="82624" y="23389"/>
                </a:lnTo>
                <a:lnTo>
                  <a:pt x="81645" y="23753"/>
                </a:lnTo>
                <a:lnTo>
                  <a:pt x="81057" y="26295"/>
                </a:lnTo>
                <a:lnTo>
                  <a:pt x="80666" y="25205"/>
                </a:lnTo>
                <a:lnTo>
                  <a:pt x="79725" y="29927"/>
                </a:lnTo>
                <a:lnTo>
                  <a:pt x="79882" y="35593"/>
                </a:lnTo>
                <a:lnTo>
                  <a:pt x="78550" y="42421"/>
                </a:lnTo>
                <a:lnTo>
                  <a:pt x="76787" y="42784"/>
                </a:lnTo>
                <a:lnTo>
                  <a:pt x="76199" y="39225"/>
                </a:lnTo>
                <a:lnTo>
                  <a:pt x="76591" y="36682"/>
                </a:lnTo>
                <a:lnTo>
                  <a:pt x="76199" y="34503"/>
                </a:lnTo>
                <a:lnTo>
                  <a:pt x="77766" y="24479"/>
                </a:lnTo>
                <a:lnTo>
                  <a:pt x="75808" y="27384"/>
                </a:lnTo>
                <a:lnTo>
                  <a:pt x="77571" y="21283"/>
                </a:lnTo>
                <a:lnTo>
                  <a:pt x="79138" y="20193"/>
                </a:lnTo>
                <a:lnTo>
                  <a:pt x="79138" y="20920"/>
                </a:lnTo>
                <a:lnTo>
                  <a:pt x="82233" y="19104"/>
                </a:lnTo>
                <a:lnTo>
                  <a:pt x="84191" y="19467"/>
                </a:lnTo>
                <a:lnTo>
                  <a:pt x="83408" y="16924"/>
                </a:lnTo>
                <a:lnTo>
                  <a:pt x="82428" y="16924"/>
                </a:lnTo>
                <a:lnTo>
                  <a:pt x="82037" y="15835"/>
                </a:lnTo>
                <a:lnTo>
                  <a:pt x="76787" y="17288"/>
                </a:lnTo>
                <a:lnTo>
                  <a:pt x="74671" y="14382"/>
                </a:lnTo>
                <a:lnTo>
                  <a:pt x="76003" y="11912"/>
                </a:lnTo>
                <a:lnTo>
                  <a:pt x="73888" y="14019"/>
                </a:lnTo>
                <a:lnTo>
                  <a:pt x="71537" y="16924"/>
                </a:lnTo>
                <a:lnTo>
                  <a:pt x="69970" y="14382"/>
                </a:lnTo>
                <a:lnTo>
                  <a:pt x="68050" y="16198"/>
                </a:lnTo>
                <a:lnTo>
                  <a:pt x="67267" y="15472"/>
                </a:lnTo>
                <a:lnTo>
                  <a:pt x="72713" y="8280"/>
                </a:lnTo>
                <a:lnTo>
                  <a:pt x="70362" y="7191"/>
                </a:lnTo>
                <a:lnTo>
                  <a:pt x="69226" y="8280"/>
                </a:lnTo>
                <a:lnTo>
                  <a:pt x="66287" y="4285"/>
                </a:lnTo>
                <a:lnTo>
                  <a:pt x="64720" y="5012"/>
                </a:lnTo>
                <a:lnTo>
                  <a:pt x="63584" y="3922"/>
                </a:lnTo>
                <a:lnTo>
                  <a:pt x="62605" y="3922"/>
                </a:lnTo>
                <a:lnTo>
                  <a:pt x="61821" y="363"/>
                </a:lnTo>
                <a:lnTo>
                  <a:pt x="61429" y="0"/>
                </a:lnTo>
                <a:lnTo>
                  <a:pt x="61429" y="2542"/>
                </a:lnTo>
                <a:lnTo>
                  <a:pt x="61234" y="2542"/>
                </a:lnTo>
                <a:lnTo>
                  <a:pt x="4270" y="2542"/>
                </a:lnTo>
                <a:lnTo>
                  <a:pt x="4857" y="4648"/>
                </a:lnTo>
                <a:lnTo>
                  <a:pt x="4466" y="5738"/>
                </a:lnTo>
                <a:lnTo>
                  <a:pt x="5249" y="8644"/>
                </a:lnTo>
                <a:lnTo>
                  <a:pt x="3134" y="11549"/>
                </a:lnTo>
                <a:lnTo>
                  <a:pt x="4074" y="6828"/>
                </a:lnTo>
                <a:lnTo>
                  <a:pt x="195" y="6101"/>
                </a:lnTo>
                <a:lnTo>
                  <a:pt x="0" y="7554"/>
                </a:lnTo>
                <a:lnTo>
                  <a:pt x="1958" y="14745"/>
                </a:lnTo>
                <a:lnTo>
                  <a:pt x="1762" y="17288"/>
                </a:lnTo>
                <a:lnTo>
                  <a:pt x="2546" y="18014"/>
                </a:lnTo>
                <a:lnTo>
                  <a:pt x="1762" y="18740"/>
                </a:lnTo>
                <a:lnTo>
                  <a:pt x="979" y="32033"/>
                </a:lnTo>
                <a:lnTo>
                  <a:pt x="1175" y="33050"/>
                </a:lnTo>
                <a:lnTo>
                  <a:pt x="391" y="36319"/>
                </a:lnTo>
                <a:lnTo>
                  <a:pt x="1371" y="43510"/>
                </a:lnTo>
                <a:lnTo>
                  <a:pt x="1371" y="43510"/>
                </a:lnTo>
                <a:lnTo>
                  <a:pt x="1371" y="47142"/>
                </a:lnTo>
                <a:lnTo>
                  <a:pt x="587" y="48958"/>
                </a:lnTo>
                <a:lnTo>
                  <a:pt x="2154" y="53244"/>
                </a:lnTo>
                <a:lnTo>
                  <a:pt x="1762" y="55423"/>
                </a:lnTo>
                <a:lnTo>
                  <a:pt x="4074" y="61525"/>
                </a:lnTo>
                <a:lnTo>
                  <a:pt x="4662" y="60435"/>
                </a:lnTo>
                <a:lnTo>
                  <a:pt x="6229" y="60435"/>
                </a:lnTo>
                <a:lnTo>
                  <a:pt x="5053" y="62251"/>
                </a:lnTo>
                <a:lnTo>
                  <a:pt x="5053" y="63341"/>
                </a:lnTo>
                <a:lnTo>
                  <a:pt x="4662" y="62978"/>
                </a:lnTo>
                <a:lnTo>
                  <a:pt x="5249" y="66246"/>
                </a:lnTo>
                <a:lnTo>
                  <a:pt x="6229" y="67336"/>
                </a:lnTo>
                <a:lnTo>
                  <a:pt x="5641" y="68789"/>
                </a:lnTo>
                <a:lnTo>
                  <a:pt x="8540" y="75254"/>
                </a:lnTo>
                <a:lnTo>
                  <a:pt x="8540" y="77796"/>
                </a:lnTo>
                <a:lnTo>
                  <a:pt x="10695" y="78450"/>
                </a:lnTo>
                <a:lnTo>
                  <a:pt x="12262" y="80266"/>
                </a:lnTo>
                <a:lnTo>
                  <a:pt x="12458" y="79539"/>
                </a:lnTo>
                <a:lnTo>
                  <a:pt x="13241" y="81719"/>
                </a:lnTo>
                <a:lnTo>
                  <a:pt x="13986" y="81355"/>
                </a:lnTo>
                <a:lnTo>
                  <a:pt x="15749" y="84987"/>
                </a:lnTo>
                <a:lnTo>
                  <a:pt x="15749" y="87167"/>
                </a:lnTo>
                <a:lnTo>
                  <a:pt x="20019" y="86077"/>
                </a:lnTo>
                <a:lnTo>
                  <a:pt x="20019" y="86077"/>
                </a:lnTo>
                <a:lnTo>
                  <a:pt x="28403" y="92542"/>
                </a:lnTo>
                <a:lnTo>
                  <a:pt x="34005" y="92542"/>
                </a:lnTo>
                <a:lnTo>
                  <a:pt x="34005" y="90363"/>
                </a:lnTo>
                <a:lnTo>
                  <a:pt x="37531" y="90363"/>
                </a:lnTo>
                <a:lnTo>
                  <a:pt x="37531" y="90363"/>
                </a:lnTo>
                <a:lnTo>
                  <a:pt x="40822" y="95447"/>
                </a:lnTo>
                <a:lnTo>
                  <a:pt x="41410" y="99007"/>
                </a:lnTo>
                <a:lnTo>
                  <a:pt x="44505" y="103365"/>
                </a:lnTo>
                <a:lnTo>
                  <a:pt x="45680" y="99370"/>
                </a:lnTo>
                <a:lnTo>
                  <a:pt x="48227" y="99370"/>
                </a:lnTo>
                <a:lnTo>
                  <a:pt x="51126" y="108014"/>
                </a:lnTo>
                <a:lnTo>
                  <a:pt x="52497" y="109104"/>
                </a:lnTo>
                <a:lnTo>
                  <a:pt x="53281" y="114552"/>
                </a:lnTo>
                <a:lnTo>
                  <a:pt x="56963" y="116658"/>
                </a:lnTo>
                <a:lnTo>
                  <a:pt x="56376" y="112372"/>
                </a:lnTo>
                <a:lnTo>
                  <a:pt x="57551" y="106924"/>
                </a:lnTo>
                <a:lnTo>
                  <a:pt x="58530" y="105544"/>
                </a:lnTo>
                <a:lnTo>
                  <a:pt x="58530" y="104818"/>
                </a:lnTo>
                <a:lnTo>
                  <a:pt x="59666" y="104455"/>
                </a:lnTo>
                <a:lnTo>
                  <a:pt x="59666" y="105181"/>
                </a:lnTo>
                <a:lnTo>
                  <a:pt x="61234" y="103728"/>
                </a:lnTo>
                <a:lnTo>
                  <a:pt x="61821" y="98644"/>
                </a:lnTo>
                <a:lnTo>
                  <a:pt x="62017" y="100823"/>
                </a:lnTo>
                <a:lnTo>
                  <a:pt x="64916" y="99370"/>
                </a:lnTo>
                <a:lnTo>
                  <a:pt x="66875" y="100823"/>
                </a:lnTo>
                <a:lnTo>
                  <a:pt x="67463" y="99007"/>
                </a:lnTo>
                <a:lnTo>
                  <a:pt x="68638" y="99733"/>
                </a:lnTo>
                <a:lnTo>
                  <a:pt x="69226" y="101549"/>
                </a:lnTo>
                <a:lnTo>
                  <a:pt x="71341" y="101912"/>
                </a:lnTo>
                <a:lnTo>
                  <a:pt x="71537" y="100823"/>
                </a:lnTo>
                <a:lnTo>
                  <a:pt x="72908" y="101912"/>
                </a:lnTo>
                <a:lnTo>
                  <a:pt x="72321" y="100823"/>
                </a:lnTo>
                <a:lnTo>
                  <a:pt x="73104" y="98280"/>
                </a:lnTo>
                <a:lnTo>
                  <a:pt x="72125" y="98644"/>
                </a:lnTo>
                <a:lnTo>
                  <a:pt x="71537" y="97917"/>
                </a:lnTo>
                <a:lnTo>
                  <a:pt x="73496" y="96900"/>
                </a:lnTo>
                <a:lnTo>
                  <a:pt x="75416" y="96900"/>
                </a:lnTo>
                <a:lnTo>
                  <a:pt x="76199" y="94721"/>
                </a:lnTo>
                <a:lnTo>
                  <a:pt x="76003" y="97191"/>
                </a:lnTo>
                <a:lnTo>
                  <a:pt x="78158" y="95811"/>
                </a:lnTo>
                <a:lnTo>
                  <a:pt x="78158" y="96537"/>
                </a:lnTo>
                <a:lnTo>
                  <a:pt x="79138" y="96174"/>
                </a:lnTo>
                <a:lnTo>
                  <a:pt x="79529" y="97191"/>
                </a:lnTo>
                <a:lnTo>
                  <a:pt x="81253" y="98280"/>
                </a:lnTo>
                <a:lnTo>
                  <a:pt x="81645" y="99733"/>
                </a:lnTo>
                <a:lnTo>
                  <a:pt x="82624" y="99370"/>
                </a:lnTo>
                <a:lnTo>
                  <a:pt x="84191" y="97627"/>
                </a:lnTo>
                <a:lnTo>
                  <a:pt x="85523" y="100096"/>
                </a:lnTo>
                <a:lnTo>
                  <a:pt x="85523" y="100823"/>
                </a:lnTo>
                <a:lnTo>
                  <a:pt x="86307" y="101912"/>
                </a:lnTo>
                <a:lnTo>
                  <a:pt x="87091" y="102639"/>
                </a:lnTo>
                <a:lnTo>
                  <a:pt x="87091" y="105181"/>
                </a:lnTo>
                <a:lnTo>
                  <a:pt x="86895" y="107651"/>
                </a:lnTo>
                <a:lnTo>
                  <a:pt x="87678" y="106634"/>
                </a:lnTo>
                <a:lnTo>
                  <a:pt x="87286" y="109830"/>
                </a:lnTo>
                <a:lnTo>
                  <a:pt x="87874" y="112372"/>
                </a:lnTo>
                <a:lnTo>
                  <a:pt x="88266" y="112372"/>
                </a:lnTo>
                <a:lnTo>
                  <a:pt x="89245" y="116658"/>
                </a:lnTo>
                <a:lnTo>
                  <a:pt x="89637" y="116658"/>
                </a:lnTo>
                <a:lnTo>
                  <a:pt x="90225" y="118474"/>
                </a:lnTo>
                <a:lnTo>
                  <a:pt x="90225" y="119564"/>
                </a:lnTo>
                <a:lnTo>
                  <a:pt x="90225" y="119564"/>
                </a:lnTo>
                <a:lnTo>
                  <a:pt x="90577" y="119927"/>
                </a:lnTo>
                <a:lnTo>
                  <a:pt x="91753" y="119200"/>
                </a:lnTo>
                <a:lnTo>
                  <a:pt x="91949" y="117021"/>
                </a:lnTo>
                <a:lnTo>
                  <a:pt x="92340" y="115278"/>
                </a:lnTo>
                <a:lnTo>
                  <a:pt x="92144" y="111646"/>
                </a:lnTo>
                <a:lnTo>
                  <a:pt x="91557" y="109104"/>
                </a:lnTo>
                <a:lnTo>
                  <a:pt x="91165" y="107651"/>
                </a:lnTo>
                <a:lnTo>
                  <a:pt x="91165" y="106271"/>
                </a:lnTo>
                <a:lnTo>
                  <a:pt x="91165" y="105907"/>
                </a:lnTo>
                <a:lnTo>
                  <a:pt x="91165" y="104818"/>
                </a:lnTo>
                <a:lnTo>
                  <a:pt x="90225" y="102639"/>
                </a:lnTo>
                <a:lnTo>
                  <a:pt x="89833" y="99733"/>
                </a:lnTo>
                <a:lnTo>
                  <a:pt x="89441" y="96900"/>
                </a:lnTo>
                <a:lnTo>
                  <a:pt x="89441" y="95447"/>
                </a:lnTo>
                <a:lnTo>
                  <a:pt x="89441" y="94358"/>
                </a:lnTo>
                <a:lnTo>
                  <a:pt x="89637" y="93631"/>
                </a:lnTo>
                <a:lnTo>
                  <a:pt x="89637" y="92542"/>
                </a:lnTo>
                <a:lnTo>
                  <a:pt x="90577" y="89273"/>
                </a:lnTo>
                <a:lnTo>
                  <a:pt x="91165" y="88547"/>
                </a:lnTo>
                <a:lnTo>
                  <a:pt x="91361" y="88547"/>
                </a:lnTo>
                <a:lnTo>
                  <a:pt x="90969" y="87530"/>
                </a:lnTo>
                <a:lnTo>
                  <a:pt x="91361" y="86803"/>
                </a:lnTo>
                <a:lnTo>
                  <a:pt x="92340" y="87167"/>
                </a:lnTo>
                <a:lnTo>
                  <a:pt x="93712" y="84987"/>
                </a:lnTo>
                <a:lnTo>
                  <a:pt x="94299" y="84624"/>
                </a:lnTo>
                <a:lnTo>
                  <a:pt x="94495" y="83171"/>
                </a:lnTo>
                <a:lnTo>
                  <a:pt x="95827" y="80992"/>
                </a:lnTo>
                <a:lnTo>
                  <a:pt x="97002" y="80629"/>
                </a:lnTo>
                <a:lnTo>
                  <a:pt x="97394" y="79539"/>
                </a:lnTo>
                <a:lnTo>
                  <a:pt x="98765" y="77796"/>
                </a:lnTo>
                <a:lnTo>
                  <a:pt x="99549" y="77433"/>
                </a:lnTo>
                <a:lnTo>
                  <a:pt x="100097" y="76707"/>
                </a:lnTo>
                <a:lnTo>
                  <a:pt x="100097" y="76343"/>
                </a:lnTo>
                <a:lnTo>
                  <a:pt x="99941" y="76343"/>
                </a:lnTo>
                <a:lnTo>
                  <a:pt x="99549" y="76707"/>
                </a:lnTo>
                <a:lnTo>
                  <a:pt x="99549" y="75617"/>
                </a:lnTo>
                <a:lnTo>
                  <a:pt x="99941" y="74891"/>
                </a:lnTo>
                <a:lnTo>
                  <a:pt x="99157" y="74164"/>
                </a:lnTo>
                <a:lnTo>
                  <a:pt x="100097" y="73438"/>
                </a:lnTo>
                <a:lnTo>
                  <a:pt x="100685" y="74164"/>
                </a:lnTo>
                <a:lnTo>
                  <a:pt x="101469" y="73075"/>
                </a:lnTo>
                <a:lnTo>
                  <a:pt x="101469" y="72348"/>
                </a:lnTo>
                <a:lnTo>
                  <a:pt x="101077" y="73075"/>
                </a:lnTo>
                <a:lnTo>
                  <a:pt x="100881" y="71985"/>
                </a:lnTo>
                <a:lnTo>
                  <a:pt x="99549" y="71985"/>
                </a:lnTo>
                <a:lnTo>
                  <a:pt x="99745" y="69443"/>
                </a:lnTo>
                <a:lnTo>
                  <a:pt x="100333" y="70895"/>
                </a:lnTo>
                <a:lnTo>
                  <a:pt x="101273" y="70169"/>
                </a:lnTo>
                <a:lnTo>
                  <a:pt x="101077" y="69152"/>
                </a:lnTo>
                <a:lnTo>
                  <a:pt x="101077" y="68426"/>
                </a:lnTo>
                <a:lnTo>
                  <a:pt x="101077" y="66973"/>
                </a:lnTo>
                <a:lnTo>
                  <a:pt x="100097" y="66973"/>
                </a:lnTo>
                <a:lnTo>
                  <a:pt x="99941" y="65883"/>
                </a:lnTo>
                <a:lnTo>
                  <a:pt x="100489" y="64067"/>
                </a:lnTo>
                <a:lnTo>
                  <a:pt x="100097" y="63704"/>
                </a:lnTo>
                <a:lnTo>
                  <a:pt x="100489" y="61888"/>
                </a:lnTo>
                <a:lnTo>
                  <a:pt x="98374" y="59709"/>
                </a:lnTo>
                <a:lnTo>
                  <a:pt x="98570" y="56876"/>
                </a:lnTo>
                <a:lnTo>
                  <a:pt x="98765" y="59418"/>
                </a:lnTo>
                <a:lnTo>
                  <a:pt x="99941" y="59709"/>
                </a:lnTo>
                <a:lnTo>
                  <a:pt x="99941" y="55423"/>
                </a:lnTo>
                <a:lnTo>
                  <a:pt x="100881" y="53970"/>
                </a:lnTo>
                <a:lnTo>
                  <a:pt x="100881" y="53607"/>
                </a:lnTo>
                <a:lnTo>
                  <a:pt x="101469" y="54334"/>
                </a:lnTo>
                <a:lnTo>
                  <a:pt x="100881" y="55423"/>
                </a:lnTo>
                <a:lnTo>
                  <a:pt x="100881" y="56876"/>
                </a:lnTo>
                <a:lnTo>
                  <a:pt x="100685" y="56876"/>
                </a:lnTo>
                <a:lnTo>
                  <a:pt x="101077" y="58329"/>
                </a:lnTo>
                <a:lnTo>
                  <a:pt x="100881" y="60145"/>
                </a:lnTo>
                <a:lnTo>
                  <a:pt x="102056" y="62251"/>
                </a:lnTo>
                <a:lnTo>
                  <a:pt x="101469" y="62615"/>
                </a:lnTo>
                <a:lnTo>
                  <a:pt x="101273" y="65157"/>
                </a:lnTo>
                <a:lnTo>
                  <a:pt x="101469" y="65520"/>
                </a:lnTo>
                <a:lnTo>
                  <a:pt x="101665" y="63704"/>
                </a:lnTo>
                <a:lnTo>
                  <a:pt x="102448" y="61525"/>
                </a:lnTo>
                <a:lnTo>
                  <a:pt x="103036" y="58692"/>
                </a:lnTo>
                <a:lnTo>
                  <a:pt x="101860" y="54334"/>
                </a:lnTo>
                <a:lnTo>
                  <a:pt x="102056" y="53607"/>
                </a:lnTo>
                <a:lnTo>
                  <a:pt x="103428" y="55423"/>
                </a:lnTo>
                <a:lnTo>
                  <a:pt x="103623" y="56513"/>
                </a:lnTo>
                <a:lnTo>
                  <a:pt x="104799" y="52881"/>
                </a:lnTo>
                <a:lnTo>
                  <a:pt x="104799" y="51791"/>
                </a:lnTo>
                <a:lnTo>
                  <a:pt x="105190" y="51065"/>
                </a:lnTo>
                <a:lnTo>
                  <a:pt x="105190" y="50048"/>
                </a:lnTo>
                <a:lnTo>
                  <a:pt x="104603" y="48958"/>
                </a:lnTo>
                <a:lnTo>
                  <a:pt x="105739" y="46416"/>
                </a:lnTo>
                <a:lnTo>
                  <a:pt x="107110" y="45690"/>
                </a:lnTo>
                <a:lnTo>
                  <a:pt x="107698" y="44600"/>
                </a:lnTo>
                <a:lnTo>
                  <a:pt x="108285" y="44600"/>
                </a:lnTo>
                <a:lnTo>
                  <a:pt x="110793" y="43874"/>
                </a:lnTo>
                <a:lnTo>
                  <a:pt x="110989" y="42421"/>
                </a:lnTo>
                <a:lnTo>
                  <a:pt x="111576" y="43510"/>
                </a:lnTo>
                <a:lnTo>
                  <a:pt x="112360" y="42421"/>
                </a:lnTo>
                <a:lnTo>
                  <a:pt x="112556" y="43147"/>
                </a:lnTo>
                <a:lnTo>
                  <a:pt x="113143" y="43147"/>
                </a:lnTo>
                <a:lnTo>
                  <a:pt x="113731" y="42421"/>
                </a:lnTo>
                <a:lnTo>
                  <a:pt x="113535" y="41694"/>
                </a:lnTo>
                <a:lnTo>
                  <a:pt x="113143" y="42784"/>
                </a:lnTo>
                <a:lnTo>
                  <a:pt x="112360" y="42058"/>
                </a:lnTo>
                <a:lnTo>
                  <a:pt x="111576" y="39225"/>
                </a:lnTo>
                <a:lnTo>
                  <a:pt x="111968" y="37772"/>
                </a:lnTo>
                <a:lnTo>
                  <a:pt x="111576" y="35593"/>
                </a:lnTo>
                <a:lnTo>
                  <a:pt x="112360" y="34503"/>
                </a:lnTo>
                <a:lnTo>
                  <a:pt x="113731" y="30944"/>
                </a:lnTo>
                <a:lnTo>
                  <a:pt x="114123" y="32033"/>
                </a:lnTo>
                <a:lnTo>
                  <a:pt x="115494" y="30290"/>
                </a:lnTo>
                <a:lnTo>
                  <a:pt x="116238" y="27021"/>
                </a:lnTo>
                <a:lnTo>
                  <a:pt x="117218" y="28837"/>
                </a:lnTo>
                <a:lnTo>
                  <a:pt x="119960" y="26295"/>
                </a:lnTo>
                <a:lnTo>
                  <a:pt x="119569" y="25569"/>
                </a:lnTo>
                <a:close/>
                <a:moveTo>
                  <a:pt x="25857" y="48958"/>
                </a:moveTo>
                <a:lnTo>
                  <a:pt x="23349" y="42058"/>
                </a:lnTo>
                <a:lnTo>
                  <a:pt x="25269" y="44237"/>
                </a:lnTo>
                <a:lnTo>
                  <a:pt x="26444" y="42784"/>
                </a:lnTo>
                <a:lnTo>
                  <a:pt x="26052" y="44963"/>
                </a:lnTo>
                <a:lnTo>
                  <a:pt x="26836" y="46053"/>
                </a:lnTo>
                <a:lnTo>
                  <a:pt x="25857" y="4895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1" name="Google Shape;2511;p128"/>
          <p:cNvSpPr/>
          <p:nvPr/>
        </p:nvSpPr>
        <p:spPr>
          <a:xfrm>
            <a:off x="1677662" y="2764703"/>
            <a:ext cx="11400" cy="11400"/>
          </a:xfrm>
          <a:custGeom>
            <a:rect b="b" l="l" r="r" t="t"/>
            <a:pathLst>
              <a:path extrusionOk="0" h="120000" w="120000">
                <a:moveTo>
                  <a:pt x="0" y="117000"/>
                </a:moveTo>
                <a:lnTo>
                  <a:pt x="14634" y="0"/>
                </a:lnTo>
                <a:lnTo>
                  <a:pt x="117073" y="57000"/>
                </a:lnTo>
                <a:lnTo>
                  <a:pt x="0" y="117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128"/>
          <p:cNvSpPr/>
          <p:nvPr/>
        </p:nvSpPr>
        <p:spPr>
          <a:xfrm>
            <a:off x="1678922" y="2767220"/>
            <a:ext cx="6300" cy="6300"/>
          </a:xfrm>
          <a:custGeom>
            <a:rect b="b" l="l" r="r" t="t"/>
            <a:pathLst>
              <a:path extrusionOk="0" h="120000" w="120000">
                <a:moveTo>
                  <a:pt x="28571" y="0"/>
                </a:moveTo>
                <a:lnTo>
                  <a:pt x="0" y="114285"/>
                </a:lnTo>
                <a:lnTo>
                  <a:pt x="114285" y="57142"/>
                </a:lnTo>
                <a:lnTo>
                  <a:pt x="28571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128"/>
          <p:cNvSpPr/>
          <p:nvPr/>
        </p:nvSpPr>
        <p:spPr>
          <a:xfrm>
            <a:off x="1655000" y="2767220"/>
            <a:ext cx="11400" cy="8700"/>
          </a:xfrm>
          <a:custGeom>
            <a:rect b="b" l="l" r="r" t="t"/>
            <a:pathLst>
              <a:path extrusionOk="0" h="120000" w="120000">
                <a:moveTo>
                  <a:pt x="43902" y="116129"/>
                </a:moveTo>
                <a:lnTo>
                  <a:pt x="0" y="0"/>
                </a:lnTo>
                <a:lnTo>
                  <a:pt x="117073" y="19354"/>
                </a:lnTo>
                <a:lnTo>
                  <a:pt x="43902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28"/>
          <p:cNvSpPr/>
          <p:nvPr/>
        </p:nvSpPr>
        <p:spPr>
          <a:xfrm>
            <a:off x="1657518" y="2769737"/>
            <a:ext cx="6300" cy="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7142" y="112500"/>
                </a:lnTo>
                <a:lnTo>
                  <a:pt x="114285" y="3750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128"/>
          <p:cNvSpPr/>
          <p:nvPr/>
        </p:nvSpPr>
        <p:spPr>
          <a:xfrm>
            <a:off x="1720470" y="2760927"/>
            <a:ext cx="20100" cy="6300"/>
          </a:xfrm>
          <a:custGeom>
            <a:rect b="b" l="l" r="r" t="t"/>
            <a:pathLst>
              <a:path extrusionOk="0" h="120000" w="120000">
                <a:moveTo>
                  <a:pt x="42253" y="114285"/>
                </a:moveTo>
                <a:lnTo>
                  <a:pt x="0" y="0"/>
                </a:lnTo>
                <a:lnTo>
                  <a:pt x="118309" y="28571"/>
                </a:lnTo>
                <a:lnTo>
                  <a:pt x="42253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128"/>
          <p:cNvSpPr/>
          <p:nvPr/>
        </p:nvSpPr>
        <p:spPr>
          <a:xfrm>
            <a:off x="1724247" y="2762186"/>
            <a:ext cx="7500" cy="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46153" y="109090"/>
                </a:lnTo>
                <a:lnTo>
                  <a:pt x="115384" y="54545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128"/>
          <p:cNvSpPr/>
          <p:nvPr/>
        </p:nvSpPr>
        <p:spPr>
          <a:xfrm>
            <a:off x="1709139" y="2750858"/>
            <a:ext cx="9900" cy="12600"/>
          </a:xfrm>
          <a:custGeom>
            <a:rect b="b" l="l" r="r" t="t"/>
            <a:pathLst>
              <a:path extrusionOk="0" h="120000" w="120000">
                <a:moveTo>
                  <a:pt x="0" y="117391"/>
                </a:moveTo>
                <a:lnTo>
                  <a:pt x="116571" y="0"/>
                </a:lnTo>
                <a:lnTo>
                  <a:pt x="116571" y="104347"/>
                </a:lnTo>
                <a:lnTo>
                  <a:pt x="0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128"/>
          <p:cNvSpPr/>
          <p:nvPr/>
        </p:nvSpPr>
        <p:spPr>
          <a:xfrm>
            <a:off x="1712915" y="2754634"/>
            <a:ext cx="3900" cy="7500"/>
          </a:xfrm>
          <a:custGeom>
            <a:rect b="b" l="l" r="r" t="t"/>
            <a:pathLst>
              <a:path extrusionOk="0" h="120000" w="120000">
                <a:moveTo>
                  <a:pt x="112000" y="0"/>
                </a:moveTo>
                <a:lnTo>
                  <a:pt x="0" y="115384"/>
                </a:lnTo>
                <a:lnTo>
                  <a:pt x="112000" y="92307"/>
                </a:lnTo>
                <a:lnTo>
                  <a:pt x="112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128"/>
          <p:cNvSpPr/>
          <p:nvPr/>
        </p:nvSpPr>
        <p:spPr>
          <a:xfrm>
            <a:off x="1792235" y="2726944"/>
            <a:ext cx="22500" cy="20100"/>
          </a:xfrm>
          <a:custGeom>
            <a:rect b="b" l="l" r="r" t="t"/>
            <a:pathLst>
              <a:path extrusionOk="0" h="120000" w="120000">
                <a:moveTo>
                  <a:pt x="0" y="118285"/>
                </a:moveTo>
                <a:lnTo>
                  <a:pt x="44444" y="25714"/>
                </a:lnTo>
                <a:lnTo>
                  <a:pt x="66666" y="15428"/>
                </a:lnTo>
                <a:lnTo>
                  <a:pt x="66666" y="0"/>
                </a:lnTo>
                <a:lnTo>
                  <a:pt x="118518" y="0"/>
                </a:lnTo>
                <a:lnTo>
                  <a:pt x="22222" y="101142"/>
                </a:lnTo>
                <a:lnTo>
                  <a:pt x="0" y="118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128"/>
          <p:cNvSpPr/>
          <p:nvPr/>
        </p:nvSpPr>
        <p:spPr>
          <a:xfrm>
            <a:off x="1794753" y="2728203"/>
            <a:ext cx="17700" cy="15000"/>
          </a:xfrm>
          <a:custGeom>
            <a:rect b="b" l="l" r="r" t="t"/>
            <a:pathLst>
              <a:path extrusionOk="0" h="120000" w="120000">
                <a:moveTo>
                  <a:pt x="39344" y="30545"/>
                </a:moveTo>
                <a:lnTo>
                  <a:pt x="0" y="117818"/>
                </a:lnTo>
                <a:lnTo>
                  <a:pt x="9836" y="117818"/>
                </a:lnTo>
                <a:lnTo>
                  <a:pt x="118032" y="0"/>
                </a:lnTo>
                <a:lnTo>
                  <a:pt x="78688" y="0"/>
                </a:lnTo>
                <a:lnTo>
                  <a:pt x="78688" y="21818"/>
                </a:lnTo>
                <a:lnTo>
                  <a:pt x="39344" y="30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28"/>
          <p:cNvSpPr/>
          <p:nvPr/>
        </p:nvSpPr>
        <p:spPr>
          <a:xfrm>
            <a:off x="1812379" y="2713099"/>
            <a:ext cx="25200" cy="21300"/>
          </a:xfrm>
          <a:custGeom>
            <a:rect b="b" l="l" r="r" t="t"/>
            <a:pathLst>
              <a:path extrusionOk="0" h="120000" w="120000">
                <a:moveTo>
                  <a:pt x="0" y="118400"/>
                </a:moveTo>
                <a:lnTo>
                  <a:pt x="72000" y="40000"/>
                </a:lnTo>
                <a:lnTo>
                  <a:pt x="58666" y="32000"/>
                </a:lnTo>
                <a:lnTo>
                  <a:pt x="92000" y="0"/>
                </a:lnTo>
                <a:lnTo>
                  <a:pt x="118666" y="64000"/>
                </a:lnTo>
                <a:lnTo>
                  <a:pt x="0" y="1184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28"/>
          <p:cNvSpPr/>
          <p:nvPr/>
        </p:nvSpPr>
        <p:spPr>
          <a:xfrm>
            <a:off x="1818674" y="2715616"/>
            <a:ext cx="15000" cy="13800"/>
          </a:xfrm>
          <a:custGeom>
            <a:rect b="b" l="l" r="r" t="t"/>
            <a:pathLst>
              <a:path extrusionOk="0" h="120000" w="120000">
                <a:moveTo>
                  <a:pt x="63272" y="24000"/>
                </a:moveTo>
                <a:lnTo>
                  <a:pt x="85090" y="36000"/>
                </a:lnTo>
                <a:lnTo>
                  <a:pt x="0" y="117600"/>
                </a:lnTo>
                <a:lnTo>
                  <a:pt x="117818" y="72000"/>
                </a:lnTo>
                <a:lnTo>
                  <a:pt x="96000" y="0"/>
                </a:lnTo>
                <a:lnTo>
                  <a:pt x="63272" y="24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28"/>
          <p:cNvSpPr/>
          <p:nvPr/>
        </p:nvSpPr>
        <p:spPr>
          <a:xfrm>
            <a:off x="1857705" y="2684150"/>
            <a:ext cx="29100" cy="20100"/>
          </a:xfrm>
          <a:custGeom>
            <a:rect b="b" l="l" r="r" t="t"/>
            <a:pathLst>
              <a:path extrusionOk="0" h="120000" w="120000">
                <a:moveTo>
                  <a:pt x="22800" y="118285"/>
                </a:moveTo>
                <a:lnTo>
                  <a:pt x="0" y="92571"/>
                </a:lnTo>
                <a:lnTo>
                  <a:pt x="34800" y="25714"/>
                </a:lnTo>
                <a:lnTo>
                  <a:pt x="88800" y="0"/>
                </a:lnTo>
                <a:lnTo>
                  <a:pt x="118800" y="58285"/>
                </a:lnTo>
                <a:lnTo>
                  <a:pt x="64800" y="75428"/>
                </a:lnTo>
                <a:lnTo>
                  <a:pt x="22800" y="118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128"/>
          <p:cNvSpPr/>
          <p:nvPr/>
        </p:nvSpPr>
        <p:spPr>
          <a:xfrm>
            <a:off x="1858963" y="2685409"/>
            <a:ext cx="24000" cy="17700"/>
          </a:xfrm>
          <a:custGeom>
            <a:rect b="b" l="l" r="r" t="t"/>
            <a:pathLst>
              <a:path extrusionOk="0" h="120000" w="120000">
                <a:moveTo>
                  <a:pt x="0" y="98000"/>
                </a:moveTo>
                <a:lnTo>
                  <a:pt x="19764" y="118000"/>
                </a:lnTo>
                <a:lnTo>
                  <a:pt x="69176" y="68000"/>
                </a:lnTo>
                <a:lnTo>
                  <a:pt x="118588" y="58000"/>
                </a:lnTo>
                <a:lnTo>
                  <a:pt x="97411" y="0"/>
                </a:lnTo>
                <a:lnTo>
                  <a:pt x="40941" y="20000"/>
                </a:lnTo>
                <a:lnTo>
                  <a:pt x="0" y="9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128"/>
          <p:cNvSpPr/>
          <p:nvPr/>
        </p:nvSpPr>
        <p:spPr>
          <a:xfrm>
            <a:off x="2332360" y="2651425"/>
            <a:ext cx="30300" cy="45300"/>
          </a:xfrm>
          <a:custGeom>
            <a:rect b="b" l="l" r="r" t="t"/>
            <a:pathLst>
              <a:path extrusionOk="0" h="120000" w="120000">
                <a:moveTo>
                  <a:pt x="101714" y="119245"/>
                </a:moveTo>
                <a:lnTo>
                  <a:pt x="84571" y="89811"/>
                </a:lnTo>
                <a:lnTo>
                  <a:pt x="45714" y="70943"/>
                </a:lnTo>
                <a:lnTo>
                  <a:pt x="51428" y="52075"/>
                </a:lnTo>
                <a:lnTo>
                  <a:pt x="34285" y="52075"/>
                </a:lnTo>
                <a:lnTo>
                  <a:pt x="22857" y="21886"/>
                </a:lnTo>
                <a:lnTo>
                  <a:pt x="0" y="29433"/>
                </a:lnTo>
                <a:lnTo>
                  <a:pt x="11428" y="0"/>
                </a:lnTo>
                <a:lnTo>
                  <a:pt x="45714" y="3773"/>
                </a:lnTo>
                <a:lnTo>
                  <a:pt x="45714" y="15094"/>
                </a:lnTo>
                <a:lnTo>
                  <a:pt x="84571" y="33207"/>
                </a:lnTo>
                <a:lnTo>
                  <a:pt x="78857" y="55849"/>
                </a:lnTo>
                <a:lnTo>
                  <a:pt x="113142" y="82264"/>
                </a:lnTo>
                <a:lnTo>
                  <a:pt x="107428" y="89811"/>
                </a:lnTo>
                <a:lnTo>
                  <a:pt x="118857" y="97358"/>
                </a:lnTo>
                <a:lnTo>
                  <a:pt x="101714" y="1192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128"/>
          <p:cNvSpPr/>
          <p:nvPr/>
        </p:nvSpPr>
        <p:spPr>
          <a:xfrm>
            <a:off x="2334878" y="2652684"/>
            <a:ext cx="25200" cy="40200"/>
          </a:xfrm>
          <a:custGeom>
            <a:rect b="b" l="l" r="r" t="t"/>
            <a:pathLst>
              <a:path extrusionOk="0" h="120000" w="120000">
                <a:moveTo>
                  <a:pt x="46666" y="72000"/>
                </a:moveTo>
                <a:lnTo>
                  <a:pt x="85333" y="93428"/>
                </a:lnTo>
                <a:lnTo>
                  <a:pt x="105333" y="119142"/>
                </a:lnTo>
                <a:lnTo>
                  <a:pt x="118666" y="106285"/>
                </a:lnTo>
                <a:lnTo>
                  <a:pt x="105333" y="97714"/>
                </a:lnTo>
                <a:lnTo>
                  <a:pt x="112000" y="89142"/>
                </a:lnTo>
                <a:lnTo>
                  <a:pt x="72000" y="59142"/>
                </a:lnTo>
                <a:lnTo>
                  <a:pt x="72000" y="33428"/>
                </a:lnTo>
                <a:lnTo>
                  <a:pt x="33333" y="16285"/>
                </a:lnTo>
                <a:lnTo>
                  <a:pt x="33333" y="4285"/>
                </a:lnTo>
                <a:lnTo>
                  <a:pt x="6666" y="0"/>
                </a:lnTo>
                <a:lnTo>
                  <a:pt x="0" y="20571"/>
                </a:lnTo>
                <a:lnTo>
                  <a:pt x="20000" y="12857"/>
                </a:lnTo>
                <a:lnTo>
                  <a:pt x="33333" y="50571"/>
                </a:lnTo>
                <a:lnTo>
                  <a:pt x="52000" y="50571"/>
                </a:lnTo>
                <a:lnTo>
                  <a:pt x="46666" y="7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128"/>
          <p:cNvSpPr/>
          <p:nvPr/>
        </p:nvSpPr>
        <p:spPr>
          <a:xfrm>
            <a:off x="2246745" y="2546959"/>
            <a:ext cx="5100" cy="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5000" y="116129"/>
                </a:lnTo>
                <a:lnTo>
                  <a:pt x="112500" y="38709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p128"/>
          <p:cNvSpPr/>
          <p:nvPr/>
        </p:nvSpPr>
        <p:spPr>
          <a:xfrm>
            <a:off x="2264372" y="2550734"/>
            <a:ext cx="130800" cy="139800"/>
          </a:xfrm>
          <a:custGeom>
            <a:rect b="b" l="l" r="r" t="t"/>
            <a:pathLst>
              <a:path extrusionOk="0" h="120000" w="120000">
                <a:moveTo>
                  <a:pt x="102932" y="119754"/>
                </a:moveTo>
                <a:lnTo>
                  <a:pt x="105557" y="112377"/>
                </a:lnTo>
                <a:lnTo>
                  <a:pt x="102932" y="93934"/>
                </a:lnTo>
                <a:lnTo>
                  <a:pt x="93741" y="95163"/>
                </a:lnTo>
                <a:lnTo>
                  <a:pt x="88490" y="106229"/>
                </a:lnTo>
                <a:lnTo>
                  <a:pt x="84551" y="103770"/>
                </a:lnTo>
                <a:lnTo>
                  <a:pt x="87177" y="91721"/>
                </a:lnTo>
                <a:lnTo>
                  <a:pt x="93741" y="88032"/>
                </a:lnTo>
                <a:lnTo>
                  <a:pt x="84551" y="81885"/>
                </a:lnTo>
                <a:lnTo>
                  <a:pt x="83238" y="76967"/>
                </a:lnTo>
                <a:lnTo>
                  <a:pt x="75361" y="74508"/>
                </a:lnTo>
                <a:lnTo>
                  <a:pt x="71684" y="63442"/>
                </a:lnTo>
                <a:lnTo>
                  <a:pt x="66433" y="58770"/>
                </a:lnTo>
                <a:lnTo>
                  <a:pt x="72997" y="58770"/>
                </a:lnTo>
                <a:lnTo>
                  <a:pt x="69059" y="55081"/>
                </a:lnTo>
                <a:lnTo>
                  <a:pt x="67746" y="45245"/>
                </a:lnTo>
                <a:lnTo>
                  <a:pt x="63807" y="45245"/>
                </a:lnTo>
                <a:lnTo>
                  <a:pt x="55929" y="36639"/>
                </a:lnTo>
                <a:lnTo>
                  <a:pt x="46739" y="32950"/>
                </a:lnTo>
                <a:lnTo>
                  <a:pt x="40437" y="14754"/>
                </a:lnTo>
                <a:lnTo>
                  <a:pt x="40437" y="18442"/>
                </a:lnTo>
                <a:lnTo>
                  <a:pt x="45426" y="31721"/>
                </a:lnTo>
                <a:lnTo>
                  <a:pt x="44113" y="41557"/>
                </a:lnTo>
                <a:lnTo>
                  <a:pt x="39124" y="35409"/>
                </a:lnTo>
                <a:lnTo>
                  <a:pt x="35185" y="36639"/>
                </a:lnTo>
                <a:lnTo>
                  <a:pt x="31247" y="24590"/>
                </a:lnTo>
                <a:lnTo>
                  <a:pt x="28621" y="26803"/>
                </a:lnTo>
                <a:lnTo>
                  <a:pt x="24682" y="23360"/>
                </a:lnTo>
                <a:lnTo>
                  <a:pt x="20743" y="23360"/>
                </a:lnTo>
                <a:lnTo>
                  <a:pt x="24682" y="24590"/>
                </a:lnTo>
                <a:lnTo>
                  <a:pt x="31247" y="35409"/>
                </a:lnTo>
                <a:lnTo>
                  <a:pt x="23369" y="39098"/>
                </a:lnTo>
                <a:lnTo>
                  <a:pt x="10240" y="31721"/>
                </a:lnTo>
                <a:lnTo>
                  <a:pt x="10240" y="29262"/>
                </a:lnTo>
                <a:lnTo>
                  <a:pt x="0" y="20901"/>
                </a:lnTo>
                <a:lnTo>
                  <a:pt x="1312" y="12295"/>
                </a:lnTo>
                <a:lnTo>
                  <a:pt x="5251" y="9836"/>
                </a:lnTo>
                <a:lnTo>
                  <a:pt x="12866" y="22131"/>
                </a:lnTo>
                <a:lnTo>
                  <a:pt x="28621" y="4918"/>
                </a:lnTo>
                <a:lnTo>
                  <a:pt x="40437" y="0"/>
                </a:lnTo>
                <a:lnTo>
                  <a:pt x="55929" y="24590"/>
                </a:lnTo>
                <a:lnTo>
                  <a:pt x="65120" y="28278"/>
                </a:lnTo>
                <a:lnTo>
                  <a:pt x="92428" y="80655"/>
                </a:lnTo>
                <a:lnTo>
                  <a:pt x="119737" y="93934"/>
                </a:lnTo>
                <a:lnTo>
                  <a:pt x="118424" y="113606"/>
                </a:lnTo>
                <a:lnTo>
                  <a:pt x="113172" y="119754"/>
                </a:lnTo>
                <a:lnTo>
                  <a:pt x="113172" y="117295"/>
                </a:lnTo>
                <a:lnTo>
                  <a:pt x="102932" y="11975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128"/>
          <p:cNvSpPr/>
          <p:nvPr/>
        </p:nvSpPr>
        <p:spPr>
          <a:xfrm>
            <a:off x="2266890" y="2551993"/>
            <a:ext cx="126000" cy="135900"/>
          </a:xfrm>
          <a:custGeom>
            <a:rect b="b" l="l" r="r" t="t"/>
            <a:pathLst>
              <a:path extrusionOk="0" h="120000" w="120000">
                <a:moveTo>
                  <a:pt x="105067" y="93389"/>
                </a:moveTo>
                <a:lnTo>
                  <a:pt x="107782" y="113472"/>
                </a:lnTo>
                <a:lnTo>
                  <a:pt x="105067" y="119748"/>
                </a:lnTo>
                <a:lnTo>
                  <a:pt x="115656" y="117238"/>
                </a:lnTo>
                <a:lnTo>
                  <a:pt x="118371" y="114728"/>
                </a:lnTo>
                <a:lnTo>
                  <a:pt x="119728" y="94644"/>
                </a:lnTo>
                <a:lnTo>
                  <a:pt x="91493" y="82343"/>
                </a:lnTo>
                <a:lnTo>
                  <a:pt x="91493" y="82343"/>
                </a:lnTo>
                <a:lnTo>
                  <a:pt x="63257" y="28619"/>
                </a:lnTo>
                <a:lnTo>
                  <a:pt x="53755" y="25104"/>
                </a:lnTo>
                <a:lnTo>
                  <a:pt x="37737" y="0"/>
                </a:lnTo>
                <a:lnTo>
                  <a:pt x="28235" y="5020"/>
                </a:lnTo>
                <a:lnTo>
                  <a:pt x="10588" y="22594"/>
                </a:lnTo>
                <a:lnTo>
                  <a:pt x="1357" y="11297"/>
                </a:lnTo>
                <a:lnTo>
                  <a:pt x="0" y="11297"/>
                </a:lnTo>
                <a:lnTo>
                  <a:pt x="0" y="18828"/>
                </a:lnTo>
                <a:lnTo>
                  <a:pt x="9230" y="27615"/>
                </a:lnTo>
                <a:lnTo>
                  <a:pt x="9230" y="29874"/>
                </a:lnTo>
                <a:lnTo>
                  <a:pt x="21447" y="37405"/>
                </a:lnTo>
                <a:lnTo>
                  <a:pt x="26877" y="34895"/>
                </a:lnTo>
                <a:lnTo>
                  <a:pt x="21447" y="25104"/>
                </a:lnTo>
                <a:lnTo>
                  <a:pt x="13303" y="21338"/>
                </a:lnTo>
                <a:lnTo>
                  <a:pt x="22805" y="21338"/>
                </a:lnTo>
                <a:lnTo>
                  <a:pt x="26877" y="25104"/>
                </a:lnTo>
                <a:lnTo>
                  <a:pt x="29592" y="20083"/>
                </a:lnTo>
                <a:lnTo>
                  <a:pt x="33665" y="34895"/>
                </a:lnTo>
                <a:lnTo>
                  <a:pt x="37737" y="33640"/>
                </a:lnTo>
                <a:lnTo>
                  <a:pt x="41538" y="38661"/>
                </a:lnTo>
                <a:lnTo>
                  <a:pt x="42895" y="31129"/>
                </a:lnTo>
                <a:lnTo>
                  <a:pt x="37737" y="17573"/>
                </a:lnTo>
                <a:lnTo>
                  <a:pt x="39095" y="5020"/>
                </a:lnTo>
                <a:lnTo>
                  <a:pt x="46968" y="31129"/>
                </a:lnTo>
                <a:lnTo>
                  <a:pt x="55113" y="34895"/>
                </a:lnTo>
                <a:lnTo>
                  <a:pt x="63257" y="43682"/>
                </a:lnTo>
                <a:lnTo>
                  <a:pt x="68687" y="43682"/>
                </a:lnTo>
                <a:lnTo>
                  <a:pt x="70045" y="53723"/>
                </a:lnTo>
                <a:lnTo>
                  <a:pt x="75203" y="58744"/>
                </a:lnTo>
                <a:lnTo>
                  <a:pt x="68687" y="59748"/>
                </a:lnTo>
                <a:lnTo>
                  <a:pt x="72760" y="63514"/>
                </a:lnTo>
                <a:lnTo>
                  <a:pt x="75203" y="73556"/>
                </a:lnTo>
                <a:lnTo>
                  <a:pt x="84705" y="76066"/>
                </a:lnTo>
                <a:lnTo>
                  <a:pt x="86063" y="81087"/>
                </a:lnTo>
                <a:lnTo>
                  <a:pt x="96923" y="88619"/>
                </a:lnTo>
                <a:lnTo>
                  <a:pt x="88778" y="93389"/>
                </a:lnTo>
                <a:lnTo>
                  <a:pt x="86063" y="103430"/>
                </a:lnTo>
                <a:lnTo>
                  <a:pt x="87420" y="104686"/>
                </a:lnTo>
                <a:lnTo>
                  <a:pt x="92850" y="94644"/>
                </a:lnTo>
                <a:lnTo>
                  <a:pt x="105067" y="9338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128"/>
          <p:cNvSpPr/>
          <p:nvPr/>
        </p:nvSpPr>
        <p:spPr>
          <a:xfrm>
            <a:off x="2361318" y="2661494"/>
            <a:ext cx="15000" cy="25200"/>
          </a:xfrm>
          <a:custGeom>
            <a:rect b="b" l="l" r="r" t="t"/>
            <a:pathLst>
              <a:path extrusionOk="0" h="120000" w="120000">
                <a:moveTo>
                  <a:pt x="117647" y="118604"/>
                </a:moveTo>
                <a:lnTo>
                  <a:pt x="117647" y="118604"/>
                </a:lnTo>
                <a:cubicBezTo>
                  <a:pt x="70588" y="83720"/>
                  <a:pt x="70588" y="83720"/>
                  <a:pt x="70588" y="83720"/>
                </a:cubicBezTo>
                <a:cubicBezTo>
                  <a:pt x="70588" y="55813"/>
                  <a:pt x="70588" y="55813"/>
                  <a:pt x="70588" y="55813"/>
                </a:cubicBezTo>
                <a:cubicBezTo>
                  <a:pt x="35294" y="90697"/>
                  <a:pt x="35294" y="90697"/>
                  <a:pt x="35294" y="90697"/>
                </a:cubicBezTo>
                <a:cubicBezTo>
                  <a:pt x="35294" y="83720"/>
                  <a:pt x="35294" y="83720"/>
                  <a:pt x="35294" y="83720"/>
                </a:cubicBezTo>
                <a:cubicBezTo>
                  <a:pt x="23529" y="83720"/>
                  <a:pt x="23529" y="83720"/>
                  <a:pt x="23529" y="83720"/>
                </a:cubicBezTo>
                <a:cubicBezTo>
                  <a:pt x="0" y="104651"/>
                  <a:pt x="0" y="104651"/>
                  <a:pt x="0" y="104651"/>
                </a:cubicBezTo>
                <a:cubicBezTo>
                  <a:pt x="35294" y="13953"/>
                  <a:pt x="35294" y="13953"/>
                  <a:pt x="35294" y="13953"/>
                </a:cubicBezTo>
                <a:cubicBezTo>
                  <a:pt x="94117" y="0"/>
                  <a:pt x="94117" y="0"/>
                  <a:pt x="94117" y="0"/>
                </a:cubicBezTo>
                <a:cubicBezTo>
                  <a:pt x="117647" y="48837"/>
                  <a:pt x="117647" y="48837"/>
                  <a:pt x="117647" y="48837"/>
                </a:cubicBezTo>
                <a:cubicBezTo>
                  <a:pt x="105882" y="83720"/>
                  <a:pt x="105882" y="83720"/>
                  <a:pt x="105882" y="83720"/>
                </a:cubicBezTo>
                <a:lnTo>
                  <a:pt x="117647" y="1186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128"/>
          <p:cNvSpPr/>
          <p:nvPr/>
        </p:nvSpPr>
        <p:spPr>
          <a:xfrm>
            <a:off x="2365094" y="2662753"/>
            <a:ext cx="9900" cy="18900"/>
          </a:xfrm>
          <a:custGeom>
            <a:rect b="b" l="l" r="r" t="t"/>
            <a:pathLst>
              <a:path extrusionOk="0" h="120000" w="120000">
                <a:moveTo>
                  <a:pt x="83333" y="100000"/>
                </a:moveTo>
                <a:lnTo>
                  <a:pt x="83333" y="100000"/>
                </a:lnTo>
                <a:cubicBezTo>
                  <a:pt x="116666" y="118181"/>
                  <a:pt x="116666" y="118181"/>
                  <a:pt x="116666" y="118181"/>
                </a:cubicBezTo>
                <a:cubicBezTo>
                  <a:pt x="100000" y="100000"/>
                  <a:pt x="100000" y="100000"/>
                  <a:pt x="100000" y="100000"/>
                </a:cubicBezTo>
                <a:cubicBezTo>
                  <a:pt x="116666" y="54545"/>
                  <a:pt x="116666" y="54545"/>
                  <a:pt x="116666" y="54545"/>
                </a:cubicBezTo>
                <a:cubicBezTo>
                  <a:pt x="83333" y="0"/>
                  <a:pt x="83333" y="0"/>
                  <a:pt x="83333" y="0"/>
                </a:cubicBezTo>
                <a:cubicBezTo>
                  <a:pt x="33333" y="18181"/>
                  <a:pt x="33333" y="18181"/>
                  <a:pt x="33333" y="18181"/>
                </a:cubicBezTo>
                <a:cubicBezTo>
                  <a:pt x="0" y="90909"/>
                  <a:pt x="0" y="90909"/>
                  <a:pt x="0" y="90909"/>
                </a:cubicBezTo>
                <a:cubicBezTo>
                  <a:pt x="0" y="90909"/>
                  <a:pt x="0" y="90909"/>
                  <a:pt x="16666" y="90909"/>
                </a:cubicBezTo>
                <a:cubicBezTo>
                  <a:pt x="83333" y="36363"/>
                  <a:pt x="83333" y="36363"/>
                  <a:pt x="83333" y="36363"/>
                </a:cubicBezTo>
                <a:lnTo>
                  <a:pt x="83333" y="10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128"/>
          <p:cNvSpPr/>
          <p:nvPr/>
        </p:nvSpPr>
        <p:spPr>
          <a:xfrm>
            <a:off x="2324805" y="2645133"/>
            <a:ext cx="6300" cy="12600"/>
          </a:xfrm>
          <a:custGeom>
            <a:rect b="b" l="l" r="r" t="t"/>
            <a:pathLst>
              <a:path extrusionOk="0" h="120000" w="120000">
                <a:moveTo>
                  <a:pt x="114285" y="117391"/>
                </a:moveTo>
                <a:lnTo>
                  <a:pt x="0" y="52173"/>
                </a:lnTo>
                <a:lnTo>
                  <a:pt x="114285" y="0"/>
                </a:lnTo>
                <a:lnTo>
                  <a:pt x="114285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128"/>
          <p:cNvSpPr/>
          <p:nvPr/>
        </p:nvSpPr>
        <p:spPr>
          <a:xfrm>
            <a:off x="2326065" y="2648908"/>
            <a:ext cx="2700" cy="5100"/>
          </a:xfrm>
          <a:custGeom>
            <a:rect b="b" l="l" r="r" t="t"/>
            <a:pathLst>
              <a:path extrusionOk="0" h="120000" w="120000">
                <a:moveTo>
                  <a:pt x="0" y="37500"/>
                </a:moveTo>
                <a:lnTo>
                  <a:pt x="109090" y="112500"/>
                </a:lnTo>
                <a:lnTo>
                  <a:pt x="109090" y="0"/>
                </a:lnTo>
                <a:lnTo>
                  <a:pt x="0" y="37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128"/>
          <p:cNvSpPr/>
          <p:nvPr/>
        </p:nvSpPr>
        <p:spPr>
          <a:xfrm>
            <a:off x="2313475" y="2636322"/>
            <a:ext cx="7500" cy="21300"/>
          </a:xfrm>
          <a:custGeom>
            <a:rect b="b" l="l" r="r" t="t"/>
            <a:pathLst>
              <a:path extrusionOk="0" h="120000" w="120000">
                <a:moveTo>
                  <a:pt x="115384" y="118421"/>
                </a:moveTo>
                <a:lnTo>
                  <a:pt x="0" y="55263"/>
                </a:lnTo>
                <a:lnTo>
                  <a:pt x="92307" y="0"/>
                </a:lnTo>
                <a:lnTo>
                  <a:pt x="115384" y="11842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5" name="Google Shape;2535;p128"/>
          <p:cNvSpPr/>
          <p:nvPr/>
        </p:nvSpPr>
        <p:spPr>
          <a:xfrm>
            <a:off x="2314733" y="2641356"/>
            <a:ext cx="2700" cy="8700"/>
          </a:xfrm>
          <a:custGeom>
            <a:rect b="b" l="l" r="r" t="t"/>
            <a:pathLst>
              <a:path extrusionOk="0" h="120000" w="120000">
                <a:moveTo>
                  <a:pt x="0" y="58064"/>
                </a:moveTo>
                <a:lnTo>
                  <a:pt x="109090" y="116129"/>
                </a:lnTo>
                <a:lnTo>
                  <a:pt x="109090" y="0"/>
                </a:lnTo>
                <a:lnTo>
                  <a:pt x="0" y="580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128"/>
          <p:cNvSpPr/>
          <p:nvPr/>
        </p:nvSpPr>
        <p:spPr>
          <a:xfrm>
            <a:off x="2344950" y="2647650"/>
            <a:ext cx="7500" cy="7500"/>
          </a:xfrm>
          <a:custGeom>
            <a:rect b="b" l="l" r="r" t="t"/>
            <a:pathLst>
              <a:path extrusionOk="0" h="120000" w="120000">
                <a:moveTo>
                  <a:pt x="67200" y="115384"/>
                </a:moveTo>
                <a:lnTo>
                  <a:pt x="0" y="69230"/>
                </a:lnTo>
                <a:lnTo>
                  <a:pt x="48000" y="0"/>
                </a:lnTo>
                <a:lnTo>
                  <a:pt x="115200" y="46153"/>
                </a:lnTo>
                <a:lnTo>
                  <a:pt x="672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128"/>
          <p:cNvSpPr/>
          <p:nvPr/>
        </p:nvSpPr>
        <p:spPr>
          <a:xfrm>
            <a:off x="2347468" y="2648908"/>
            <a:ext cx="1200" cy="2700"/>
          </a:xfrm>
          <a:custGeom>
            <a:rect b="b" l="l" r="r" t="t"/>
            <a:pathLst>
              <a:path extrusionOk="0" h="120000" w="120000">
                <a:moveTo>
                  <a:pt x="0" y="54545"/>
                </a:moveTo>
                <a:lnTo>
                  <a:pt x="96000" y="109090"/>
                </a:lnTo>
                <a:lnTo>
                  <a:pt x="96000" y="54545"/>
                </a:lnTo>
                <a:lnTo>
                  <a:pt x="0" y="0"/>
                </a:lnTo>
                <a:lnTo>
                  <a:pt x="0" y="54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128"/>
          <p:cNvSpPr/>
          <p:nvPr/>
        </p:nvSpPr>
        <p:spPr>
          <a:xfrm>
            <a:off x="2326065" y="2627512"/>
            <a:ext cx="21300" cy="22500"/>
          </a:xfrm>
          <a:custGeom>
            <a:rect b="b" l="l" r="r" t="t"/>
            <a:pathLst>
              <a:path extrusionOk="0" h="120000" w="120000">
                <a:moveTo>
                  <a:pt x="55263" y="118518"/>
                </a:moveTo>
                <a:lnTo>
                  <a:pt x="47368" y="59259"/>
                </a:lnTo>
                <a:lnTo>
                  <a:pt x="0" y="0"/>
                </a:lnTo>
                <a:lnTo>
                  <a:pt x="86842" y="22222"/>
                </a:lnTo>
                <a:lnTo>
                  <a:pt x="118421" y="81481"/>
                </a:lnTo>
                <a:lnTo>
                  <a:pt x="86842" y="59259"/>
                </a:lnTo>
                <a:lnTo>
                  <a:pt x="94736" y="103703"/>
                </a:lnTo>
                <a:lnTo>
                  <a:pt x="55263" y="11851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128"/>
          <p:cNvSpPr/>
          <p:nvPr/>
        </p:nvSpPr>
        <p:spPr>
          <a:xfrm>
            <a:off x="2331101" y="2630029"/>
            <a:ext cx="12600" cy="1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2173" y="45454"/>
                </a:lnTo>
                <a:lnTo>
                  <a:pt x="65217" y="118181"/>
                </a:lnTo>
                <a:lnTo>
                  <a:pt x="104347" y="109090"/>
                </a:lnTo>
                <a:lnTo>
                  <a:pt x="78260" y="27272"/>
                </a:lnTo>
                <a:lnTo>
                  <a:pt x="117391" y="54545"/>
                </a:lnTo>
                <a:lnTo>
                  <a:pt x="91304" y="18181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128"/>
          <p:cNvSpPr/>
          <p:nvPr/>
        </p:nvSpPr>
        <p:spPr>
          <a:xfrm>
            <a:off x="2323547" y="2636322"/>
            <a:ext cx="9900" cy="9900"/>
          </a:xfrm>
          <a:custGeom>
            <a:rect b="b" l="l" r="r" t="t"/>
            <a:pathLst>
              <a:path extrusionOk="0" h="120000" w="120000">
                <a:moveTo>
                  <a:pt x="66666" y="116666"/>
                </a:moveTo>
                <a:lnTo>
                  <a:pt x="0" y="16666"/>
                </a:lnTo>
                <a:lnTo>
                  <a:pt x="50000" y="0"/>
                </a:lnTo>
                <a:lnTo>
                  <a:pt x="116666" y="33333"/>
                </a:lnTo>
                <a:lnTo>
                  <a:pt x="66666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128"/>
          <p:cNvSpPr/>
          <p:nvPr/>
        </p:nvSpPr>
        <p:spPr>
          <a:xfrm>
            <a:off x="2326065" y="2637581"/>
            <a:ext cx="5100" cy="6300"/>
          </a:xfrm>
          <a:custGeom>
            <a:rect b="b" l="l" r="r" t="t"/>
            <a:pathLst>
              <a:path extrusionOk="0" h="120000" w="120000">
                <a:moveTo>
                  <a:pt x="0" y="28571"/>
                </a:moveTo>
                <a:lnTo>
                  <a:pt x="75000" y="114285"/>
                </a:lnTo>
                <a:lnTo>
                  <a:pt x="112500" y="57142"/>
                </a:lnTo>
                <a:lnTo>
                  <a:pt x="37500" y="0"/>
                </a:lnTo>
                <a:lnTo>
                  <a:pt x="0" y="28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2" name="Google Shape;2542;p128"/>
          <p:cNvSpPr/>
          <p:nvPr/>
        </p:nvSpPr>
        <p:spPr>
          <a:xfrm>
            <a:off x="2304661" y="2617442"/>
            <a:ext cx="13800" cy="24000"/>
          </a:xfrm>
          <a:custGeom>
            <a:rect b="b" l="l" r="r" t="t"/>
            <a:pathLst>
              <a:path extrusionOk="0" h="120000" w="120000">
                <a:moveTo>
                  <a:pt x="45600" y="118588"/>
                </a:moveTo>
                <a:lnTo>
                  <a:pt x="45600" y="69176"/>
                </a:lnTo>
                <a:lnTo>
                  <a:pt x="0" y="26823"/>
                </a:lnTo>
                <a:lnTo>
                  <a:pt x="12000" y="0"/>
                </a:lnTo>
                <a:lnTo>
                  <a:pt x="93600" y="33882"/>
                </a:lnTo>
                <a:lnTo>
                  <a:pt x="117600" y="69176"/>
                </a:lnTo>
                <a:lnTo>
                  <a:pt x="45600" y="118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Google Shape;2543;p128"/>
          <p:cNvSpPr/>
          <p:nvPr/>
        </p:nvSpPr>
        <p:spPr>
          <a:xfrm>
            <a:off x="2307179" y="2619960"/>
            <a:ext cx="9900" cy="17700"/>
          </a:xfrm>
          <a:custGeom>
            <a:rect b="b" l="l" r="r" t="t"/>
            <a:pathLst>
              <a:path extrusionOk="0" h="120000" w="120000">
                <a:moveTo>
                  <a:pt x="0" y="19672"/>
                </a:moveTo>
                <a:lnTo>
                  <a:pt x="65142" y="78688"/>
                </a:lnTo>
                <a:lnTo>
                  <a:pt x="65142" y="118032"/>
                </a:lnTo>
                <a:lnTo>
                  <a:pt x="116571" y="78688"/>
                </a:lnTo>
                <a:lnTo>
                  <a:pt x="99428" y="39344"/>
                </a:lnTo>
                <a:lnTo>
                  <a:pt x="17142" y="0"/>
                </a:lnTo>
                <a:lnTo>
                  <a:pt x="0" y="196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128"/>
          <p:cNvSpPr/>
          <p:nvPr/>
        </p:nvSpPr>
        <p:spPr>
          <a:xfrm>
            <a:off x="2020119" y="2606114"/>
            <a:ext cx="35100" cy="33900"/>
          </a:xfrm>
          <a:custGeom>
            <a:rect b="b" l="l" r="r" t="t"/>
            <a:pathLst>
              <a:path extrusionOk="0" h="120000" w="120000">
                <a:moveTo>
                  <a:pt x="19200" y="119000"/>
                </a:moveTo>
                <a:lnTo>
                  <a:pt x="19200" y="119000"/>
                </a:lnTo>
                <a:cubicBezTo>
                  <a:pt x="19200" y="94000"/>
                  <a:pt x="19200" y="94000"/>
                  <a:pt x="19200" y="94000"/>
                </a:cubicBezTo>
                <a:cubicBezTo>
                  <a:pt x="4800" y="109000"/>
                  <a:pt x="4800" y="109000"/>
                  <a:pt x="4800" y="109000"/>
                </a:cubicBezTo>
                <a:cubicBezTo>
                  <a:pt x="0" y="20000"/>
                  <a:pt x="0" y="20000"/>
                  <a:pt x="0" y="20000"/>
                </a:cubicBezTo>
                <a:cubicBezTo>
                  <a:pt x="24000" y="49000"/>
                  <a:pt x="24000" y="49000"/>
                  <a:pt x="24000" y="49000"/>
                </a:cubicBezTo>
                <a:cubicBezTo>
                  <a:pt x="28800" y="0"/>
                  <a:pt x="28800" y="0"/>
                  <a:pt x="28800" y="0"/>
                </a:cubicBezTo>
                <a:cubicBezTo>
                  <a:pt x="43200" y="15000"/>
                  <a:pt x="43200" y="15000"/>
                  <a:pt x="43200" y="15000"/>
                </a:cubicBezTo>
                <a:cubicBezTo>
                  <a:pt x="91200" y="0"/>
                  <a:pt x="91200" y="0"/>
                  <a:pt x="91200" y="0"/>
                </a:cubicBezTo>
                <a:lnTo>
                  <a:pt x="91200" y="0"/>
                </a:lnTo>
                <a:cubicBezTo>
                  <a:pt x="91200" y="0"/>
                  <a:pt x="91200" y="0"/>
                  <a:pt x="96000" y="25000"/>
                </a:cubicBezTo>
                <a:cubicBezTo>
                  <a:pt x="119040" y="35000"/>
                  <a:pt x="119040" y="35000"/>
                  <a:pt x="119040" y="35000"/>
                </a:cubicBezTo>
                <a:cubicBezTo>
                  <a:pt x="86400" y="40000"/>
                  <a:pt x="86400" y="40000"/>
                  <a:pt x="86400" y="40000"/>
                </a:cubicBezTo>
                <a:cubicBezTo>
                  <a:pt x="96000" y="59000"/>
                  <a:pt x="96000" y="59000"/>
                  <a:pt x="96000" y="59000"/>
                </a:cubicBezTo>
                <a:cubicBezTo>
                  <a:pt x="52800" y="79000"/>
                  <a:pt x="52800" y="79000"/>
                  <a:pt x="52800" y="79000"/>
                </a:cubicBezTo>
                <a:lnTo>
                  <a:pt x="19200" y="119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p128"/>
          <p:cNvSpPr/>
          <p:nvPr/>
        </p:nvSpPr>
        <p:spPr>
          <a:xfrm>
            <a:off x="2021379" y="2607373"/>
            <a:ext cx="30300" cy="29100"/>
          </a:xfrm>
          <a:custGeom>
            <a:rect b="b" l="l" r="r" t="t"/>
            <a:pathLst>
              <a:path extrusionOk="0" h="120000" w="120000">
                <a:moveTo>
                  <a:pt x="22857" y="94800"/>
                </a:moveTo>
                <a:lnTo>
                  <a:pt x="22857" y="94800"/>
                </a:lnTo>
                <a:cubicBezTo>
                  <a:pt x="22857" y="118800"/>
                  <a:pt x="22857" y="118800"/>
                  <a:pt x="22857" y="118800"/>
                </a:cubicBezTo>
                <a:cubicBezTo>
                  <a:pt x="51428" y="82800"/>
                  <a:pt x="51428" y="82800"/>
                  <a:pt x="51428" y="82800"/>
                </a:cubicBezTo>
                <a:cubicBezTo>
                  <a:pt x="102857" y="64800"/>
                  <a:pt x="102857" y="64800"/>
                  <a:pt x="102857" y="64800"/>
                </a:cubicBezTo>
                <a:cubicBezTo>
                  <a:pt x="85714" y="36000"/>
                  <a:pt x="85714" y="36000"/>
                  <a:pt x="85714" y="36000"/>
                </a:cubicBezTo>
                <a:cubicBezTo>
                  <a:pt x="118857" y="36000"/>
                  <a:pt x="118857" y="36000"/>
                  <a:pt x="118857" y="36000"/>
                </a:cubicBezTo>
                <a:cubicBezTo>
                  <a:pt x="102857" y="24000"/>
                  <a:pt x="102857" y="24000"/>
                  <a:pt x="102857" y="24000"/>
                </a:cubicBezTo>
                <a:lnTo>
                  <a:pt x="102857" y="24000"/>
                </a:lnTo>
                <a:cubicBezTo>
                  <a:pt x="102857" y="18000"/>
                  <a:pt x="102857" y="6000"/>
                  <a:pt x="97142" y="0"/>
                </a:cubicBezTo>
                <a:cubicBezTo>
                  <a:pt x="45714" y="18000"/>
                  <a:pt x="45714" y="18000"/>
                  <a:pt x="45714" y="18000"/>
                </a:cubicBezTo>
                <a:cubicBezTo>
                  <a:pt x="34285" y="6000"/>
                  <a:pt x="34285" y="6000"/>
                  <a:pt x="34285" y="6000"/>
                </a:cubicBezTo>
                <a:cubicBezTo>
                  <a:pt x="28571" y="64800"/>
                  <a:pt x="28571" y="64800"/>
                  <a:pt x="28571" y="64800"/>
                </a:cubicBezTo>
                <a:cubicBezTo>
                  <a:pt x="0" y="36000"/>
                  <a:pt x="0" y="36000"/>
                  <a:pt x="0" y="36000"/>
                </a:cubicBezTo>
                <a:cubicBezTo>
                  <a:pt x="5714" y="112800"/>
                  <a:pt x="5714" y="112800"/>
                  <a:pt x="5714" y="112800"/>
                </a:cubicBezTo>
                <a:lnTo>
                  <a:pt x="22857" y="94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p128"/>
          <p:cNvSpPr/>
          <p:nvPr/>
        </p:nvSpPr>
        <p:spPr>
          <a:xfrm>
            <a:off x="2315993" y="2599821"/>
            <a:ext cx="16500" cy="32700"/>
          </a:xfrm>
          <a:custGeom>
            <a:rect b="b" l="l" r="r" t="t"/>
            <a:pathLst>
              <a:path extrusionOk="0" h="120000" w="120000">
                <a:moveTo>
                  <a:pt x="42857" y="118956"/>
                </a:moveTo>
                <a:lnTo>
                  <a:pt x="10714" y="108521"/>
                </a:lnTo>
                <a:lnTo>
                  <a:pt x="42857" y="73043"/>
                </a:lnTo>
                <a:lnTo>
                  <a:pt x="0" y="26086"/>
                </a:lnTo>
                <a:lnTo>
                  <a:pt x="10714" y="0"/>
                </a:lnTo>
                <a:lnTo>
                  <a:pt x="85714" y="0"/>
                </a:lnTo>
                <a:lnTo>
                  <a:pt x="85714" y="41739"/>
                </a:lnTo>
                <a:lnTo>
                  <a:pt x="117857" y="77217"/>
                </a:lnTo>
                <a:lnTo>
                  <a:pt x="42857" y="11895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128"/>
          <p:cNvSpPr/>
          <p:nvPr/>
        </p:nvSpPr>
        <p:spPr>
          <a:xfrm>
            <a:off x="2317251" y="2601080"/>
            <a:ext cx="12600" cy="29100"/>
          </a:xfrm>
          <a:custGeom>
            <a:rect b="b" l="l" r="r" t="t"/>
            <a:pathLst>
              <a:path extrusionOk="0" h="120000" w="120000">
                <a:moveTo>
                  <a:pt x="26086" y="118800"/>
                </a:moveTo>
                <a:lnTo>
                  <a:pt x="39130" y="118800"/>
                </a:lnTo>
                <a:lnTo>
                  <a:pt x="117391" y="82800"/>
                </a:lnTo>
                <a:lnTo>
                  <a:pt x="78260" y="42000"/>
                </a:lnTo>
                <a:lnTo>
                  <a:pt x="65217" y="0"/>
                </a:lnTo>
                <a:lnTo>
                  <a:pt x="13043" y="0"/>
                </a:lnTo>
                <a:lnTo>
                  <a:pt x="0" y="18000"/>
                </a:lnTo>
                <a:lnTo>
                  <a:pt x="65217" y="78000"/>
                </a:lnTo>
                <a:lnTo>
                  <a:pt x="26086" y="118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8" name="Google Shape;2548;p128"/>
          <p:cNvSpPr/>
          <p:nvPr/>
        </p:nvSpPr>
        <p:spPr>
          <a:xfrm>
            <a:off x="2292071" y="2594787"/>
            <a:ext cx="22500" cy="29100"/>
          </a:xfrm>
          <a:custGeom>
            <a:rect b="b" l="l" r="r" t="t"/>
            <a:pathLst>
              <a:path extrusionOk="0" h="120000" w="120000">
                <a:moveTo>
                  <a:pt x="45000" y="118800"/>
                </a:moveTo>
                <a:lnTo>
                  <a:pt x="0" y="36000"/>
                </a:lnTo>
                <a:lnTo>
                  <a:pt x="45000" y="0"/>
                </a:lnTo>
                <a:lnTo>
                  <a:pt x="75000" y="24000"/>
                </a:lnTo>
                <a:lnTo>
                  <a:pt x="118500" y="36000"/>
                </a:lnTo>
                <a:lnTo>
                  <a:pt x="118500" y="102000"/>
                </a:lnTo>
                <a:lnTo>
                  <a:pt x="60000" y="72000"/>
                </a:lnTo>
                <a:lnTo>
                  <a:pt x="45000" y="118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128"/>
          <p:cNvSpPr/>
          <p:nvPr/>
        </p:nvSpPr>
        <p:spPr>
          <a:xfrm>
            <a:off x="2293330" y="2598562"/>
            <a:ext cx="20100" cy="21300"/>
          </a:xfrm>
          <a:custGeom>
            <a:rect b="b" l="l" r="r" t="t"/>
            <a:pathLst>
              <a:path extrusionOk="0" h="120000" w="120000">
                <a:moveTo>
                  <a:pt x="0" y="31578"/>
                </a:moveTo>
                <a:lnTo>
                  <a:pt x="42857" y="118421"/>
                </a:lnTo>
                <a:lnTo>
                  <a:pt x="60000" y="71052"/>
                </a:lnTo>
                <a:lnTo>
                  <a:pt x="118285" y="102631"/>
                </a:lnTo>
                <a:lnTo>
                  <a:pt x="118285" y="39473"/>
                </a:lnTo>
                <a:lnTo>
                  <a:pt x="77142" y="23684"/>
                </a:lnTo>
                <a:lnTo>
                  <a:pt x="42857" y="0"/>
                </a:lnTo>
                <a:lnTo>
                  <a:pt x="0" y="3157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128"/>
          <p:cNvSpPr/>
          <p:nvPr/>
        </p:nvSpPr>
        <p:spPr>
          <a:xfrm>
            <a:off x="2039005" y="2591011"/>
            <a:ext cx="18900" cy="12600"/>
          </a:xfrm>
          <a:custGeom>
            <a:rect b="b" l="l" r="r" t="t"/>
            <a:pathLst>
              <a:path extrusionOk="0" h="120000" w="120000">
                <a:moveTo>
                  <a:pt x="18461" y="117391"/>
                </a:moveTo>
                <a:lnTo>
                  <a:pt x="0" y="65217"/>
                </a:lnTo>
                <a:lnTo>
                  <a:pt x="36923" y="39130"/>
                </a:lnTo>
                <a:lnTo>
                  <a:pt x="81230" y="0"/>
                </a:lnTo>
                <a:lnTo>
                  <a:pt x="118153" y="65217"/>
                </a:lnTo>
                <a:lnTo>
                  <a:pt x="18461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128"/>
          <p:cNvSpPr/>
          <p:nvPr/>
        </p:nvSpPr>
        <p:spPr>
          <a:xfrm>
            <a:off x="2040264" y="2592270"/>
            <a:ext cx="13800" cy="9900"/>
          </a:xfrm>
          <a:custGeom>
            <a:rect b="b" l="l" r="r" t="t"/>
            <a:pathLst>
              <a:path extrusionOk="0" h="120000" w="120000">
                <a:moveTo>
                  <a:pt x="0" y="66666"/>
                </a:moveTo>
                <a:lnTo>
                  <a:pt x="24000" y="116666"/>
                </a:lnTo>
                <a:lnTo>
                  <a:pt x="117600" y="66666"/>
                </a:lnTo>
                <a:lnTo>
                  <a:pt x="93600" y="0"/>
                </a:lnTo>
                <a:lnTo>
                  <a:pt x="48000" y="50000"/>
                </a:lnTo>
                <a:lnTo>
                  <a:pt x="0" y="6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128"/>
          <p:cNvSpPr/>
          <p:nvPr/>
        </p:nvSpPr>
        <p:spPr>
          <a:xfrm>
            <a:off x="2117065" y="2533113"/>
            <a:ext cx="15000" cy="18900"/>
          </a:xfrm>
          <a:custGeom>
            <a:rect b="b" l="l" r="r" t="t"/>
            <a:pathLst>
              <a:path extrusionOk="0" h="120000" w="120000">
                <a:moveTo>
                  <a:pt x="0" y="118153"/>
                </a:moveTo>
                <a:lnTo>
                  <a:pt x="32727" y="62769"/>
                </a:lnTo>
                <a:lnTo>
                  <a:pt x="106909" y="0"/>
                </a:lnTo>
                <a:lnTo>
                  <a:pt x="117818" y="18461"/>
                </a:lnTo>
                <a:lnTo>
                  <a:pt x="74181" y="73846"/>
                </a:lnTo>
                <a:lnTo>
                  <a:pt x="63272" y="108923"/>
                </a:lnTo>
                <a:lnTo>
                  <a:pt x="0" y="1181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Google Shape;2553;p128"/>
          <p:cNvSpPr/>
          <p:nvPr/>
        </p:nvSpPr>
        <p:spPr>
          <a:xfrm>
            <a:off x="2119584" y="2535630"/>
            <a:ext cx="11400" cy="13800"/>
          </a:xfrm>
          <a:custGeom>
            <a:rect b="b" l="l" r="r" t="t"/>
            <a:pathLst>
              <a:path extrusionOk="0" h="120000" w="120000">
                <a:moveTo>
                  <a:pt x="15000" y="57600"/>
                </a:moveTo>
                <a:lnTo>
                  <a:pt x="0" y="117600"/>
                </a:lnTo>
                <a:lnTo>
                  <a:pt x="42000" y="105600"/>
                </a:lnTo>
                <a:lnTo>
                  <a:pt x="57000" y="57600"/>
                </a:lnTo>
                <a:lnTo>
                  <a:pt x="117000" y="0"/>
                </a:lnTo>
                <a:lnTo>
                  <a:pt x="117000" y="0"/>
                </a:lnTo>
                <a:lnTo>
                  <a:pt x="15000" y="576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128"/>
          <p:cNvSpPr/>
          <p:nvPr/>
        </p:nvSpPr>
        <p:spPr>
          <a:xfrm>
            <a:off x="1817416" y="2533113"/>
            <a:ext cx="33900" cy="18900"/>
          </a:xfrm>
          <a:custGeom>
            <a:rect b="b" l="l" r="r" t="t"/>
            <a:pathLst>
              <a:path extrusionOk="0" h="120000" w="120000">
                <a:moveTo>
                  <a:pt x="84000" y="118153"/>
                </a:moveTo>
                <a:lnTo>
                  <a:pt x="30000" y="90461"/>
                </a:lnTo>
                <a:lnTo>
                  <a:pt x="0" y="27692"/>
                </a:lnTo>
                <a:lnTo>
                  <a:pt x="44000" y="27692"/>
                </a:lnTo>
                <a:lnTo>
                  <a:pt x="69000" y="0"/>
                </a:lnTo>
                <a:lnTo>
                  <a:pt x="114000" y="9230"/>
                </a:lnTo>
                <a:lnTo>
                  <a:pt x="119000" y="73846"/>
                </a:lnTo>
                <a:lnTo>
                  <a:pt x="99000" y="90461"/>
                </a:lnTo>
                <a:lnTo>
                  <a:pt x="84000" y="1181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128"/>
          <p:cNvSpPr/>
          <p:nvPr/>
        </p:nvSpPr>
        <p:spPr>
          <a:xfrm>
            <a:off x="1822452" y="2534372"/>
            <a:ext cx="29100" cy="15000"/>
          </a:xfrm>
          <a:custGeom>
            <a:rect b="b" l="l" r="r" t="t"/>
            <a:pathLst>
              <a:path extrusionOk="0" h="120000" w="120000">
                <a:moveTo>
                  <a:pt x="22800" y="85090"/>
                </a:moveTo>
                <a:lnTo>
                  <a:pt x="82800" y="117818"/>
                </a:lnTo>
                <a:lnTo>
                  <a:pt x="100800" y="85090"/>
                </a:lnTo>
                <a:lnTo>
                  <a:pt x="118800" y="76363"/>
                </a:lnTo>
                <a:lnTo>
                  <a:pt x="112800" y="10909"/>
                </a:lnTo>
                <a:lnTo>
                  <a:pt x="64800" y="0"/>
                </a:lnTo>
                <a:lnTo>
                  <a:pt x="34800" y="32727"/>
                </a:lnTo>
                <a:lnTo>
                  <a:pt x="0" y="32727"/>
                </a:lnTo>
                <a:lnTo>
                  <a:pt x="22800" y="8509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128"/>
          <p:cNvSpPr/>
          <p:nvPr/>
        </p:nvSpPr>
        <p:spPr>
          <a:xfrm>
            <a:off x="2134692" y="2528079"/>
            <a:ext cx="11400" cy="8700"/>
          </a:xfrm>
          <a:custGeom>
            <a:rect b="b" l="l" r="r" t="t"/>
            <a:pathLst>
              <a:path extrusionOk="0" h="120000" w="120000">
                <a:moveTo>
                  <a:pt x="14634" y="116129"/>
                </a:moveTo>
                <a:lnTo>
                  <a:pt x="0" y="0"/>
                </a:lnTo>
                <a:lnTo>
                  <a:pt x="117073" y="38709"/>
                </a:lnTo>
                <a:lnTo>
                  <a:pt x="14634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128"/>
          <p:cNvSpPr/>
          <p:nvPr/>
        </p:nvSpPr>
        <p:spPr>
          <a:xfrm>
            <a:off x="2135950" y="2531855"/>
            <a:ext cx="6300" cy="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28571" y="109090"/>
                </a:lnTo>
                <a:lnTo>
                  <a:pt x="114285" y="54545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128"/>
          <p:cNvSpPr/>
          <p:nvPr/>
        </p:nvSpPr>
        <p:spPr>
          <a:xfrm>
            <a:off x="1852668" y="2518009"/>
            <a:ext cx="17700" cy="17700"/>
          </a:xfrm>
          <a:custGeom>
            <a:rect b="b" l="l" r="r" t="t"/>
            <a:pathLst>
              <a:path extrusionOk="0" h="120000" w="120000">
                <a:moveTo>
                  <a:pt x="60000" y="118032"/>
                </a:moveTo>
                <a:lnTo>
                  <a:pt x="50000" y="59016"/>
                </a:lnTo>
                <a:lnTo>
                  <a:pt x="0" y="39344"/>
                </a:lnTo>
                <a:lnTo>
                  <a:pt x="40000" y="0"/>
                </a:lnTo>
                <a:lnTo>
                  <a:pt x="108000" y="19672"/>
                </a:lnTo>
                <a:lnTo>
                  <a:pt x="118000" y="68852"/>
                </a:lnTo>
                <a:lnTo>
                  <a:pt x="60000" y="11803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128"/>
          <p:cNvSpPr/>
          <p:nvPr/>
        </p:nvSpPr>
        <p:spPr>
          <a:xfrm>
            <a:off x="1856445" y="2520527"/>
            <a:ext cx="12600" cy="12600"/>
          </a:xfrm>
          <a:custGeom>
            <a:rect b="b" l="l" r="r" t="t"/>
            <a:pathLst>
              <a:path extrusionOk="0" h="120000" w="120000">
                <a:moveTo>
                  <a:pt x="0" y="39130"/>
                </a:moveTo>
                <a:lnTo>
                  <a:pt x="53333" y="65217"/>
                </a:lnTo>
                <a:lnTo>
                  <a:pt x="64000" y="117391"/>
                </a:lnTo>
                <a:lnTo>
                  <a:pt x="117333" y="65217"/>
                </a:lnTo>
                <a:lnTo>
                  <a:pt x="117333" y="26086"/>
                </a:lnTo>
                <a:lnTo>
                  <a:pt x="40000" y="0"/>
                </a:lnTo>
                <a:lnTo>
                  <a:pt x="0" y="391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128"/>
          <p:cNvSpPr/>
          <p:nvPr/>
        </p:nvSpPr>
        <p:spPr>
          <a:xfrm>
            <a:off x="1755723" y="2422353"/>
            <a:ext cx="50400" cy="27600"/>
          </a:xfrm>
          <a:custGeom>
            <a:rect b="b" l="l" r="r" t="t"/>
            <a:pathLst>
              <a:path extrusionOk="0" h="120000" w="120000">
                <a:moveTo>
                  <a:pt x="75428" y="118736"/>
                </a:moveTo>
                <a:lnTo>
                  <a:pt x="72000" y="99789"/>
                </a:lnTo>
                <a:lnTo>
                  <a:pt x="41142" y="68210"/>
                </a:lnTo>
                <a:lnTo>
                  <a:pt x="17142" y="80842"/>
                </a:lnTo>
                <a:lnTo>
                  <a:pt x="0" y="49263"/>
                </a:lnTo>
                <a:lnTo>
                  <a:pt x="3428" y="0"/>
                </a:lnTo>
                <a:lnTo>
                  <a:pt x="30857" y="31578"/>
                </a:lnTo>
                <a:lnTo>
                  <a:pt x="51428" y="12631"/>
                </a:lnTo>
                <a:lnTo>
                  <a:pt x="88457" y="68210"/>
                </a:lnTo>
                <a:lnTo>
                  <a:pt x="105599" y="61894"/>
                </a:lnTo>
                <a:lnTo>
                  <a:pt x="119314" y="99789"/>
                </a:lnTo>
                <a:lnTo>
                  <a:pt x="102171" y="93473"/>
                </a:lnTo>
                <a:lnTo>
                  <a:pt x="88457" y="112421"/>
                </a:lnTo>
                <a:lnTo>
                  <a:pt x="75428" y="11873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128"/>
          <p:cNvSpPr/>
          <p:nvPr/>
        </p:nvSpPr>
        <p:spPr>
          <a:xfrm>
            <a:off x="1756982" y="2424870"/>
            <a:ext cx="44100" cy="22500"/>
          </a:xfrm>
          <a:custGeom>
            <a:rect b="b" l="l" r="r" t="t"/>
            <a:pathLst>
              <a:path extrusionOk="0" h="120000" w="120000">
                <a:moveTo>
                  <a:pt x="42580" y="51000"/>
                </a:moveTo>
                <a:lnTo>
                  <a:pt x="81290" y="103500"/>
                </a:lnTo>
                <a:lnTo>
                  <a:pt x="85161" y="118500"/>
                </a:lnTo>
                <a:lnTo>
                  <a:pt x="92129" y="111000"/>
                </a:lnTo>
                <a:lnTo>
                  <a:pt x="107612" y="88500"/>
                </a:lnTo>
                <a:lnTo>
                  <a:pt x="119225" y="96000"/>
                </a:lnTo>
                <a:lnTo>
                  <a:pt x="111483" y="66000"/>
                </a:lnTo>
                <a:lnTo>
                  <a:pt x="96000" y="81000"/>
                </a:lnTo>
                <a:lnTo>
                  <a:pt x="54193" y="7500"/>
                </a:lnTo>
                <a:lnTo>
                  <a:pt x="30967" y="30000"/>
                </a:lnTo>
                <a:lnTo>
                  <a:pt x="3870" y="0"/>
                </a:lnTo>
                <a:lnTo>
                  <a:pt x="0" y="43500"/>
                </a:lnTo>
                <a:lnTo>
                  <a:pt x="15483" y="73500"/>
                </a:lnTo>
                <a:lnTo>
                  <a:pt x="42580" y="51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128"/>
          <p:cNvSpPr/>
          <p:nvPr/>
        </p:nvSpPr>
        <p:spPr>
          <a:xfrm>
            <a:off x="2586684" y="3168727"/>
            <a:ext cx="454500" cy="300600"/>
          </a:xfrm>
          <a:custGeom>
            <a:rect b="b" l="l" r="r" t="t"/>
            <a:pathLst>
              <a:path extrusionOk="0" h="120000" w="120000">
                <a:moveTo>
                  <a:pt x="88155" y="110199"/>
                </a:moveTo>
                <a:lnTo>
                  <a:pt x="88155" y="110199"/>
                </a:lnTo>
                <a:lnTo>
                  <a:pt x="88155" y="110199"/>
                </a:lnTo>
                <a:cubicBezTo>
                  <a:pt x="94102" y="113048"/>
                  <a:pt x="94102" y="113048"/>
                  <a:pt x="94102" y="113048"/>
                </a:cubicBezTo>
                <a:cubicBezTo>
                  <a:pt x="98996" y="119886"/>
                  <a:pt x="98996" y="119886"/>
                  <a:pt x="98996" y="119886"/>
                </a:cubicBezTo>
                <a:cubicBezTo>
                  <a:pt x="101254" y="110769"/>
                  <a:pt x="101254" y="110769"/>
                  <a:pt x="101254" y="110769"/>
                </a:cubicBezTo>
                <a:cubicBezTo>
                  <a:pt x="105696" y="109629"/>
                  <a:pt x="105696" y="109629"/>
                  <a:pt x="105696" y="109629"/>
                </a:cubicBezTo>
                <a:cubicBezTo>
                  <a:pt x="101254" y="102336"/>
                  <a:pt x="101254" y="102336"/>
                  <a:pt x="101254" y="102336"/>
                </a:cubicBezTo>
                <a:cubicBezTo>
                  <a:pt x="103814" y="102336"/>
                  <a:pt x="103814" y="102336"/>
                  <a:pt x="103814" y="102336"/>
                </a:cubicBezTo>
                <a:cubicBezTo>
                  <a:pt x="103814" y="99487"/>
                  <a:pt x="103814" y="99487"/>
                  <a:pt x="103814" y="99487"/>
                </a:cubicBezTo>
                <a:cubicBezTo>
                  <a:pt x="110966" y="98917"/>
                  <a:pt x="110966" y="98917"/>
                  <a:pt x="110966" y="98917"/>
                </a:cubicBezTo>
                <a:cubicBezTo>
                  <a:pt x="112471" y="98347"/>
                  <a:pt x="112471" y="98347"/>
                  <a:pt x="112471" y="98347"/>
                </a:cubicBezTo>
                <a:cubicBezTo>
                  <a:pt x="114278" y="94358"/>
                  <a:pt x="114278" y="94358"/>
                  <a:pt x="114278" y="94358"/>
                </a:cubicBezTo>
                <a:cubicBezTo>
                  <a:pt x="114654" y="96068"/>
                  <a:pt x="114654" y="96068"/>
                  <a:pt x="114654" y="96068"/>
                </a:cubicBezTo>
                <a:cubicBezTo>
                  <a:pt x="115407" y="91509"/>
                  <a:pt x="115407" y="91509"/>
                  <a:pt x="115407" y="91509"/>
                </a:cubicBezTo>
                <a:cubicBezTo>
                  <a:pt x="115784" y="96638"/>
                  <a:pt x="115784" y="96638"/>
                  <a:pt x="115784" y="96638"/>
                </a:cubicBezTo>
                <a:cubicBezTo>
                  <a:pt x="117666" y="91054"/>
                  <a:pt x="117666" y="91054"/>
                  <a:pt x="117666" y="91054"/>
                </a:cubicBezTo>
                <a:cubicBezTo>
                  <a:pt x="116913" y="87635"/>
                  <a:pt x="116913" y="87635"/>
                  <a:pt x="116913" y="87635"/>
                </a:cubicBezTo>
                <a:cubicBezTo>
                  <a:pt x="118042" y="83076"/>
                  <a:pt x="118042" y="83076"/>
                  <a:pt x="118042" y="83076"/>
                </a:cubicBezTo>
                <a:cubicBezTo>
                  <a:pt x="119924" y="80227"/>
                  <a:pt x="119924" y="80227"/>
                  <a:pt x="119924" y="80227"/>
                </a:cubicBezTo>
                <a:cubicBezTo>
                  <a:pt x="119548" y="76353"/>
                  <a:pt x="119548" y="76353"/>
                  <a:pt x="119548" y="76353"/>
                </a:cubicBezTo>
                <a:cubicBezTo>
                  <a:pt x="114654" y="75213"/>
                  <a:pt x="114654" y="75213"/>
                  <a:pt x="114654" y="75213"/>
                </a:cubicBezTo>
                <a:cubicBezTo>
                  <a:pt x="112095" y="77378"/>
                  <a:pt x="112095" y="77378"/>
                  <a:pt x="112095" y="77378"/>
                </a:cubicBezTo>
                <a:cubicBezTo>
                  <a:pt x="107202" y="77378"/>
                  <a:pt x="107202" y="77378"/>
                  <a:pt x="107202" y="77378"/>
                </a:cubicBezTo>
                <a:cubicBezTo>
                  <a:pt x="106072" y="79658"/>
                  <a:pt x="106072" y="79658"/>
                  <a:pt x="106072" y="79658"/>
                </a:cubicBezTo>
                <a:cubicBezTo>
                  <a:pt x="104567" y="91509"/>
                  <a:pt x="104567" y="91509"/>
                  <a:pt x="104567" y="91509"/>
                </a:cubicBezTo>
                <a:cubicBezTo>
                  <a:pt x="102383" y="93219"/>
                  <a:pt x="102383" y="93219"/>
                  <a:pt x="102383" y="93219"/>
                </a:cubicBezTo>
                <a:cubicBezTo>
                  <a:pt x="102007" y="94928"/>
                  <a:pt x="102007" y="94928"/>
                  <a:pt x="102007" y="94928"/>
                </a:cubicBezTo>
                <a:cubicBezTo>
                  <a:pt x="100125" y="96638"/>
                  <a:pt x="100125" y="96638"/>
                  <a:pt x="100125" y="96638"/>
                </a:cubicBezTo>
                <a:cubicBezTo>
                  <a:pt x="98996" y="94358"/>
                  <a:pt x="98996" y="94358"/>
                  <a:pt x="98996" y="94358"/>
                </a:cubicBezTo>
                <a:cubicBezTo>
                  <a:pt x="89661" y="98347"/>
                  <a:pt x="89661" y="98347"/>
                  <a:pt x="89661" y="98347"/>
                </a:cubicBezTo>
                <a:cubicBezTo>
                  <a:pt x="87402" y="95498"/>
                  <a:pt x="87402" y="95498"/>
                  <a:pt x="87402" y="95498"/>
                </a:cubicBezTo>
                <a:cubicBezTo>
                  <a:pt x="84015" y="94358"/>
                  <a:pt x="84015" y="94358"/>
                  <a:pt x="84015" y="94358"/>
                </a:cubicBezTo>
                <a:cubicBezTo>
                  <a:pt x="81455" y="85356"/>
                  <a:pt x="81455" y="85356"/>
                  <a:pt x="81455" y="85356"/>
                </a:cubicBezTo>
                <a:cubicBezTo>
                  <a:pt x="78444" y="79088"/>
                  <a:pt x="78444" y="79088"/>
                  <a:pt x="78444" y="79088"/>
                </a:cubicBezTo>
                <a:cubicBezTo>
                  <a:pt x="79196" y="77948"/>
                  <a:pt x="79196" y="77948"/>
                  <a:pt x="79196" y="77948"/>
                </a:cubicBezTo>
                <a:cubicBezTo>
                  <a:pt x="76562" y="71794"/>
                  <a:pt x="76562" y="71794"/>
                  <a:pt x="76562" y="71794"/>
                </a:cubicBezTo>
                <a:cubicBezTo>
                  <a:pt x="77691" y="67806"/>
                  <a:pt x="77691" y="67806"/>
                  <a:pt x="77691" y="67806"/>
                </a:cubicBezTo>
                <a:cubicBezTo>
                  <a:pt x="77314" y="62108"/>
                  <a:pt x="77314" y="62108"/>
                  <a:pt x="77314" y="62108"/>
                </a:cubicBezTo>
                <a:cubicBezTo>
                  <a:pt x="76562" y="61082"/>
                  <a:pt x="76562" y="61082"/>
                  <a:pt x="76562" y="61082"/>
                </a:cubicBezTo>
                <a:cubicBezTo>
                  <a:pt x="76562" y="55384"/>
                  <a:pt x="76562" y="55384"/>
                  <a:pt x="76562" y="55384"/>
                </a:cubicBezTo>
                <a:cubicBezTo>
                  <a:pt x="78820" y="50256"/>
                  <a:pt x="78820" y="50256"/>
                  <a:pt x="78820" y="50256"/>
                </a:cubicBezTo>
                <a:cubicBezTo>
                  <a:pt x="78820" y="50826"/>
                  <a:pt x="78820" y="50826"/>
                  <a:pt x="78820" y="50826"/>
                </a:cubicBezTo>
                <a:cubicBezTo>
                  <a:pt x="78820" y="51396"/>
                  <a:pt x="78820" y="51965"/>
                  <a:pt x="78820" y="52535"/>
                </a:cubicBezTo>
                <a:cubicBezTo>
                  <a:pt x="79196" y="51396"/>
                  <a:pt x="79573" y="50256"/>
                  <a:pt x="79573" y="49116"/>
                </a:cubicBezTo>
                <a:cubicBezTo>
                  <a:pt x="79573" y="47977"/>
                  <a:pt x="79573" y="47977"/>
                  <a:pt x="79573" y="47977"/>
                </a:cubicBezTo>
                <a:cubicBezTo>
                  <a:pt x="71744" y="44672"/>
                  <a:pt x="71744" y="44672"/>
                  <a:pt x="71744" y="44672"/>
                </a:cubicBezTo>
                <a:cubicBezTo>
                  <a:pt x="70238" y="36125"/>
                  <a:pt x="70238" y="36125"/>
                  <a:pt x="70238" y="36125"/>
                </a:cubicBezTo>
                <a:cubicBezTo>
                  <a:pt x="67603" y="34415"/>
                  <a:pt x="67603" y="34415"/>
                  <a:pt x="67603" y="34415"/>
                </a:cubicBezTo>
                <a:cubicBezTo>
                  <a:pt x="62032" y="20854"/>
                  <a:pt x="62032" y="20854"/>
                  <a:pt x="62032" y="20854"/>
                </a:cubicBezTo>
                <a:cubicBezTo>
                  <a:pt x="57892" y="20854"/>
                  <a:pt x="57892" y="20854"/>
                  <a:pt x="57892" y="20854"/>
                </a:cubicBezTo>
                <a:cubicBezTo>
                  <a:pt x="55257" y="27122"/>
                  <a:pt x="55257" y="27122"/>
                  <a:pt x="55257" y="27122"/>
                </a:cubicBezTo>
                <a:cubicBezTo>
                  <a:pt x="48933" y="19715"/>
                  <a:pt x="48933" y="19715"/>
                  <a:pt x="48933" y="19715"/>
                </a:cubicBezTo>
                <a:cubicBezTo>
                  <a:pt x="47804" y="14131"/>
                  <a:pt x="47804" y="14131"/>
                  <a:pt x="47804" y="14131"/>
                </a:cubicBezTo>
                <a:cubicBezTo>
                  <a:pt x="41856" y="6723"/>
                  <a:pt x="41856" y="6723"/>
                  <a:pt x="41856" y="6723"/>
                </a:cubicBezTo>
                <a:cubicBezTo>
                  <a:pt x="35457" y="6723"/>
                  <a:pt x="35457" y="6723"/>
                  <a:pt x="35457" y="6723"/>
                </a:cubicBezTo>
                <a:cubicBezTo>
                  <a:pt x="35457" y="10142"/>
                  <a:pt x="35457" y="10142"/>
                  <a:pt x="35457" y="10142"/>
                </a:cubicBezTo>
                <a:cubicBezTo>
                  <a:pt x="23939" y="10142"/>
                  <a:pt x="23939" y="10142"/>
                  <a:pt x="23939" y="10142"/>
                </a:cubicBezTo>
                <a:cubicBezTo>
                  <a:pt x="8205" y="0"/>
                  <a:pt x="8205" y="0"/>
                  <a:pt x="8205" y="0"/>
                </a:cubicBezTo>
                <a:cubicBezTo>
                  <a:pt x="0" y="1709"/>
                  <a:pt x="0" y="1709"/>
                  <a:pt x="0" y="1709"/>
                </a:cubicBezTo>
                <a:lnTo>
                  <a:pt x="0" y="1709"/>
                </a:lnTo>
                <a:cubicBezTo>
                  <a:pt x="5194" y="16866"/>
                  <a:pt x="5194" y="16866"/>
                  <a:pt x="5194" y="16866"/>
                </a:cubicBezTo>
                <a:cubicBezTo>
                  <a:pt x="5947" y="20854"/>
                  <a:pt x="5947" y="20854"/>
                  <a:pt x="5947" y="20854"/>
                </a:cubicBezTo>
                <a:cubicBezTo>
                  <a:pt x="8958" y="23133"/>
                  <a:pt x="8958" y="23133"/>
                  <a:pt x="8958" y="23133"/>
                </a:cubicBezTo>
                <a:cubicBezTo>
                  <a:pt x="12722" y="30541"/>
                  <a:pt x="12722" y="30541"/>
                  <a:pt x="12722" y="30541"/>
                </a:cubicBezTo>
                <a:cubicBezTo>
                  <a:pt x="11593" y="34415"/>
                  <a:pt x="11593" y="34415"/>
                  <a:pt x="11593" y="34415"/>
                </a:cubicBezTo>
                <a:cubicBezTo>
                  <a:pt x="9335" y="34985"/>
                  <a:pt x="9335" y="34985"/>
                  <a:pt x="9335" y="34985"/>
                </a:cubicBezTo>
                <a:cubicBezTo>
                  <a:pt x="14981" y="41823"/>
                  <a:pt x="14981" y="41823"/>
                  <a:pt x="14981" y="41823"/>
                </a:cubicBezTo>
                <a:cubicBezTo>
                  <a:pt x="16035" y="40113"/>
                  <a:pt x="16035" y="40113"/>
                  <a:pt x="16035" y="40113"/>
                </a:cubicBezTo>
                <a:cubicBezTo>
                  <a:pt x="18293" y="45242"/>
                  <a:pt x="18293" y="45242"/>
                  <a:pt x="18293" y="45242"/>
                </a:cubicBezTo>
                <a:cubicBezTo>
                  <a:pt x="19422" y="45242"/>
                  <a:pt x="19422" y="45242"/>
                  <a:pt x="19422" y="45242"/>
                </a:cubicBezTo>
                <a:cubicBezTo>
                  <a:pt x="20552" y="50256"/>
                  <a:pt x="20552" y="50256"/>
                  <a:pt x="20552" y="50256"/>
                </a:cubicBezTo>
                <a:cubicBezTo>
                  <a:pt x="20175" y="54814"/>
                  <a:pt x="20175" y="54814"/>
                  <a:pt x="20175" y="54814"/>
                </a:cubicBezTo>
                <a:cubicBezTo>
                  <a:pt x="20928" y="55384"/>
                  <a:pt x="20928" y="55384"/>
                  <a:pt x="20928" y="55384"/>
                </a:cubicBezTo>
                <a:cubicBezTo>
                  <a:pt x="27252" y="63247"/>
                  <a:pt x="27252" y="63247"/>
                  <a:pt x="27252" y="63247"/>
                </a:cubicBezTo>
                <a:cubicBezTo>
                  <a:pt x="28757" y="67236"/>
                  <a:pt x="28757" y="67236"/>
                  <a:pt x="28757" y="67236"/>
                </a:cubicBezTo>
                <a:cubicBezTo>
                  <a:pt x="29887" y="66096"/>
                  <a:pt x="29887" y="66096"/>
                  <a:pt x="29887" y="66096"/>
                </a:cubicBezTo>
                <a:cubicBezTo>
                  <a:pt x="30263" y="63247"/>
                  <a:pt x="30263" y="63247"/>
                  <a:pt x="30263" y="63247"/>
                </a:cubicBezTo>
                <a:cubicBezTo>
                  <a:pt x="27628" y="59373"/>
                  <a:pt x="27628" y="59373"/>
                  <a:pt x="27628" y="59373"/>
                </a:cubicBezTo>
                <a:cubicBezTo>
                  <a:pt x="26499" y="59373"/>
                  <a:pt x="26499" y="59373"/>
                  <a:pt x="26499" y="59373"/>
                </a:cubicBezTo>
                <a:cubicBezTo>
                  <a:pt x="25069" y="57094"/>
                  <a:pt x="25069" y="57094"/>
                  <a:pt x="25069" y="57094"/>
                </a:cubicBezTo>
                <a:cubicBezTo>
                  <a:pt x="25746" y="54245"/>
                  <a:pt x="25746" y="54245"/>
                  <a:pt x="25746" y="54245"/>
                </a:cubicBezTo>
                <a:cubicBezTo>
                  <a:pt x="22810" y="46951"/>
                  <a:pt x="22810" y="46951"/>
                  <a:pt x="22810" y="46951"/>
                </a:cubicBezTo>
                <a:cubicBezTo>
                  <a:pt x="21681" y="41823"/>
                  <a:pt x="21681" y="41823"/>
                  <a:pt x="21681" y="41823"/>
                </a:cubicBezTo>
                <a:cubicBezTo>
                  <a:pt x="20928" y="41823"/>
                  <a:pt x="20928" y="41823"/>
                  <a:pt x="20928" y="41823"/>
                </a:cubicBezTo>
                <a:cubicBezTo>
                  <a:pt x="17540" y="34415"/>
                  <a:pt x="17540" y="34415"/>
                  <a:pt x="17540" y="34415"/>
                </a:cubicBezTo>
                <a:cubicBezTo>
                  <a:pt x="16787" y="30541"/>
                  <a:pt x="16787" y="30541"/>
                  <a:pt x="16787" y="30541"/>
                </a:cubicBezTo>
                <a:cubicBezTo>
                  <a:pt x="10840" y="20854"/>
                  <a:pt x="10840" y="20854"/>
                  <a:pt x="10840" y="20854"/>
                </a:cubicBezTo>
                <a:lnTo>
                  <a:pt x="10840" y="20854"/>
                </a:lnTo>
                <a:cubicBezTo>
                  <a:pt x="9711" y="12991"/>
                  <a:pt x="9711" y="12991"/>
                  <a:pt x="9711" y="12991"/>
                </a:cubicBezTo>
                <a:cubicBezTo>
                  <a:pt x="8958" y="11851"/>
                  <a:pt x="8958" y="11851"/>
                  <a:pt x="8958" y="11851"/>
                </a:cubicBezTo>
                <a:cubicBezTo>
                  <a:pt x="9335" y="6153"/>
                  <a:pt x="9335" y="6153"/>
                  <a:pt x="9335" y="6153"/>
                </a:cubicBezTo>
                <a:cubicBezTo>
                  <a:pt x="16035" y="10142"/>
                  <a:pt x="16035" y="10142"/>
                  <a:pt x="16035" y="10142"/>
                </a:cubicBezTo>
                <a:lnTo>
                  <a:pt x="16035" y="10142"/>
                </a:lnTo>
                <a:cubicBezTo>
                  <a:pt x="19422" y="24843"/>
                  <a:pt x="19422" y="24843"/>
                  <a:pt x="19422" y="24843"/>
                </a:cubicBezTo>
                <a:cubicBezTo>
                  <a:pt x="23939" y="32706"/>
                  <a:pt x="23939" y="32706"/>
                  <a:pt x="23939" y="32706"/>
                </a:cubicBezTo>
                <a:cubicBezTo>
                  <a:pt x="26499" y="33846"/>
                  <a:pt x="26499" y="33846"/>
                  <a:pt x="26499" y="33846"/>
                </a:cubicBezTo>
                <a:cubicBezTo>
                  <a:pt x="26499" y="37834"/>
                  <a:pt x="26499" y="37834"/>
                  <a:pt x="26499" y="37834"/>
                </a:cubicBezTo>
                <a:cubicBezTo>
                  <a:pt x="32521" y="45242"/>
                  <a:pt x="32521" y="45242"/>
                  <a:pt x="32521" y="45242"/>
                </a:cubicBezTo>
                <a:cubicBezTo>
                  <a:pt x="31769" y="48547"/>
                  <a:pt x="31769" y="48547"/>
                  <a:pt x="31769" y="48547"/>
                </a:cubicBezTo>
                <a:cubicBezTo>
                  <a:pt x="32898" y="48547"/>
                  <a:pt x="32898" y="48547"/>
                  <a:pt x="32898" y="48547"/>
                </a:cubicBezTo>
                <a:cubicBezTo>
                  <a:pt x="35081" y="51965"/>
                  <a:pt x="35081" y="51965"/>
                  <a:pt x="35081" y="51965"/>
                </a:cubicBezTo>
                <a:cubicBezTo>
                  <a:pt x="37340" y="54245"/>
                  <a:pt x="37340" y="54245"/>
                  <a:pt x="37340" y="54245"/>
                </a:cubicBezTo>
                <a:cubicBezTo>
                  <a:pt x="36963" y="55954"/>
                  <a:pt x="36963" y="55954"/>
                  <a:pt x="36963" y="55954"/>
                </a:cubicBezTo>
                <a:cubicBezTo>
                  <a:pt x="45922" y="68376"/>
                  <a:pt x="45922" y="68376"/>
                  <a:pt x="45922" y="68376"/>
                </a:cubicBezTo>
                <a:cubicBezTo>
                  <a:pt x="48180" y="79088"/>
                  <a:pt x="48180" y="79088"/>
                  <a:pt x="48180" y="79088"/>
                </a:cubicBezTo>
                <a:cubicBezTo>
                  <a:pt x="47427" y="81367"/>
                  <a:pt x="47427" y="81367"/>
                  <a:pt x="47427" y="81367"/>
                </a:cubicBezTo>
                <a:cubicBezTo>
                  <a:pt x="47804" y="82507"/>
                  <a:pt x="47804" y="82507"/>
                  <a:pt x="47804" y="82507"/>
                </a:cubicBezTo>
                <a:cubicBezTo>
                  <a:pt x="46675" y="84786"/>
                  <a:pt x="46675" y="84786"/>
                  <a:pt x="46675" y="84786"/>
                </a:cubicBezTo>
                <a:cubicBezTo>
                  <a:pt x="47051" y="88774"/>
                  <a:pt x="47051" y="88774"/>
                  <a:pt x="47051" y="88774"/>
                </a:cubicBezTo>
                <a:cubicBezTo>
                  <a:pt x="53826" y="93219"/>
                  <a:pt x="53826" y="93219"/>
                  <a:pt x="53826" y="93219"/>
                </a:cubicBezTo>
                <a:cubicBezTo>
                  <a:pt x="54504" y="97777"/>
                  <a:pt x="54504" y="97777"/>
                  <a:pt x="54504" y="97777"/>
                </a:cubicBezTo>
                <a:cubicBezTo>
                  <a:pt x="62032" y="100056"/>
                  <a:pt x="62032" y="100056"/>
                  <a:pt x="62032" y="100056"/>
                </a:cubicBezTo>
                <a:cubicBezTo>
                  <a:pt x="64291" y="104045"/>
                  <a:pt x="64291" y="104045"/>
                  <a:pt x="64291" y="104045"/>
                </a:cubicBezTo>
                <a:cubicBezTo>
                  <a:pt x="78444" y="113048"/>
                  <a:pt x="78444" y="113048"/>
                  <a:pt x="78444" y="113048"/>
                </a:cubicBezTo>
                <a:cubicBezTo>
                  <a:pt x="84015" y="113618"/>
                  <a:pt x="84015" y="113618"/>
                  <a:pt x="84015" y="113618"/>
                </a:cubicBezTo>
                <a:lnTo>
                  <a:pt x="88155" y="11019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128"/>
          <p:cNvSpPr/>
          <p:nvPr/>
        </p:nvSpPr>
        <p:spPr>
          <a:xfrm>
            <a:off x="3005943" y="3407869"/>
            <a:ext cx="15000" cy="41700"/>
          </a:xfrm>
          <a:custGeom>
            <a:rect b="b" l="l" r="r" t="t"/>
            <a:pathLst>
              <a:path extrusionOk="0" h="120000" w="120000">
                <a:moveTo>
                  <a:pt x="10909" y="28965"/>
                </a:moveTo>
                <a:lnTo>
                  <a:pt x="0" y="119172"/>
                </a:lnTo>
                <a:lnTo>
                  <a:pt x="32727" y="115034"/>
                </a:lnTo>
                <a:lnTo>
                  <a:pt x="32727" y="115034"/>
                </a:lnTo>
                <a:lnTo>
                  <a:pt x="96000" y="90206"/>
                </a:lnTo>
                <a:lnTo>
                  <a:pt x="117818" y="12413"/>
                </a:lnTo>
                <a:lnTo>
                  <a:pt x="106909" y="0"/>
                </a:lnTo>
                <a:lnTo>
                  <a:pt x="63272" y="24827"/>
                </a:lnTo>
                <a:lnTo>
                  <a:pt x="10909" y="2896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128"/>
          <p:cNvSpPr/>
          <p:nvPr/>
        </p:nvSpPr>
        <p:spPr>
          <a:xfrm>
            <a:off x="2964394" y="3417938"/>
            <a:ext cx="56700" cy="64200"/>
          </a:xfrm>
          <a:custGeom>
            <a:rect b="b" l="l" r="r" t="t"/>
            <a:pathLst>
              <a:path extrusionOk="0" h="120000" w="120000">
                <a:moveTo>
                  <a:pt x="24120" y="116785"/>
                </a:moveTo>
                <a:lnTo>
                  <a:pt x="62713" y="119464"/>
                </a:lnTo>
                <a:lnTo>
                  <a:pt x="62713" y="119464"/>
                </a:lnTo>
                <a:lnTo>
                  <a:pt x="83819" y="98571"/>
                </a:lnTo>
                <a:lnTo>
                  <a:pt x="86834" y="100714"/>
                </a:lnTo>
                <a:lnTo>
                  <a:pt x="89849" y="85178"/>
                </a:lnTo>
                <a:lnTo>
                  <a:pt x="119396" y="66428"/>
                </a:lnTo>
                <a:lnTo>
                  <a:pt x="107336" y="66428"/>
                </a:lnTo>
                <a:lnTo>
                  <a:pt x="101909" y="61071"/>
                </a:lnTo>
                <a:lnTo>
                  <a:pt x="86834" y="61071"/>
                </a:lnTo>
                <a:lnTo>
                  <a:pt x="89849" y="0"/>
                </a:lnTo>
                <a:lnTo>
                  <a:pt x="38592" y="2678"/>
                </a:lnTo>
                <a:lnTo>
                  <a:pt x="38592" y="16071"/>
                </a:lnTo>
                <a:lnTo>
                  <a:pt x="21105" y="16071"/>
                </a:lnTo>
                <a:lnTo>
                  <a:pt x="56683" y="50357"/>
                </a:lnTo>
                <a:lnTo>
                  <a:pt x="18090" y="55714"/>
                </a:lnTo>
                <a:lnTo>
                  <a:pt x="0" y="98571"/>
                </a:lnTo>
                <a:lnTo>
                  <a:pt x="24120" y="116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128"/>
          <p:cNvSpPr/>
          <p:nvPr/>
        </p:nvSpPr>
        <p:spPr>
          <a:xfrm>
            <a:off x="3005943" y="3449403"/>
            <a:ext cx="89400" cy="45300"/>
          </a:xfrm>
          <a:custGeom>
            <a:rect b="b" l="l" r="r" t="t"/>
            <a:pathLst>
              <a:path extrusionOk="0" h="120000" w="120000">
                <a:moveTo>
                  <a:pt x="34121" y="104250"/>
                </a:moveTo>
                <a:lnTo>
                  <a:pt x="39872" y="119250"/>
                </a:lnTo>
                <a:lnTo>
                  <a:pt x="47539" y="119250"/>
                </a:lnTo>
                <a:lnTo>
                  <a:pt x="53290" y="81750"/>
                </a:lnTo>
                <a:lnTo>
                  <a:pt x="53290" y="81750"/>
                </a:lnTo>
                <a:lnTo>
                  <a:pt x="85495" y="70500"/>
                </a:lnTo>
                <a:lnTo>
                  <a:pt x="87412" y="48750"/>
                </a:lnTo>
                <a:lnTo>
                  <a:pt x="102747" y="52500"/>
                </a:lnTo>
                <a:lnTo>
                  <a:pt x="119616" y="37500"/>
                </a:lnTo>
                <a:lnTo>
                  <a:pt x="100830" y="7500"/>
                </a:lnTo>
                <a:lnTo>
                  <a:pt x="68242" y="0"/>
                </a:lnTo>
                <a:lnTo>
                  <a:pt x="45623" y="11250"/>
                </a:lnTo>
                <a:lnTo>
                  <a:pt x="32204" y="7500"/>
                </a:lnTo>
                <a:lnTo>
                  <a:pt x="22619" y="7500"/>
                </a:lnTo>
                <a:lnTo>
                  <a:pt x="1916" y="41250"/>
                </a:lnTo>
                <a:lnTo>
                  <a:pt x="0" y="63750"/>
                </a:lnTo>
                <a:lnTo>
                  <a:pt x="16869" y="81750"/>
                </a:lnTo>
                <a:lnTo>
                  <a:pt x="30287" y="81750"/>
                </a:lnTo>
                <a:lnTo>
                  <a:pt x="30287" y="108000"/>
                </a:lnTo>
                <a:lnTo>
                  <a:pt x="34121" y="10425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128"/>
          <p:cNvSpPr/>
          <p:nvPr/>
        </p:nvSpPr>
        <p:spPr>
          <a:xfrm>
            <a:off x="3033642" y="3464507"/>
            <a:ext cx="63000" cy="65400"/>
          </a:xfrm>
          <a:custGeom>
            <a:rect b="b" l="l" r="r" t="t"/>
            <a:pathLst>
              <a:path extrusionOk="0" h="120000" w="120000">
                <a:moveTo>
                  <a:pt x="81643" y="108995"/>
                </a:moveTo>
                <a:lnTo>
                  <a:pt x="81643" y="108995"/>
                </a:lnTo>
                <a:lnTo>
                  <a:pt x="81643" y="108995"/>
                </a:lnTo>
                <a:cubicBezTo>
                  <a:pt x="87123" y="114235"/>
                  <a:pt x="92602" y="119475"/>
                  <a:pt x="95342" y="119475"/>
                </a:cubicBezTo>
                <a:cubicBezTo>
                  <a:pt x="98082" y="119475"/>
                  <a:pt x="103561" y="116855"/>
                  <a:pt x="106301" y="116855"/>
                </a:cubicBezTo>
                <a:cubicBezTo>
                  <a:pt x="109041" y="114235"/>
                  <a:pt x="109041" y="114235"/>
                  <a:pt x="109041" y="114235"/>
                </a:cubicBezTo>
                <a:cubicBezTo>
                  <a:pt x="103561" y="103755"/>
                  <a:pt x="103561" y="103755"/>
                  <a:pt x="103561" y="103755"/>
                </a:cubicBezTo>
                <a:cubicBezTo>
                  <a:pt x="109041" y="95895"/>
                  <a:pt x="109041" y="95895"/>
                  <a:pt x="109041" y="95895"/>
                </a:cubicBezTo>
                <a:cubicBezTo>
                  <a:pt x="111780" y="41397"/>
                  <a:pt x="111780" y="41397"/>
                  <a:pt x="111780" y="41397"/>
                </a:cubicBezTo>
                <a:cubicBezTo>
                  <a:pt x="119452" y="25676"/>
                  <a:pt x="119452" y="25676"/>
                  <a:pt x="119452" y="25676"/>
                </a:cubicBezTo>
                <a:cubicBezTo>
                  <a:pt x="119452" y="0"/>
                  <a:pt x="119452" y="0"/>
                  <a:pt x="119452" y="0"/>
                </a:cubicBezTo>
                <a:cubicBezTo>
                  <a:pt x="95342" y="10480"/>
                  <a:pt x="95342" y="10480"/>
                  <a:pt x="95342" y="10480"/>
                </a:cubicBezTo>
                <a:cubicBezTo>
                  <a:pt x="76164" y="7860"/>
                  <a:pt x="76164" y="7860"/>
                  <a:pt x="76164" y="7860"/>
                </a:cubicBezTo>
                <a:cubicBezTo>
                  <a:pt x="73424" y="23056"/>
                  <a:pt x="73424" y="23056"/>
                  <a:pt x="73424" y="23056"/>
                </a:cubicBezTo>
                <a:cubicBezTo>
                  <a:pt x="27397" y="30917"/>
                  <a:pt x="27397" y="30917"/>
                  <a:pt x="27397" y="30917"/>
                </a:cubicBezTo>
                <a:cubicBezTo>
                  <a:pt x="16438" y="57117"/>
                  <a:pt x="16438" y="57117"/>
                  <a:pt x="16438" y="57117"/>
                </a:cubicBezTo>
                <a:cubicBezTo>
                  <a:pt x="8219" y="57117"/>
                  <a:pt x="8219" y="57117"/>
                  <a:pt x="8219" y="57117"/>
                </a:cubicBezTo>
                <a:lnTo>
                  <a:pt x="8219" y="57117"/>
                </a:lnTo>
                <a:cubicBezTo>
                  <a:pt x="0" y="59737"/>
                  <a:pt x="0" y="59737"/>
                  <a:pt x="0" y="59737"/>
                </a:cubicBezTo>
                <a:cubicBezTo>
                  <a:pt x="51506" y="108995"/>
                  <a:pt x="51506" y="108995"/>
                  <a:pt x="51506" y="108995"/>
                </a:cubicBezTo>
                <a:cubicBezTo>
                  <a:pt x="56986" y="106375"/>
                  <a:pt x="56986" y="106375"/>
                  <a:pt x="56986" y="106375"/>
                </a:cubicBezTo>
                <a:cubicBezTo>
                  <a:pt x="73424" y="111615"/>
                  <a:pt x="73424" y="111615"/>
                  <a:pt x="73424" y="111615"/>
                </a:cubicBezTo>
                <a:lnTo>
                  <a:pt x="81643" y="10899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128"/>
          <p:cNvSpPr/>
          <p:nvPr/>
        </p:nvSpPr>
        <p:spPr>
          <a:xfrm>
            <a:off x="2994611" y="3473318"/>
            <a:ext cx="32700" cy="21300"/>
          </a:xfrm>
          <a:custGeom>
            <a:rect b="b" l="l" r="r" t="t"/>
            <a:pathLst>
              <a:path extrusionOk="0" h="120000" w="120000">
                <a:moveTo>
                  <a:pt x="10434" y="70400"/>
                </a:moveTo>
                <a:lnTo>
                  <a:pt x="46956" y="70400"/>
                </a:lnTo>
                <a:lnTo>
                  <a:pt x="87652" y="118400"/>
                </a:lnTo>
                <a:lnTo>
                  <a:pt x="118956" y="94400"/>
                </a:lnTo>
                <a:lnTo>
                  <a:pt x="118956" y="46400"/>
                </a:lnTo>
                <a:lnTo>
                  <a:pt x="87652" y="46400"/>
                </a:lnTo>
                <a:lnTo>
                  <a:pt x="36521" y="0"/>
                </a:lnTo>
                <a:lnTo>
                  <a:pt x="0" y="54400"/>
                </a:lnTo>
                <a:lnTo>
                  <a:pt x="10434" y="704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128"/>
          <p:cNvSpPr/>
          <p:nvPr/>
        </p:nvSpPr>
        <p:spPr>
          <a:xfrm>
            <a:off x="3058822" y="3523664"/>
            <a:ext cx="48900" cy="42900"/>
          </a:xfrm>
          <a:custGeom>
            <a:rect b="b" l="l" r="r" t="t"/>
            <a:pathLst>
              <a:path extrusionOk="0" h="120000" w="120000">
                <a:moveTo>
                  <a:pt x="84000" y="115200"/>
                </a:moveTo>
                <a:lnTo>
                  <a:pt x="84000" y="115200"/>
                </a:lnTo>
                <a:cubicBezTo>
                  <a:pt x="108705" y="119200"/>
                  <a:pt x="108705" y="119200"/>
                  <a:pt x="108705" y="119200"/>
                </a:cubicBezTo>
                <a:cubicBezTo>
                  <a:pt x="115764" y="99200"/>
                  <a:pt x="115764" y="99200"/>
                  <a:pt x="115764" y="99200"/>
                </a:cubicBezTo>
                <a:cubicBezTo>
                  <a:pt x="105176" y="79200"/>
                  <a:pt x="105176" y="79200"/>
                  <a:pt x="105176" y="79200"/>
                </a:cubicBezTo>
                <a:cubicBezTo>
                  <a:pt x="119294" y="67200"/>
                  <a:pt x="119294" y="67200"/>
                  <a:pt x="119294" y="67200"/>
                </a:cubicBezTo>
                <a:cubicBezTo>
                  <a:pt x="91058" y="44000"/>
                  <a:pt x="91058" y="44000"/>
                  <a:pt x="91058" y="44000"/>
                </a:cubicBezTo>
                <a:cubicBezTo>
                  <a:pt x="77647" y="12000"/>
                  <a:pt x="77647" y="12000"/>
                  <a:pt x="77647" y="12000"/>
                </a:cubicBezTo>
                <a:lnTo>
                  <a:pt x="77647" y="12000"/>
                </a:lnTo>
                <a:cubicBezTo>
                  <a:pt x="67058" y="20000"/>
                  <a:pt x="60000" y="20000"/>
                  <a:pt x="60000" y="24000"/>
                </a:cubicBezTo>
                <a:cubicBezTo>
                  <a:pt x="60000" y="24000"/>
                  <a:pt x="60000" y="24000"/>
                  <a:pt x="42352" y="4000"/>
                </a:cubicBezTo>
                <a:cubicBezTo>
                  <a:pt x="31764" y="12000"/>
                  <a:pt x="31764" y="12000"/>
                  <a:pt x="31764" y="12000"/>
                </a:cubicBezTo>
                <a:cubicBezTo>
                  <a:pt x="10588" y="0"/>
                  <a:pt x="10588" y="0"/>
                  <a:pt x="10588" y="0"/>
                </a:cubicBezTo>
                <a:cubicBezTo>
                  <a:pt x="3529" y="4000"/>
                  <a:pt x="3529" y="4000"/>
                  <a:pt x="3529" y="4000"/>
                </a:cubicBezTo>
                <a:cubicBezTo>
                  <a:pt x="0" y="44000"/>
                  <a:pt x="0" y="44000"/>
                  <a:pt x="0" y="44000"/>
                </a:cubicBezTo>
                <a:cubicBezTo>
                  <a:pt x="21176" y="59200"/>
                  <a:pt x="21176" y="59200"/>
                  <a:pt x="21176" y="59200"/>
                </a:cubicBezTo>
                <a:cubicBezTo>
                  <a:pt x="28235" y="44000"/>
                  <a:pt x="28235" y="44000"/>
                  <a:pt x="28235" y="44000"/>
                </a:cubicBezTo>
                <a:cubicBezTo>
                  <a:pt x="77647" y="87200"/>
                  <a:pt x="77647" y="87200"/>
                  <a:pt x="77647" y="87200"/>
                </a:cubicBezTo>
                <a:lnTo>
                  <a:pt x="84000" y="115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128"/>
          <p:cNvSpPr/>
          <p:nvPr/>
        </p:nvSpPr>
        <p:spPr>
          <a:xfrm>
            <a:off x="3104147" y="3548836"/>
            <a:ext cx="83100" cy="35100"/>
          </a:xfrm>
          <a:custGeom>
            <a:rect b="b" l="l" r="r" t="t"/>
            <a:pathLst>
              <a:path extrusionOk="0" h="120000" w="120000">
                <a:moveTo>
                  <a:pt x="100899" y="81600"/>
                </a:moveTo>
                <a:lnTo>
                  <a:pt x="111280" y="119040"/>
                </a:lnTo>
                <a:lnTo>
                  <a:pt x="119584" y="91200"/>
                </a:lnTo>
                <a:lnTo>
                  <a:pt x="119584" y="62400"/>
                </a:lnTo>
                <a:lnTo>
                  <a:pt x="98823" y="9600"/>
                </a:lnTo>
                <a:lnTo>
                  <a:pt x="80553" y="9600"/>
                </a:lnTo>
                <a:lnTo>
                  <a:pt x="78477" y="0"/>
                </a:lnTo>
                <a:lnTo>
                  <a:pt x="70173" y="0"/>
                </a:lnTo>
                <a:lnTo>
                  <a:pt x="34878" y="43200"/>
                </a:lnTo>
                <a:lnTo>
                  <a:pt x="14532" y="28800"/>
                </a:lnTo>
                <a:lnTo>
                  <a:pt x="8304" y="4800"/>
                </a:lnTo>
                <a:lnTo>
                  <a:pt x="6228" y="0"/>
                </a:lnTo>
                <a:lnTo>
                  <a:pt x="0" y="9600"/>
                </a:lnTo>
                <a:lnTo>
                  <a:pt x="4152" y="33600"/>
                </a:lnTo>
                <a:lnTo>
                  <a:pt x="0" y="62400"/>
                </a:lnTo>
                <a:lnTo>
                  <a:pt x="22837" y="72000"/>
                </a:lnTo>
                <a:lnTo>
                  <a:pt x="33217" y="100800"/>
                </a:lnTo>
                <a:lnTo>
                  <a:pt x="37370" y="96000"/>
                </a:lnTo>
                <a:lnTo>
                  <a:pt x="45259" y="119040"/>
                </a:lnTo>
                <a:lnTo>
                  <a:pt x="55640" y="110400"/>
                </a:lnTo>
                <a:lnTo>
                  <a:pt x="47335" y="81600"/>
                </a:lnTo>
                <a:lnTo>
                  <a:pt x="74325" y="33600"/>
                </a:lnTo>
                <a:lnTo>
                  <a:pt x="74325" y="33600"/>
                </a:lnTo>
                <a:lnTo>
                  <a:pt x="109204" y="62400"/>
                </a:lnTo>
                <a:lnTo>
                  <a:pt x="100899" y="816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128"/>
          <p:cNvSpPr/>
          <p:nvPr/>
        </p:nvSpPr>
        <p:spPr>
          <a:xfrm>
            <a:off x="5287311" y="3091949"/>
            <a:ext cx="247800" cy="234000"/>
          </a:xfrm>
          <a:custGeom>
            <a:rect b="b" l="l" r="r" t="t"/>
            <a:pathLst>
              <a:path extrusionOk="0" h="120000" w="120000">
                <a:moveTo>
                  <a:pt x="47310" y="118388"/>
                </a:moveTo>
                <a:lnTo>
                  <a:pt x="50758" y="119853"/>
                </a:lnTo>
                <a:lnTo>
                  <a:pt x="56827" y="113406"/>
                </a:lnTo>
                <a:lnTo>
                  <a:pt x="72689" y="113406"/>
                </a:lnTo>
                <a:lnTo>
                  <a:pt x="60965" y="91575"/>
                </a:lnTo>
                <a:lnTo>
                  <a:pt x="67862" y="80586"/>
                </a:lnTo>
                <a:lnTo>
                  <a:pt x="78068" y="82783"/>
                </a:lnTo>
                <a:lnTo>
                  <a:pt x="100689" y="53040"/>
                </a:lnTo>
                <a:lnTo>
                  <a:pt x="103448" y="43516"/>
                </a:lnTo>
                <a:lnTo>
                  <a:pt x="93793" y="35604"/>
                </a:lnTo>
                <a:lnTo>
                  <a:pt x="93793" y="19633"/>
                </a:lnTo>
                <a:lnTo>
                  <a:pt x="104137" y="22564"/>
                </a:lnTo>
                <a:lnTo>
                  <a:pt x="119862" y="13040"/>
                </a:lnTo>
                <a:lnTo>
                  <a:pt x="108827" y="9377"/>
                </a:lnTo>
                <a:lnTo>
                  <a:pt x="108827" y="1465"/>
                </a:lnTo>
                <a:lnTo>
                  <a:pt x="98620" y="0"/>
                </a:lnTo>
                <a:lnTo>
                  <a:pt x="98620" y="0"/>
                </a:lnTo>
                <a:lnTo>
                  <a:pt x="87034" y="0"/>
                </a:lnTo>
                <a:lnTo>
                  <a:pt x="75310" y="7179"/>
                </a:lnTo>
                <a:lnTo>
                  <a:pt x="77379" y="17435"/>
                </a:lnTo>
                <a:lnTo>
                  <a:pt x="60965" y="40000"/>
                </a:lnTo>
                <a:lnTo>
                  <a:pt x="58896" y="50109"/>
                </a:lnTo>
                <a:lnTo>
                  <a:pt x="58896" y="50109"/>
                </a:lnTo>
                <a:lnTo>
                  <a:pt x="41103" y="55238"/>
                </a:lnTo>
                <a:lnTo>
                  <a:pt x="39034" y="64615"/>
                </a:lnTo>
                <a:lnTo>
                  <a:pt x="8965" y="69743"/>
                </a:lnTo>
                <a:lnTo>
                  <a:pt x="8965" y="69743"/>
                </a:lnTo>
                <a:lnTo>
                  <a:pt x="0" y="65347"/>
                </a:lnTo>
                <a:lnTo>
                  <a:pt x="4137" y="76336"/>
                </a:lnTo>
                <a:lnTo>
                  <a:pt x="12413" y="80000"/>
                </a:lnTo>
                <a:lnTo>
                  <a:pt x="12413" y="87912"/>
                </a:lnTo>
                <a:lnTo>
                  <a:pt x="17931" y="90842"/>
                </a:lnTo>
                <a:lnTo>
                  <a:pt x="6206" y="98168"/>
                </a:lnTo>
                <a:lnTo>
                  <a:pt x="4137" y="107545"/>
                </a:lnTo>
                <a:lnTo>
                  <a:pt x="4827" y="107545"/>
                </a:lnTo>
                <a:lnTo>
                  <a:pt x="37103" y="104615"/>
                </a:lnTo>
                <a:lnTo>
                  <a:pt x="41103" y="106813"/>
                </a:lnTo>
                <a:lnTo>
                  <a:pt x="41793" y="109743"/>
                </a:lnTo>
                <a:lnTo>
                  <a:pt x="44551" y="111208"/>
                </a:lnTo>
                <a:lnTo>
                  <a:pt x="47310" y="1183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128"/>
          <p:cNvSpPr/>
          <p:nvPr/>
        </p:nvSpPr>
        <p:spPr>
          <a:xfrm>
            <a:off x="5279757" y="3061742"/>
            <a:ext cx="217800" cy="165000"/>
          </a:xfrm>
          <a:custGeom>
            <a:rect b="b" l="l" r="r" t="t"/>
            <a:pathLst>
              <a:path extrusionOk="0" h="120000" w="120000">
                <a:moveTo>
                  <a:pt x="3764" y="113541"/>
                </a:moveTo>
                <a:lnTo>
                  <a:pt x="13960" y="119791"/>
                </a:lnTo>
                <a:lnTo>
                  <a:pt x="47372" y="112500"/>
                </a:lnTo>
                <a:lnTo>
                  <a:pt x="49725" y="99166"/>
                </a:lnTo>
                <a:lnTo>
                  <a:pt x="69960" y="91875"/>
                </a:lnTo>
                <a:lnTo>
                  <a:pt x="72313" y="77500"/>
                </a:lnTo>
                <a:lnTo>
                  <a:pt x="90980" y="45416"/>
                </a:lnTo>
                <a:lnTo>
                  <a:pt x="88627" y="31875"/>
                </a:lnTo>
                <a:lnTo>
                  <a:pt x="88627" y="30833"/>
                </a:lnTo>
                <a:lnTo>
                  <a:pt x="101960" y="20625"/>
                </a:lnTo>
                <a:lnTo>
                  <a:pt x="115921" y="20625"/>
                </a:lnTo>
                <a:lnTo>
                  <a:pt x="119843" y="15416"/>
                </a:lnTo>
                <a:lnTo>
                  <a:pt x="108078" y="15416"/>
                </a:lnTo>
                <a:lnTo>
                  <a:pt x="92549" y="24791"/>
                </a:lnTo>
                <a:lnTo>
                  <a:pt x="86431" y="0"/>
                </a:lnTo>
                <a:lnTo>
                  <a:pt x="80156" y="11250"/>
                </a:lnTo>
                <a:lnTo>
                  <a:pt x="80156" y="11250"/>
                </a:lnTo>
                <a:lnTo>
                  <a:pt x="63058" y="19583"/>
                </a:lnTo>
                <a:lnTo>
                  <a:pt x="63058" y="19583"/>
                </a:lnTo>
                <a:lnTo>
                  <a:pt x="42039" y="13333"/>
                </a:lnTo>
                <a:lnTo>
                  <a:pt x="36549" y="16458"/>
                </a:lnTo>
                <a:lnTo>
                  <a:pt x="33411" y="29791"/>
                </a:lnTo>
                <a:lnTo>
                  <a:pt x="22588" y="36041"/>
                </a:lnTo>
                <a:lnTo>
                  <a:pt x="19450" y="45416"/>
                </a:lnTo>
                <a:lnTo>
                  <a:pt x="3764" y="40208"/>
                </a:lnTo>
                <a:lnTo>
                  <a:pt x="0" y="58750"/>
                </a:lnTo>
                <a:lnTo>
                  <a:pt x="2352" y="89791"/>
                </a:lnTo>
                <a:lnTo>
                  <a:pt x="7686" y="92916"/>
                </a:lnTo>
                <a:lnTo>
                  <a:pt x="9254" y="101250"/>
                </a:lnTo>
                <a:lnTo>
                  <a:pt x="3137" y="112500"/>
                </a:lnTo>
                <a:lnTo>
                  <a:pt x="3764" y="11354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128"/>
          <p:cNvSpPr/>
          <p:nvPr/>
        </p:nvSpPr>
        <p:spPr>
          <a:xfrm>
            <a:off x="5032986" y="3036569"/>
            <a:ext cx="288300" cy="265500"/>
          </a:xfrm>
          <a:custGeom>
            <a:rect b="b" l="l" r="r" t="t"/>
            <a:pathLst>
              <a:path extrusionOk="0" h="120000" w="120000">
                <a:moveTo>
                  <a:pt x="82061" y="115349"/>
                </a:moveTo>
                <a:lnTo>
                  <a:pt x="108582" y="119870"/>
                </a:lnTo>
                <a:lnTo>
                  <a:pt x="110366" y="110958"/>
                </a:lnTo>
                <a:lnTo>
                  <a:pt x="110366" y="110958"/>
                </a:lnTo>
                <a:lnTo>
                  <a:pt x="119881" y="105145"/>
                </a:lnTo>
                <a:lnTo>
                  <a:pt x="115718" y="102561"/>
                </a:lnTo>
                <a:lnTo>
                  <a:pt x="115123" y="95586"/>
                </a:lnTo>
                <a:lnTo>
                  <a:pt x="109177" y="92357"/>
                </a:lnTo>
                <a:lnTo>
                  <a:pt x="104539" y="80731"/>
                </a:lnTo>
                <a:lnTo>
                  <a:pt x="109177" y="74402"/>
                </a:lnTo>
                <a:lnTo>
                  <a:pt x="107988" y="69881"/>
                </a:lnTo>
                <a:lnTo>
                  <a:pt x="103944" y="67944"/>
                </a:lnTo>
                <a:lnTo>
                  <a:pt x="103944" y="67944"/>
                </a:lnTo>
                <a:lnTo>
                  <a:pt x="102160" y="48051"/>
                </a:lnTo>
                <a:lnTo>
                  <a:pt x="102160" y="48051"/>
                </a:lnTo>
                <a:lnTo>
                  <a:pt x="107393" y="27642"/>
                </a:lnTo>
                <a:lnTo>
                  <a:pt x="79682" y="12142"/>
                </a:lnTo>
                <a:lnTo>
                  <a:pt x="60773" y="19892"/>
                </a:lnTo>
                <a:lnTo>
                  <a:pt x="61962" y="25059"/>
                </a:lnTo>
                <a:lnTo>
                  <a:pt x="47215" y="28288"/>
                </a:lnTo>
                <a:lnTo>
                  <a:pt x="37819" y="23767"/>
                </a:lnTo>
                <a:lnTo>
                  <a:pt x="36630" y="21184"/>
                </a:lnTo>
                <a:lnTo>
                  <a:pt x="29018" y="19246"/>
                </a:lnTo>
                <a:lnTo>
                  <a:pt x="28424" y="11625"/>
                </a:lnTo>
                <a:lnTo>
                  <a:pt x="23666" y="7750"/>
                </a:lnTo>
                <a:lnTo>
                  <a:pt x="24261" y="1291"/>
                </a:lnTo>
                <a:lnTo>
                  <a:pt x="13557" y="7750"/>
                </a:lnTo>
                <a:lnTo>
                  <a:pt x="5351" y="6458"/>
                </a:lnTo>
                <a:lnTo>
                  <a:pt x="1783" y="0"/>
                </a:lnTo>
                <a:lnTo>
                  <a:pt x="0" y="4520"/>
                </a:lnTo>
                <a:lnTo>
                  <a:pt x="0" y="16663"/>
                </a:lnTo>
                <a:lnTo>
                  <a:pt x="2973" y="22475"/>
                </a:lnTo>
                <a:lnTo>
                  <a:pt x="3567" y="23121"/>
                </a:lnTo>
                <a:lnTo>
                  <a:pt x="3567" y="23121"/>
                </a:lnTo>
                <a:lnTo>
                  <a:pt x="6541" y="30096"/>
                </a:lnTo>
                <a:lnTo>
                  <a:pt x="12487" y="33326"/>
                </a:lnTo>
                <a:lnTo>
                  <a:pt x="12487" y="39784"/>
                </a:lnTo>
                <a:lnTo>
                  <a:pt x="7135" y="50635"/>
                </a:lnTo>
                <a:lnTo>
                  <a:pt x="14747" y="60322"/>
                </a:lnTo>
                <a:lnTo>
                  <a:pt x="18315" y="60968"/>
                </a:lnTo>
                <a:lnTo>
                  <a:pt x="21883" y="68589"/>
                </a:lnTo>
                <a:lnTo>
                  <a:pt x="21288" y="73110"/>
                </a:lnTo>
                <a:lnTo>
                  <a:pt x="26045" y="80731"/>
                </a:lnTo>
                <a:lnTo>
                  <a:pt x="29494" y="76986"/>
                </a:lnTo>
                <a:lnTo>
                  <a:pt x="32467" y="82023"/>
                </a:lnTo>
                <a:lnTo>
                  <a:pt x="35441" y="80086"/>
                </a:lnTo>
                <a:lnTo>
                  <a:pt x="35441" y="80731"/>
                </a:lnTo>
                <a:lnTo>
                  <a:pt x="44955" y="99332"/>
                </a:lnTo>
                <a:lnTo>
                  <a:pt x="51377" y="100624"/>
                </a:lnTo>
                <a:lnTo>
                  <a:pt x="53161" y="103853"/>
                </a:lnTo>
                <a:lnTo>
                  <a:pt x="65530" y="109020"/>
                </a:lnTo>
                <a:lnTo>
                  <a:pt x="75639" y="103853"/>
                </a:lnTo>
                <a:lnTo>
                  <a:pt x="79682" y="106437"/>
                </a:lnTo>
                <a:lnTo>
                  <a:pt x="82061" y="11534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128"/>
          <p:cNvSpPr/>
          <p:nvPr/>
        </p:nvSpPr>
        <p:spPr>
          <a:xfrm>
            <a:off x="5068239" y="3216555"/>
            <a:ext cx="25200" cy="26400"/>
          </a:xfrm>
          <a:custGeom>
            <a:rect b="b" l="l" r="r" t="t"/>
            <a:pathLst>
              <a:path extrusionOk="0" h="120000" w="120000">
                <a:moveTo>
                  <a:pt x="83720" y="118681"/>
                </a:moveTo>
                <a:lnTo>
                  <a:pt x="118604" y="118681"/>
                </a:lnTo>
                <a:lnTo>
                  <a:pt x="97674" y="79120"/>
                </a:lnTo>
                <a:lnTo>
                  <a:pt x="76744" y="59340"/>
                </a:lnTo>
                <a:lnTo>
                  <a:pt x="104651" y="32967"/>
                </a:lnTo>
                <a:lnTo>
                  <a:pt x="90697" y="6593"/>
                </a:lnTo>
                <a:lnTo>
                  <a:pt x="90697" y="0"/>
                </a:lnTo>
                <a:lnTo>
                  <a:pt x="41860" y="6593"/>
                </a:lnTo>
                <a:lnTo>
                  <a:pt x="0" y="65934"/>
                </a:lnTo>
                <a:lnTo>
                  <a:pt x="0" y="65934"/>
                </a:lnTo>
                <a:lnTo>
                  <a:pt x="83720" y="11868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128"/>
          <p:cNvSpPr/>
          <p:nvPr/>
        </p:nvSpPr>
        <p:spPr>
          <a:xfrm>
            <a:off x="4951149" y="3080622"/>
            <a:ext cx="144900" cy="151200"/>
          </a:xfrm>
          <a:custGeom>
            <a:rect b="b" l="l" r="r" t="t"/>
            <a:pathLst>
              <a:path extrusionOk="0" h="120000" w="120000">
                <a:moveTo>
                  <a:pt x="59881" y="114079"/>
                </a:moveTo>
                <a:lnTo>
                  <a:pt x="75029" y="119772"/>
                </a:lnTo>
                <a:lnTo>
                  <a:pt x="96094" y="119772"/>
                </a:lnTo>
                <a:lnTo>
                  <a:pt x="104378" y="108387"/>
                </a:lnTo>
                <a:lnTo>
                  <a:pt x="112662" y="107248"/>
                </a:lnTo>
                <a:lnTo>
                  <a:pt x="113846" y="107248"/>
                </a:lnTo>
                <a:lnTo>
                  <a:pt x="118579" y="109525"/>
                </a:lnTo>
                <a:lnTo>
                  <a:pt x="119763" y="108387"/>
                </a:lnTo>
                <a:lnTo>
                  <a:pt x="109112" y="93814"/>
                </a:lnTo>
                <a:lnTo>
                  <a:pt x="110295" y="85844"/>
                </a:lnTo>
                <a:lnTo>
                  <a:pt x="104378" y="73548"/>
                </a:lnTo>
                <a:lnTo>
                  <a:pt x="96094" y="72409"/>
                </a:lnTo>
                <a:lnTo>
                  <a:pt x="80946" y="54193"/>
                </a:lnTo>
                <a:lnTo>
                  <a:pt x="91597" y="35066"/>
                </a:lnTo>
                <a:lnTo>
                  <a:pt x="91597" y="24819"/>
                </a:lnTo>
                <a:lnTo>
                  <a:pt x="79763" y="19127"/>
                </a:lnTo>
                <a:lnTo>
                  <a:pt x="79763" y="19127"/>
                </a:lnTo>
                <a:lnTo>
                  <a:pt x="73846" y="5692"/>
                </a:lnTo>
                <a:lnTo>
                  <a:pt x="66745" y="2277"/>
                </a:lnTo>
                <a:lnTo>
                  <a:pt x="58698" y="3415"/>
                </a:lnTo>
                <a:lnTo>
                  <a:pt x="52781" y="0"/>
                </a:lnTo>
                <a:lnTo>
                  <a:pt x="44497" y="5692"/>
                </a:lnTo>
                <a:lnTo>
                  <a:pt x="42130" y="4554"/>
                </a:lnTo>
                <a:lnTo>
                  <a:pt x="38579" y="14800"/>
                </a:lnTo>
                <a:lnTo>
                  <a:pt x="30532" y="15939"/>
                </a:lnTo>
                <a:lnTo>
                  <a:pt x="28165" y="45085"/>
                </a:lnTo>
                <a:lnTo>
                  <a:pt x="0" y="61024"/>
                </a:lnTo>
                <a:lnTo>
                  <a:pt x="3313" y="76736"/>
                </a:lnTo>
                <a:lnTo>
                  <a:pt x="23431" y="81290"/>
                </a:lnTo>
                <a:lnTo>
                  <a:pt x="35029" y="92675"/>
                </a:lnTo>
                <a:lnTo>
                  <a:pt x="50414" y="98368"/>
                </a:lnTo>
                <a:lnTo>
                  <a:pt x="52781" y="105199"/>
                </a:lnTo>
                <a:lnTo>
                  <a:pt x="59881" y="102922"/>
                </a:lnTo>
                <a:lnTo>
                  <a:pt x="59881" y="11407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128"/>
          <p:cNvSpPr/>
          <p:nvPr/>
        </p:nvSpPr>
        <p:spPr>
          <a:xfrm>
            <a:off x="4900787" y="3084398"/>
            <a:ext cx="100500" cy="90600"/>
          </a:xfrm>
          <a:custGeom>
            <a:rect b="b" l="l" r="r" t="t"/>
            <a:pathLst>
              <a:path extrusionOk="0" h="120000" w="120000">
                <a:moveTo>
                  <a:pt x="3399" y="110566"/>
                </a:moveTo>
                <a:lnTo>
                  <a:pt x="15297" y="119622"/>
                </a:lnTo>
                <a:lnTo>
                  <a:pt x="59150" y="93584"/>
                </a:lnTo>
                <a:lnTo>
                  <a:pt x="99603" y="67547"/>
                </a:lnTo>
                <a:lnTo>
                  <a:pt x="103002" y="18867"/>
                </a:lnTo>
                <a:lnTo>
                  <a:pt x="114560" y="16981"/>
                </a:lnTo>
                <a:lnTo>
                  <a:pt x="119660" y="0"/>
                </a:lnTo>
                <a:lnTo>
                  <a:pt x="94504" y="1886"/>
                </a:lnTo>
                <a:lnTo>
                  <a:pt x="69008" y="15094"/>
                </a:lnTo>
                <a:lnTo>
                  <a:pt x="50651" y="5660"/>
                </a:lnTo>
                <a:lnTo>
                  <a:pt x="35354" y="16981"/>
                </a:lnTo>
                <a:lnTo>
                  <a:pt x="20056" y="11320"/>
                </a:lnTo>
                <a:lnTo>
                  <a:pt x="23456" y="24150"/>
                </a:lnTo>
                <a:lnTo>
                  <a:pt x="11898" y="35471"/>
                </a:lnTo>
                <a:lnTo>
                  <a:pt x="5099" y="31698"/>
                </a:lnTo>
                <a:lnTo>
                  <a:pt x="6798" y="61886"/>
                </a:lnTo>
                <a:lnTo>
                  <a:pt x="15297" y="60000"/>
                </a:lnTo>
                <a:lnTo>
                  <a:pt x="21756" y="69056"/>
                </a:lnTo>
                <a:lnTo>
                  <a:pt x="21756" y="71320"/>
                </a:lnTo>
                <a:lnTo>
                  <a:pt x="10198" y="93584"/>
                </a:lnTo>
                <a:lnTo>
                  <a:pt x="0" y="99245"/>
                </a:lnTo>
                <a:lnTo>
                  <a:pt x="0" y="110566"/>
                </a:lnTo>
                <a:lnTo>
                  <a:pt x="3399" y="1105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128"/>
          <p:cNvSpPr/>
          <p:nvPr/>
        </p:nvSpPr>
        <p:spPr>
          <a:xfrm>
            <a:off x="4888197" y="3157399"/>
            <a:ext cx="65400" cy="75300"/>
          </a:xfrm>
          <a:custGeom>
            <a:rect b="b" l="l" r="r" t="t"/>
            <a:pathLst>
              <a:path extrusionOk="0" h="120000" w="120000">
                <a:moveTo>
                  <a:pt x="0" y="115000"/>
                </a:moveTo>
                <a:lnTo>
                  <a:pt x="28695" y="119545"/>
                </a:lnTo>
                <a:lnTo>
                  <a:pt x="49565" y="96818"/>
                </a:lnTo>
                <a:lnTo>
                  <a:pt x="69913" y="96818"/>
                </a:lnTo>
                <a:lnTo>
                  <a:pt x="85565" y="79090"/>
                </a:lnTo>
                <a:lnTo>
                  <a:pt x="56869" y="51818"/>
                </a:lnTo>
                <a:lnTo>
                  <a:pt x="111652" y="42727"/>
                </a:lnTo>
                <a:lnTo>
                  <a:pt x="119478" y="31363"/>
                </a:lnTo>
                <a:lnTo>
                  <a:pt x="111652" y="0"/>
                </a:lnTo>
                <a:lnTo>
                  <a:pt x="44347" y="31363"/>
                </a:lnTo>
                <a:lnTo>
                  <a:pt x="26086" y="20454"/>
                </a:lnTo>
                <a:lnTo>
                  <a:pt x="18260" y="20454"/>
                </a:lnTo>
                <a:lnTo>
                  <a:pt x="13043" y="67727"/>
                </a:lnTo>
                <a:lnTo>
                  <a:pt x="10434" y="74545"/>
                </a:lnTo>
                <a:lnTo>
                  <a:pt x="7826" y="105909"/>
                </a:lnTo>
                <a:lnTo>
                  <a:pt x="0" y="115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128"/>
          <p:cNvSpPr/>
          <p:nvPr/>
        </p:nvSpPr>
        <p:spPr>
          <a:xfrm>
            <a:off x="4878125" y="3132226"/>
            <a:ext cx="40200" cy="96900"/>
          </a:xfrm>
          <a:custGeom>
            <a:rect b="b" l="l" r="r" t="t"/>
            <a:pathLst>
              <a:path extrusionOk="0" h="120000" w="120000">
                <a:moveTo>
                  <a:pt x="0" y="77396"/>
                </a:moveTo>
                <a:lnTo>
                  <a:pt x="33669" y="119644"/>
                </a:lnTo>
                <a:lnTo>
                  <a:pt x="42302" y="112544"/>
                </a:lnTo>
                <a:lnTo>
                  <a:pt x="46618" y="89822"/>
                </a:lnTo>
                <a:lnTo>
                  <a:pt x="50935" y="84497"/>
                </a:lnTo>
                <a:lnTo>
                  <a:pt x="63884" y="33372"/>
                </a:lnTo>
                <a:lnTo>
                  <a:pt x="89784" y="28047"/>
                </a:lnTo>
                <a:lnTo>
                  <a:pt x="119136" y="6745"/>
                </a:lnTo>
                <a:lnTo>
                  <a:pt x="102733" y="0"/>
                </a:lnTo>
                <a:lnTo>
                  <a:pt x="85467" y="1775"/>
                </a:lnTo>
                <a:lnTo>
                  <a:pt x="85467" y="1775"/>
                </a:lnTo>
                <a:lnTo>
                  <a:pt x="85467" y="1775"/>
                </a:lnTo>
                <a:lnTo>
                  <a:pt x="37985" y="38698"/>
                </a:lnTo>
                <a:lnTo>
                  <a:pt x="12086" y="73846"/>
                </a:lnTo>
                <a:lnTo>
                  <a:pt x="0" y="7739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128"/>
          <p:cNvSpPr/>
          <p:nvPr/>
        </p:nvSpPr>
        <p:spPr>
          <a:xfrm>
            <a:off x="4885679" y="3178796"/>
            <a:ext cx="319800" cy="268200"/>
          </a:xfrm>
          <a:custGeom>
            <a:rect b="b" l="l" r="r" t="t"/>
            <a:pathLst>
              <a:path extrusionOk="0" h="120000" w="120000">
                <a:moveTo>
                  <a:pt x="40465" y="108498"/>
                </a:moveTo>
                <a:lnTo>
                  <a:pt x="43685" y="111054"/>
                </a:lnTo>
                <a:lnTo>
                  <a:pt x="45831" y="119872"/>
                </a:lnTo>
                <a:lnTo>
                  <a:pt x="54311" y="111054"/>
                </a:lnTo>
                <a:lnTo>
                  <a:pt x="54847" y="111054"/>
                </a:lnTo>
                <a:lnTo>
                  <a:pt x="68157" y="112332"/>
                </a:lnTo>
                <a:lnTo>
                  <a:pt x="71914" y="114888"/>
                </a:lnTo>
                <a:lnTo>
                  <a:pt x="77817" y="104664"/>
                </a:lnTo>
                <a:lnTo>
                  <a:pt x="77817" y="104664"/>
                </a:lnTo>
                <a:lnTo>
                  <a:pt x="99069" y="99552"/>
                </a:lnTo>
                <a:lnTo>
                  <a:pt x="115599" y="92651"/>
                </a:lnTo>
                <a:lnTo>
                  <a:pt x="119892" y="78083"/>
                </a:lnTo>
                <a:lnTo>
                  <a:pt x="116672" y="73610"/>
                </a:lnTo>
                <a:lnTo>
                  <a:pt x="102289" y="71693"/>
                </a:lnTo>
                <a:lnTo>
                  <a:pt x="97459" y="62875"/>
                </a:lnTo>
                <a:lnTo>
                  <a:pt x="94883" y="60958"/>
                </a:lnTo>
                <a:lnTo>
                  <a:pt x="94883" y="59041"/>
                </a:lnTo>
                <a:lnTo>
                  <a:pt x="92737" y="59680"/>
                </a:lnTo>
                <a:lnTo>
                  <a:pt x="92737" y="59680"/>
                </a:lnTo>
                <a:lnTo>
                  <a:pt x="92737" y="60319"/>
                </a:lnTo>
                <a:lnTo>
                  <a:pt x="89516" y="52651"/>
                </a:lnTo>
                <a:lnTo>
                  <a:pt x="87906" y="51373"/>
                </a:lnTo>
                <a:lnTo>
                  <a:pt x="87906" y="50734"/>
                </a:lnTo>
                <a:lnTo>
                  <a:pt x="87370" y="43833"/>
                </a:lnTo>
                <a:lnTo>
                  <a:pt x="79427" y="32971"/>
                </a:lnTo>
                <a:lnTo>
                  <a:pt x="78354" y="29265"/>
                </a:lnTo>
                <a:lnTo>
                  <a:pt x="74597" y="29265"/>
                </a:lnTo>
                <a:lnTo>
                  <a:pt x="74597" y="29265"/>
                </a:lnTo>
                <a:lnTo>
                  <a:pt x="68694" y="24153"/>
                </a:lnTo>
                <a:lnTo>
                  <a:pt x="58604" y="24792"/>
                </a:lnTo>
                <a:lnTo>
                  <a:pt x="58604" y="24153"/>
                </a:lnTo>
                <a:lnTo>
                  <a:pt x="51198" y="20319"/>
                </a:lnTo>
                <a:lnTo>
                  <a:pt x="51198" y="14568"/>
                </a:lnTo>
                <a:lnTo>
                  <a:pt x="48515" y="15846"/>
                </a:lnTo>
                <a:lnTo>
                  <a:pt x="46905" y="12140"/>
                </a:lnTo>
                <a:lnTo>
                  <a:pt x="39928" y="8945"/>
                </a:lnTo>
                <a:lnTo>
                  <a:pt x="35205" y="2555"/>
                </a:lnTo>
                <a:lnTo>
                  <a:pt x="26082" y="0"/>
                </a:lnTo>
                <a:lnTo>
                  <a:pt x="24042" y="3194"/>
                </a:lnTo>
                <a:lnTo>
                  <a:pt x="13846" y="5750"/>
                </a:lnTo>
                <a:lnTo>
                  <a:pt x="19212" y="12779"/>
                </a:lnTo>
                <a:lnTo>
                  <a:pt x="15456" y="18402"/>
                </a:lnTo>
                <a:lnTo>
                  <a:pt x="11270" y="18402"/>
                </a:lnTo>
                <a:lnTo>
                  <a:pt x="6976" y="24792"/>
                </a:lnTo>
                <a:lnTo>
                  <a:pt x="1073" y="23514"/>
                </a:lnTo>
                <a:lnTo>
                  <a:pt x="1073" y="29265"/>
                </a:lnTo>
                <a:lnTo>
                  <a:pt x="0" y="32332"/>
                </a:lnTo>
                <a:lnTo>
                  <a:pt x="2683" y="32332"/>
                </a:lnTo>
                <a:lnTo>
                  <a:pt x="13309" y="52012"/>
                </a:lnTo>
                <a:lnTo>
                  <a:pt x="15992" y="61597"/>
                </a:lnTo>
                <a:lnTo>
                  <a:pt x="17066" y="61597"/>
                </a:lnTo>
                <a:lnTo>
                  <a:pt x="22432" y="65303"/>
                </a:lnTo>
                <a:lnTo>
                  <a:pt x="25652" y="76805"/>
                </a:lnTo>
                <a:lnTo>
                  <a:pt x="25652" y="86900"/>
                </a:lnTo>
                <a:lnTo>
                  <a:pt x="29302" y="90095"/>
                </a:lnTo>
                <a:lnTo>
                  <a:pt x="30912" y="90095"/>
                </a:lnTo>
                <a:lnTo>
                  <a:pt x="30912" y="90734"/>
                </a:lnTo>
                <a:lnTo>
                  <a:pt x="37352" y="99552"/>
                </a:lnTo>
                <a:lnTo>
                  <a:pt x="36815" y="102108"/>
                </a:lnTo>
                <a:lnTo>
                  <a:pt x="40465" y="10849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128"/>
          <p:cNvSpPr/>
          <p:nvPr/>
        </p:nvSpPr>
        <p:spPr>
          <a:xfrm>
            <a:off x="5131191" y="3284522"/>
            <a:ext cx="9900" cy="26400"/>
          </a:xfrm>
          <a:custGeom>
            <a:rect b="b" l="l" r="r" t="t"/>
            <a:pathLst>
              <a:path extrusionOk="0" h="120000" w="120000">
                <a:moveTo>
                  <a:pt x="16666" y="105494"/>
                </a:moveTo>
                <a:lnTo>
                  <a:pt x="16666" y="118681"/>
                </a:lnTo>
                <a:lnTo>
                  <a:pt x="83333" y="112087"/>
                </a:lnTo>
                <a:lnTo>
                  <a:pt x="116666" y="13186"/>
                </a:lnTo>
                <a:lnTo>
                  <a:pt x="50000" y="0"/>
                </a:lnTo>
                <a:lnTo>
                  <a:pt x="0" y="52747"/>
                </a:lnTo>
                <a:lnTo>
                  <a:pt x="16666" y="10549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128"/>
          <p:cNvSpPr/>
          <p:nvPr/>
        </p:nvSpPr>
        <p:spPr>
          <a:xfrm>
            <a:off x="5147558" y="3283263"/>
            <a:ext cx="66600" cy="57900"/>
          </a:xfrm>
          <a:custGeom>
            <a:rect b="b" l="l" r="r" t="t"/>
            <a:pathLst>
              <a:path extrusionOk="0" h="120000" w="120000">
                <a:moveTo>
                  <a:pt x="17872" y="110588"/>
                </a:moveTo>
                <a:lnTo>
                  <a:pt x="86297" y="119411"/>
                </a:lnTo>
                <a:lnTo>
                  <a:pt x="99063" y="81176"/>
                </a:lnTo>
                <a:lnTo>
                  <a:pt x="109276" y="70000"/>
                </a:lnTo>
                <a:lnTo>
                  <a:pt x="99063" y="46470"/>
                </a:lnTo>
                <a:lnTo>
                  <a:pt x="114382" y="43529"/>
                </a:lnTo>
                <a:lnTo>
                  <a:pt x="119489" y="0"/>
                </a:lnTo>
                <a:lnTo>
                  <a:pt x="65872" y="70000"/>
                </a:lnTo>
                <a:lnTo>
                  <a:pt x="15319" y="72941"/>
                </a:lnTo>
                <a:lnTo>
                  <a:pt x="5106" y="81176"/>
                </a:lnTo>
                <a:lnTo>
                  <a:pt x="0" y="75882"/>
                </a:lnTo>
                <a:lnTo>
                  <a:pt x="17872" y="110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128"/>
          <p:cNvSpPr/>
          <p:nvPr/>
        </p:nvSpPr>
        <p:spPr>
          <a:xfrm>
            <a:off x="5151335" y="3305918"/>
            <a:ext cx="114600" cy="134700"/>
          </a:xfrm>
          <a:custGeom>
            <a:rect b="b" l="l" r="r" t="t"/>
            <a:pathLst>
              <a:path extrusionOk="0" h="120000" w="120000">
                <a:moveTo>
                  <a:pt x="0" y="85677"/>
                </a:moveTo>
                <a:lnTo>
                  <a:pt x="16377" y="119745"/>
                </a:lnTo>
                <a:lnTo>
                  <a:pt x="33945" y="113644"/>
                </a:lnTo>
                <a:lnTo>
                  <a:pt x="45856" y="114915"/>
                </a:lnTo>
                <a:lnTo>
                  <a:pt x="50322" y="103474"/>
                </a:lnTo>
                <a:lnTo>
                  <a:pt x="66699" y="100932"/>
                </a:lnTo>
                <a:lnTo>
                  <a:pt x="72357" y="88220"/>
                </a:lnTo>
                <a:lnTo>
                  <a:pt x="87245" y="84406"/>
                </a:lnTo>
                <a:lnTo>
                  <a:pt x="87245" y="71949"/>
                </a:lnTo>
                <a:lnTo>
                  <a:pt x="94689" y="64322"/>
                </a:lnTo>
                <a:lnTo>
                  <a:pt x="99156" y="64322"/>
                </a:lnTo>
                <a:lnTo>
                  <a:pt x="119702" y="36610"/>
                </a:lnTo>
                <a:lnTo>
                  <a:pt x="112258" y="32796"/>
                </a:lnTo>
                <a:lnTo>
                  <a:pt x="112258" y="32796"/>
                </a:lnTo>
                <a:lnTo>
                  <a:pt x="103622" y="18813"/>
                </a:lnTo>
                <a:lnTo>
                  <a:pt x="79801" y="15000"/>
                </a:lnTo>
                <a:lnTo>
                  <a:pt x="63722" y="0"/>
                </a:lnTo>
                <a:lnTo>
                  <a:pt x="57766" y="1271"/>
                </a:lnTo>
                <a:lnTo>
                  <a:pt x="62233" y="10169"/>
                </a:lnTo>
                <a:lnTo>
                  <a:pt x="56277" y="15000"/>
                </a:lnTo>
                <a:lnTo>
                  <a:pt x="48833" y="32796"/>
                </a:lnTo>
                <a:lnTo>
                  <a:pt x="57766" y="41694"/>
                </a:lnTo>
                <a:lnTo>
                  <a:pt x="57766" y="41694"/>
                </a:lnTo>
                <a:lnTo>
                  <a:pt x="45856" y="71949"/>
                </a:lnTo>
                <a:lnTo>
                  <a:pt x="44367" y="71949"/>
                </a:lnTo>
                <a:lnTo>
                  <a:pt x="0" y="8567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128"/>
          <p:cNvSpPr/>
          <p:nvPr/>
        </p:nvSpPr>
        <p:spPr>
          <a:xfrm>
            <a:off x="5006546" y="3401575"/>
            <a:ext cx="158700" cy="100500"/>
          </a:xfrm>
          <a:custGeom>
            <a:rect b="b" l="l" r="r" t="t"/>
            <a:pathLst>
              <a:path extrusionOk="0" h="120000" w="120000">
                <a:moveTo>
                  <a:pt x="0" y="69152"/>
                </a:moveTo>
                <a:lnTo>
                  <a:pt x="10771" y="119661"/>
                </a:lnTo>
                <a:lnTo>
                  <a:pt x="26714" y="116271"/>
                </a:lnTo>
                <a:lnTo>
                  <a:pt x="35332" y="104406"/>
                </a:lnTo>
                <a:lnTo>
                  <a:pt x="49120" y="104406"/>
                </a:lnTo>
                <a:lnTo>
                  <a:pt x="59892" y="94237"/>
                </a:lnTo>
                <a:lnTo>
                  <a:pt x="66355" y="94237"/>
                </a:lnTo>
                <a:lnTo>
                  <a:pt x="74757" y="82372"/>
                </a:lnTo>
                <a:lnTo>
                  <a:pt x="110089" y="64067"/>
                </a:lnTo>
                <a:lnTo>
                  <a:pt x="109012" y="53898"/>
                </a:lnTo>
                <a:lnTo>
                  <a:pt x="119784" y="47118"/>
                </a:lnTo>
                <a:lnTo>
                  <a:pt x="107935" y="0"/>
                </a:lnTo>
                <a:lnTo>
                  <a:pt x="66355" y="13559"/>
                </a:lnTo>
                <a:lnTo>
                  <a:pt x="53429" y="42033"/>
                </a:lnTo>
                <a:lnTo>
                  <a:pt x="45888" y="33898"/>
                </a:lnTo>
                <a:lnTo>
                  <a:pt x="19174" y="30508"/>
                </a:lnTo>
                <a:lnTo>
                  <a:pt x="1077" y="53898"/>
                </a:lnTo>
                <a:lnTo>
                  <a:pt x="2154" y="60677"/>
                </a:lnTo>
                <a:lnTo>
                  <a:pt x="0" y="6915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128"/>
          <p:cNvSpPr/>
          <p:nvPr/>
        </p:nvSpPr>
        <p:spPr>
          <a:xfrm>
            <a:off x="4232241" y="3088174"/>
            <a:ext cx="306000" cy="312300"/>
          </a:xfrm>
          <a:custGeom>
            <a:rect b="b" l="l" r="r" t="t"/>
            <a:pathLst>
              <a:path extrusionOk="0" h="120000" w="120000">
                <a:moveTo>
                  <a:pt x="57201" y="109460"/>
                </a:moveTo>
                <a:lnTo>
                  <a:pt x="61119" y="110009"/>
                </a:lnTo>
                <a:lnTo>
                  <a:pt x="69962" y="115498"/>
                </a:lnTo>
                <a:lnTo>
                  <a:pt x="69962" y="119890"/>
                </a:lnTo>
                <a:lnTo>
                  <a:pt x="74440" y="119231"/>
                </a:lnTo>
                <a:lnTo>
                  <a:pt x="74440" y="119231"/>
                </a:lnTo>
                <a:lnTo>
                  <a:pt x="84962" y="116596"/>
                </a:lnTo>
                <a:lnTo>
                  <a:pt x="119888" y="92003"/>
                </a:lnTo>
                <a:lnTo>
                  <a:pt x="108694" y="82781"/>
                </a:lnTo>
                <a:lnTo>
                  <a:pt x="108694" y="82781"/>
                </a:lnTo>
                <a:lnTo>
                  <a:pt x="108134" y="56102"/>
                </a:lnTo>
                <a:lnTo>
                  <a:pt x="103768" y="48417"/>
                </a:lnTo>
                <a:lnTo>
                  <a:pt x="106567" y="46880"/>
                </a:lnTo>
                <a:lnTo>
                  <a:pt x="103768" y="35352"/>
                </a:lnTo>
                <a:lnTo>
                  <a:pt x="98731" y="33266"/>
                </a:lnTo>
                <a:lnTo>
                  <a:pt x="97611" y="27227"/>
                </a:lnTo>
                <a:lnTo>
                  <a:pt x="94813" y="26678"/>
                </a:lnTo>
                <a:lnTo>
                  <a:pt x="94253" y="22287"/>
                </a:lnTo>
                <a:lnTo>
                  <a:pt x="101529" y="14711"/>
                </a:lnTo>
                <a:lnTo>
                  <a:pt x="100410" y="4391"/>
                </a:lnTo>
                <a:lnTo>
                  <a:pt x="101529" y="2195"/>
                </a:lnTo>
                <a:lnTo>
                  <a:pt x="100970" y="2195"/>
                </a:lnTo>
                <a:lnTo>
                  <a:pt x="100970" y="2195"/>
                </a:lnTo>
                <a:lnTo>
                  <a:pt x="88208" y="0"/>
                </a:lnTo>
                <a:lnTo>
                  <a:pt x="82164" y="3293"/>
                </a:lnTo>
                <a:lnTo>
                  <a:pt x="78917" y="1646"/>
                </a:lnTo>
                <a:lnTo>
                  <a:pt x="68283" y="2744"/>
                </a:lnTo>
                <a:lnTo>
                  <a:pt x="53843" y="7575"/>
                </a:lnTo>
                <a:lnTo>
                  <a:pt x="51044" y="9771"/>
                </a:lnTo>
                <a:lnTo>
                  <a:pt x="47238" y="9771"/>
                </a:lnTo>
                <a:lnTo>
                  <a:pt x="40522" y="14711"/>
                </a:lnTo>
                <a:lnTo>
                  <a:pt x="42201" y="17456"/>
                </a:lnTo>
                <a:lnTo>
                  <a:pt x="44440" y="34254"/>
                </a:lnTo>
                <a:lnTo>
                  <a:pt x="28880" y="38096"/>
                </a:lnTo>
                <a:lnTo>
                  <a:pt x="30000" y="43037"/>
                </a:lnTo>
                <a:lnTo>
                  <a:pt x="21604" y="45782"/>
                </a:lnTo>
                <a:lnTo>
                  <a:pt x="18358" y="50612"/>
                </a:lnTo>
                <a:lnTo>
                  <a:pt x="11641" y="50612"/>
                </a:lnTo>
                <a:lnTo>
                  <a:pt x="0" y="57749"/>
                </a:lnTo>
                <a:lnTo>
                  <a:pt x="0" y="65324"/>
                </a:lnTo>
                <a:lnTo>
                  <a:pt x="0" y="68069"/>
                </a:lnTo>
                <a:lnTo>
                  <a:pt x="21604" y="82232"/>
                </a:lnTo>
                <a:lnTo>
                  <a:pt x="57201" y="106715"/>
                </a:lnTo>
                <a:lnTo>
                  <a:pt x="57201" y="10946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128"/>
          <p:cNvSpPr/>
          <p:nvPr/>
        </p:nvSpPr>
        <p:spPr>
          <a:xfrm>
            <a:off x="4473975" y="3083139"/>
            <a:ext cx="60300" cy="126000"/>
          </a:xfrm>
          <a:custGeom>
            <a:rect b="b" l="l" r="r" t="t"/>
            <a:pathLst>
              <a:path extrusionOk="0" h="120000" w="120000">
                <a:moveTo>
                  <a:pt x="22857" y="84785"/>
                </a:moveTo>
                <a:lnTo>
                  <a:pt x="48571" y="89932"/>
                </a:lnTo>
                <a:lnTo>
                  <a:pt x="62285" y="119729"/>
                </a:lnTo>
                <a:lnTo>
                  <a:pt x="79428" y="112957"/>
                </a:lnTo>
                <a:lnTo>
                  <a:pt x="82285" y="98058"/>
                </a:lnTo>
                <a:lnTo>
                  <a:pt x="82285" y="98058"/>
                </a:lnTo>
                <a:lnTo>
                  <a:pt x="116571" y="86139"/>
                </a:lnTo>
                <a:lnTo>
                  <a:pt x="119428" y="72595"/>
                </a:lnTo>
                <a:lnTo>
                  <a:pt x="96571" y="67178"/>
                </a:lnTo>
                <a:lnTo>
                  <a:pt x="70857" y="59051"/>
                </a:lnTo>
                <a:lnTo>
                  <a:pt x="113714" y="40361"/>
                </a:lnTo>
                <a:lnTo>
                  <a:pt x="108000" y="30880"/>
                </a:lnTo>
                <a:lnTo>
                  <a:pt x="90857" y="21399"/>
                </a:lnTo>
                <a:lnTo>
                  <a:pt x="110857" y="12189"/>
                </a:lnTo>
                <a:lnTo>
                  <a:pt x="110857" y="4063"/>
                </a:lnTo>
                <a:lnTo>
                  <a:pt x="82285" y="10835"/>
                </a:lnTo>
                <a:lnTo>
                  <a:pt x="82285" y="4063"/>
                </a:lnTo>
                <a:lnTo>
                  <a:pt x="54285" y="0"/>
                </a:lnTo>
                <a:lnTo>
                  <a:pt x="37142" y="6772"/>
                </a:lnTo>
                <a:lnTo>
                  <a:pt x="31428" y="14898"/>
                </a:lnTo>
                <a:lnTo>
                  <a:pt x="37142" y="40361"/>
                </a:lnTo>
                <a:lnTo>
                  <a:pt x="0" y="59051"/>
                </a:lnTo>
                <a:lnTo>
                  <a:pt x="2857" y="69887"/>
                </a:lnTo>
                <a:lnTo>
                  <a:pt x="17142" y="69887"/>
                </a:lnTo>
                <a:lnTo>
                  <a:pt x="22857" y="84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128"/>
          <p:cNvSpPr/>
          <p:nvPr/>
        </p:nvSpPr>
        <p:spPr>
          <a:xfrm>
            <a:off x="4166771" y="3112088"/>
            <a:ext cx="177600" cy="143400"/>
          </a:xfrm>
          <a:custGeom>
            <a:rect b="b" l="l" r="r" t="t"/>
            <a:pathLst>
              <a:path extrusionOk="0" h="120000" w="120000">
                <a:moveTo>
                  <a:pt x="0" y="119760"/>
                </a:moveTo>
                <a:lnTo>
                  <a:pt x="43091" y="119760"/>
                </a:lnTo>
                <a:lnTo>
                  <a:pt x="43091" y="104462"/>
                </a:lnTo>
                <a:lnTo>
                  <a:pt x="64154" y="88924"/>
                </a:lnTo>
                <a:lnTo>
                  <a:pt x="74782" y="88924"/>
                </a:lnTo>
                <a:lnTo>
                  <a:pt x="80386" y="78406"/>
                </a:lnTo>
                <a:lnTo>
                  <a:pt x="81352" y="78406"/>
                </a:lnTo>
                <a:lnTo>
                  <a:pt x="94879" y="73625"/>
                </a:lnTo>
                <a:lnTo>
                  <a:pt x="92946" y="61673"/>
                </a:lnTo>
                <a:lnTo>
                  <a:pt x="119806" y="53306"/>
                </a:lnTo>
                <a:lnTo>
                  <a:pt x="115942" y="17928"/>
                </a:lnTo>
                <a:lnTo>
                  <a:pt x="113043" y="11952"/>
                </a:lnTo>
                <a:lnTo>
                  <a:pt x="101642" y="9561"/>
                </a:lnTo>
                <a:lnTo>
                  <a:pt x="84251" y="10756"/>
                </a:lnTo>
                <a:lnTo>
                  <a:pt x="75748" y="0"/>
                </a:lnTo>
                <a:lnTo>
                  <a:pt x="70917" y="1195"/>
                </a:lnTo>
                <a:lnTo>
                  <a:pt x="64154" y="28446"/>
                </a:lnTo>
                <a:lnTo>
                  <a:pt x="64154" y="29641"/>
                </a:lnTo>
                <a:lnTo>
                  <a:pt x="46956" y="40398"/>
                </a:lnTo>
                <a:lnTo>
                  <a:pt x="39227" y="52350"/>
                </a:lnTo>
                <a:lnTo>
                  <a:pt x="31497" y="72430"/>
                </a:lnTo>
                <a:lnTo>
                  <a:pt x="31497" y="80796"/>
                </a:lnTo>
                <a:lnTo>
                  <a:pt x="34396" y="86533"/>
                </a:lnTo>
                <a:lnTo>
                  <a:pt x="26859" y="102071"/>
                </a:lnTo>
                <a:lnTo>
                  <a:pt x="12367" y="114980"/>
                </a:lnTo>
                <a:lnTo>
                  <a:pt x="0" y="118565"/>
                </a:lnTo>
                <a:lnTo>
                  <a:pt x="0" y="11976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128"/>
          <p:cNvSpPr/>
          <p:nvPr/>
        </p:nvSpPr>
        <p:spPr>
          <a:xfrm>
            <a:off x="4107596" y="3255573"/>
            <a:ext cx="123600" cy="107100"/>
          </a:xfrm>
          <a:custGeom>
            <a:rect b="b" l="l" r="r" t="t"/>
            <a:pathLst>
              <a:path extrusionOk="0" h="120000" w="120000">
                <a:moveTo>
                  <a:pt x="35750" y="28954"/>
                </a:moveTo>
                <a:lnTo>
                  <a:pt x="27436" y="57587"/>
                </a:lnTo>
                <a:lnTo>
                  <a:pt x="9699" y="87828"/>
                </a:lnTo>
                <a:lnTo>
                  <a:pt x="0" y="119678"/>
                </a:lnTo>
                <a:lnTo>
                  <a:pt x="1385" y="119678"/>
                </a:lnTo>
                <a:lnTo>
                  <a:pt x="2771" y="119678"/>
                </a:lnTo>
                <a:lnTo>
                  <a:pt x="55150" y="118069"/>
                </a:lnTo>
                <a:lnTo>
                  <a:pt x="52378" y="94262"/>
                </a:lnTo>
                <a:lnTo>
                  <a:pt x="57921" y="83002"/>
                </a:lnTo>
                <a:lnTo>
                  <a:pt x="72886" y="79785"/>
                </a:lnTo>
                <a:lnTo>
                  <a:pt x="71501" y="31849"/>
                </a:lnTo>
                <a:lnTo>
                  <a:pt x="119722" y="30563"/>
                </a:lnTo>
                <a:lnTo>
                  <a:pt x="119722" y="8042"/>
                </a:lnTo>
                <a:lnTo>
                  <a:pt x="119722" y="8042"/>
                </a:lnTo>
                <a:lnTo>
                  <a:pt x="119722" y="1608"/>
                </a:lnTo>
                <a:lnTo>
                  <a:pt x="56535" y="0"/>
                </a:lnTo>
                <a:lnTo>
                  <a:pt x="48221" y="20911"/>
                </a:lnTo>
                <a:lnTo>
                  <a:pt x="35750" y="2895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128"/>
          <p:cNvSpPr/>
          <p:nvPr/>
        </p:nvSpPr>
        <p:spPr>
          <a:xfrm>
            <a:off x="4176844" y="3303401"/>
            <a:ext cx="246600" cy="236700"/>
          </a:xfrm>
          <a:custGeom>
            <a:rect b="b" l="l" r="r" t="t"/>
            <a:pathLst>
              <a:path extrusionOk="0" h="120000" w="120000">
                <a:moveTo>
                  <a:pt x="43421" y="114795"/>
                </a:moveTo>
                <a:lnTo>
                  <a:pt x="51052" y="119855"/>
                </a:lnTo>
                <a:lnTo>
                  <a:pt x="51052" y="108289"/>
                </a:lnTo>
                <a:lnTo>
                  <a:pt x="56462" y="104674"/>
                </a:lnTo>
                <a:lnTo>
                  <a:pt x="60624" y="96867"/>
                </a:lnTo>
                <a:lnTo>
                  <a:pt x="70890" y="93975"/>
                </a:lnTo>
                <a:lnTo>
                  <a:pt x="83375" y="82554"/>
                </a:lnTo>
                <a:lnTo>
                  <a:pt x="88924" y="82554"/>
                </a:lnTo>
                <a:lnTo>
                  <a:pt x="88924" y="81831"/>
                </a:lnTo>
                <a:lnTo>
                  <a:pt x="115005" y="78216"/>
                </a:lnTo>
                <a:lnTo>
                  <a:pt x="119861" y="73156"/>
                </a:lnTo>
                <a:lnTo>
                  <a:pt x="119167" y="48867"/>
                </a:lnTo>
                <a:lnTo>
                  <a:pt x="112924" y="50168"/>
                </a:lnTo>
                <a:lnTo>
                  <a:pt x="112924" y="43084"/>
                </a:lnTo>
                <a:lnTo>
                  <a:pt x="101965" y="36578"/>
                </a:lnTo>
                <a:lnTo>
                  <a:pt x="97109" y="35855"/>
                </a:lnTo>
                <a:lnTo>
                  <a:pt x="97109" y="31518"/>
                </a:lnTo>
                <a:lnTo>
                  <a:pt x="53687" y="0"/>
                </a:lnTo>
                <a:lnTo>
                  <a:pt x="41341" y="0"/>
                </a:lnTo>
                <a:lnTo>
                  <a:pt x="48277" y="70265"/>
                </a:lnTo>
                <a:lnTo>
                  <a:pt x="51052" y="70987"/>
                </a:lnTo>
                <a:lnTo>
                  <a:pt x="48971" y="78216"/>
                </a:lnTo>
                <a:lnTo>
                  <a:pt x="15815" y="78216"/>
                </a:lnTo>
                <a:lnTo>
                  <a:pt x="11791" y="82554"/>
                </a:lnTo>
                <a:lnTo>
                  <a:pt x="6242" y="75325"/>
                </a:lnTo>
                <a:lnTo>
                  <a:pt x="0" y="83277"/>
                </a:lnTo>
                <a:lnTo>
                  <a:pt x="693" y="84000"/>
                </a:lnTo>
                <a:lnTo>
                  <a:pt x="1387" y="93253"/>
                </a:lnTo>
                <a:lnTo>
                  <a:pt x="7630" y="99036"/>
                </a:lnTo>
                <a:lnTo>
                  <a:pt x="6936" y="103373"/>
                </a:lnTo>
                <a:lnTo>
                  <a:pt x="17202" y="104674"/>
                </a:lnTo>
                <a:lnTo>
                  <a:pt x="22751" y="101204"/>
                </a:lnTo>
                <a:lnTo>
                  <a:pt x="30381" y="118409"/>
                </a:lnTo>
                <a:lnTo>
                  <a:pt x="34404" y="119132"/>
                </a:lnTo>
                <a:lnTo>
                  <a:pt x="43421" y="11479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p128"/>
          <p:cNvSpPr/>
          <p:nvPr/>
        </p:nvSpPr>
        <p:spPr>
          <a:xfrm>
            <a:off x="4105078" y="3265642"/>
            <a:ext cx="178800" cy="201300"/>
          </a:xfrm>
          <a:custGeom>
            <a:rect b="b" l="l" r="r" t="t"/>
            <a:pathLst>
              <a:path extrusionOk="0" h="120000" w="120000">
                <a:moveTo>
                  <a:pt x="23769" y="101983"/>
                </a:moveTo>
                <a:lnTo>
                  <a:pt x="47539" y="119830"/>
                </a:lnTo>
                <a:lnTo>
                  <a:pt x="55207" y="108781"/>
                </a:lnTo>
                <a:lnTo>
                  <a:pt x="63833" y="117280"/>
                </a:lnTo>
                <a:lnTo>
                  <a:pt x="69392" y="112181"/>
                </a:lnTo>
                <a:lnTo>
                  <a:pt x="69392" y="112181"/>
                </a:lnTo>
                <a:lnTo>
                  <a:pt x="114249" y="113031"/>
                </a:lnTo>
                <a:lnTo>
                  <a:pt x="116166" y="106232"/>
                </a:lnTo>
                <a:lnTo>
                  <a:pt x="113290" y="105382"/>
                </a:lnTo>
                <a:lnTo>
                  <a:pt x="113290" y="105382"/>
                </a:lnTo>
                <a:lnTo>
                  <a:pt x="103706" y="21076"/>
                </a:lnTo>
                <a:lnTo>
                  <a:pt x="119808" y="21076"/>
                </a:lnTo>
                <a:lnTo>
                  <a:pt x="84728" y="0"/>
                </a:lnTo>
                <a:lnTo>
                  <a:pt x="84728" y="10878"/>
                </a:lnTo>
                <a:lnTo>
                  <a:pt x="52332" y="11898"/>
                </a:lnTo>
                <a:lnTo>
                  <a:pt x="52332" y="37053"/>
                </a:lnTo>
                <a:lnTo>
                  <a:pt x="41980" y="38753"/>
                </a:lnTo>
                <a:lnTo>
                  <a:pt x="38146" y="43852"/>
                </a:lnTo>
                <a:lnTo>
                  <a:pt x="40063" y="57280"/>
                </a:lnTo>
                <a:lnTo>
                  <a:pt x="2875" y="58130"/>
                </a:lnTo>
                <a:lnTo>
                  <a:pt x="0" y="58980"/>
                </a:lnTo>
                <a:lnTo>
                  <a:pt x="0" y="60679"/>
                </a:lnTo>
                <a:lnTo>
                  <a:pt x="7667" y="70028"/>
                </a:lnTo>
                <a:lnTo>
                  <a:pt x="4792" y="77677"/>
                </a:lnTo>
                <a:lnTo>
                  <a:pt x="8626" y="83456"/>
                </a:lnTo>
                <a:lnTo>
                  <a:pt x="4792" y="103682"/>
                </a:lnTo>
                <a:lnTo>
                  <a:pt x="23769" y="10198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128"/>
          <p:cNvSpPr/>
          <p:nvPr/>
        </p:nvSpPr>
        <p:spPr>
          <a:xfrm>
            <a:off x="4098784" y="3439334"/>
            <a:ext cx="91800" cy="68100"/>
          </a:xfrm>
          <a:custGeom>
            <a:rect b="b" l="l" r="r" t="t"/>
            <a:pathLst>
              <a:path extrusionOk="0" h="120000" w="120000">
                <a:moveTo>
                  <a:pt x="73560" y="112000"/>
                </a:moveTo>
                <a:lnTo>
                  <a:pt x="117770" y="119500"/>
                </a:lnTo>
                <a:lnTo>
                  <a:pt x="119628" y="104500"/>
                </a:lnTo>
                <a:lnTo>
                  <a:pt x="102910" y="84500"/>
                </a:lnTo>
                <a:lnTo>
                  <a:pt x="101052" y="55000"/>
                </a:lnTo>
                <a:lnTo>
                  <a:pt x="54984" y="0"/>
                </a:lnTo>
                <a:lnTo>
                  <a:pt x="18204" y="5000"/>
                </a:lnTo>
                <a:lnTo>
                  <a:pt x="14489" y="27500"/>
                </a:lnTo>
                <a:lnTo>
                  <a:pt x="0" y="55000"/>
                </a:lnTo>
                <a:lnTo>
                  <a:pt x="14489" y="84500"/>
                </a:lnTo>
                <a:lnTo>
                  <a:pt x="8916" y="97000"/>
                </a:lnTo>
                <a:lnTo>
                  <a:pt x="10773" y="117000"/>
                </a:lnTo>
                <a:lnTo>
                  <a:pt x="33065" y="117000"/>
                </a:lnTo>
                <a:lnTo>
                  <a:pt x="40495" y="107000"/>
                </a:lnTo>
                <a:lnTo>
                  <a:pt x="69845" y="104500"/>
                </a:lnTo>
                <a:lnTo>
                  <a:pt x="73560" y="11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128"/>
          <p:cNvSpPr/>
          <p:nvPr/>
        </p:nvSpPr>
        <p:spPr>
          <a:xfrm>
            <a:off x="4107596" y="3499749"/>
            <a:ext cx="45300" cy="29100"/>
          </a:xfrm>
          <a:custGeom>
            <a:rect b="b" l="l" r="r" t="t"/>
            <a:pathLst>
              <a:path extrusionOk="0" h="120000" w="120000">
                <a:moveTo>
                  <a:pt x="60000" y="112800"/>
                </a:moveTo>
                <a:lnTo>
                  <a:pt x="63750" y="118800"/>
                </a:lnTo>
                <a:lnTo>
                  <a:pt x="119250" y="64800"/>
                </a:lnTo>
                <a:lnTo>
                  <a:pt x="119250" y="6000"/>
                </a:lnTo>
                <a:lnTo>
                  <a:pt x="119250" y="6000"/>
                </a:lnTo>
                <a:lnTo>
                  <a:pt x="119250" y="0"/>
                </a:lnTo>
                <a:lnTo>
                  <a:pt x="60000" y="6000"/>
                </a:lnTo>
                <a:lnTo>
                  <a:pt x="48750" y="30000"/>
                </a:lnTo>
                <a:lnTo>
                  <a:pt x="0" y="30000"/>
                </a:lnTo>
                <a:lnTo>
                  <a:pt x="0" y="30000"/>
                </a:lnTo>
                <a:lnTo>
                  <a:pt x="52500" y="70800"/>
                </a:lnTo>
                <a:lnTo>
                  <a:pt x="60000" y="112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128"/>
          <p:cNvSpPr/>
          <p:nvPr/>
        </p:nvSpPr>
        <p:spPr>
          <a:xfrm>
            <a:off x="4132777" y="3504783"/>
            <a:ext cx="112200" cy="78000"/>
          </a:xfrm>
          <a:custGeom>
            <a:rect b="b" l="l" r="r" t="t"/>
            <a:pathLst>
              <a:path extrusionOk="0" h="120000" w="120000">
                <a:moveTo>
                  <a:pt x="77448" y="93284"/>
                </a:moveTo>
                <a:lnTo>
                  <a:pt x="90918" y="95474"/>
                </a:lnTo>
                <a:lnTo>
                  <a:pt x="93979" y="119562"/>
                </a:lnTo>
                <a:lnTo>
                  <a:pt x="103163" y="110802"/>
                </a:lnTo>
                <a:lnTo>
                  <a:pt x="109285" y="119562"/>
                </a:lnTo>
                <a:lnTo>
                  <a:pt x="119693" y="91094"/>
                </a:lnTo>
                <a:lnTo>
                  <a:pt x="110816" y="58686"/>
                </a:lnTo>
                <a:lnTo>
                  <a:pt x="119693" y="54306"/>
                </a:lnTo>
                <a:lnTo>
                  <a:pt x="112346" y="52116"/>
                </a:lnTo>
                <a:lnTo>
                  <a:pt x="95510" y="0"/>
                </a:lnTo>
                <a:lnTo>
                  <a:pt x="84795" y="10510"/>
                </a:lnTo>
                <a:lnTo>
                  <a:pt x="84795" y="10510"/>
                </a:lnTo>
                <a:lnTo>
                  <a:pt x="22653" y="0"/>
                </a:lnTo>
                <a:lnTo>
                  <a:pt x="22653" y="17080"/>
                </a:lnTo>
                <a:lnTo>
                  <a:pt x="22653" y="19270"/>
                </a:lnTo>
                <a:lnTo>
                  <a:pt x="0" y="36788"/>
                </a:lnTo>
                <a:lnTo>
                  <a:pt x="8877" y="43357"/>
                </a:lnTo>
                <a:lnTo>
                  <a:pt x="8877" y="58686"/>
                </a:lnTo>
                <a:lnTo>
                  <a:pt x="22653" y="65255"/>
                </a:lnTo>
                <a:lnTo>
                  <a:pt x="25714" y="77956"/>
                </a:lnTo>
                <a:lnTo>
                  <a:pt x="33367" y="80145"/>
                </a:lnTo>
                <a:lnTo>
                  <a:pt x="43775" y="62627"/>
                </a:lnTo>
                <a:lnTo>
                  <a:pt x="43775" y="62627"/>
                </a:lnTo>
                <a:lnTo>
                  <a:pt x="63673" y="58686"/>
                </a:lnTo>
                <a:lnTo>
                  <a:pt x="75918" y="88905"/>
                </a:lnTo>
                <a:lnTo>
                  <a:pt x="71326" y="99854"/>
                </a:lnTo>
                <a:lnTo>
                  <a:pt x="74387" y="97664"/>
                </a:lnTo>
                <a:lnTo>
                  <a:pt x="77448" y="932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128"/>
          <p:cNvSpPr/>
          <p:nvPr/>
        </p:nvSpPr>
        <p:spPr>
          <a:xfrm>
            <a:off x="4156699" y="3543802"/>
            <a:ext cx="44100" cy="45300"/>
          </a:xfrm>
          <a:custGeom>
            <a:rect b="b" l="l" r="r" t="t"/>
            <a:pathLst>
              <a:path extrusionOk="0" h="120000" w="120000">
                <a:moveTo>
                  <a:pt x="45677" y="104150"/>
                </a:moveTo>
                <a:lnTo>
                  <a:pt x="68903" y="111698"/>
                </a:lnTo>
                <a:lnTo>
                  <a:pt x="76645" y="119245"/>
                </a:lnTo>
                <a:lnTo>
                  <a:pt x="119225" y="70943"/>
                </a:lnTo>
                <a:lnTo>
                  <a:pt x="103741" y="74716"/>
                </a:lnTo>
                <a:lnTo>
                  <a:pt x="119225" y="48301"/>
                </a:lnTo>
                <a:lnTo>
                  <a:pt x="96000" y="0"/>
                </a:lnTo>
                <a:lnTo>
                  <a:pt x="49548" y="7547"/>
                </a:lnTo>
                <a:lnTo>
                  <a:pt x="19354" y="36981"/>
                </a:lnTo>
                <a:lnTo>
                  <a:pt x="0" y="33207"/>
                </a:lnTo>
                <a:lnTo>
                  <a:pt x="11612" y="70943"/>
                </a:lnTo>
                <a:lnTo>
                  <a:pt x="23225" y="86037"/>
                </a:lnTo>
                <a:lnTo>
                  <a:pt x="42580" y="97358"/>
                </a:lnTo>
                <a:lnTo>
                  <a:pt x="45677" y="10415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128"/>
          <p:cNvSpPr/>
          <p:nvPr/>
        </p:nvSpPr>
        <p:spPr>
          <a:xfrm>
            <a:off x="4186916" y="3566457"/>
            <a:ext cx="60300" cy="63000"/>
          </a:xfrm>
          <a:custGeom>
            <a:rect b="b" l="l" r="r" t="t"/>
            <a:pathLst>
              <a:path extrusionOk="0" h="120000" w="120000">
                <a:moveTo>
                  <a:pt x="105142" y="116712"/>
                </a:moveTo>
                <a:lnTo>
                  <a:pt x="113714" y="119452"/>
                </a:lnTo>
                <a:lnTo>
                  <a:pt x="119428" y="78904"/>
                </a:lnTo>
                <a:lnTo>
                  <a:pt x="82285" y="54246"/>
                </a:lnTo>
                <a:lnTo>
                  <a:pt x="96571" y="32328"/>
                </a:lnTo>
                <a:lnTo>
                  <a:pt x="85142" y="21917"/>
                </a:lnTo>
                <a:lnTo>
                  <a:pt x="65142" y="35068"/>
                </a:lnTo>
                <a:lnTo>
                  <a:pt x="59428" y="2739"/>
                </a:lnTo>
                <a:lnTo>
                  <a:pt x="40000" y="0"/>
                </a:lnTo>
                <a:lnTo>
                  <a:pt x="0" y="43287"/>
                </a:lnTo>
                <a:lnTo>
                  <a:pt x="2857" y="46027"/>
                </a:lnTo>
                <a:lnTo>
                  <a:pt x="8571" y="48767"/>
                </a:lnTo>
                <a:lnTo>
                  <a:pt x="8571" y="54246"/>
                </a:lnTo>
                <a:lnTo>
                  <a:pt x="14285" y="56986"/>
                </a:lnTo>
                <a:lnTo>
                  <a:pt x="20000" y="62465"/>
                </a:lnTo>
                <a:lnTo>
                  <a:pt x="31428" y="65205"/>
                </a:lnTo>
                <a:lnTo>
                  <a:pt x="65142" y="98082"/>
                </a:lnTo>
                <a:lnTo>
                  <a:pt x="73714" y="98082"/>
                </a:lnTo>
                <a:lnTo>
                  <a:pt x="82285" y="108493"/>
                </a:lnTo>
                <a:lnTo>
                  <a:pt x="96571" y="113972"/>
                </a:lnTo>
                <a:lnTo>
                  <a:pt x="102285" y="111232"/>
                </a:lnTo>
                <a:lnTo>
                  <a:pt x="105142" y="1167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128"/>
          <p:cNvSpPr/>
          <p:nvPr/>
        </p:nvSpPr>
        <p:spPr>
          <a:xfrm>
            <a:off x="4282602" y="3467024"/>
            <a:ext cx="117000" cy="79200"/>
          </a:xfrm>
          <a:custGeom>
            <a:rect b="b" l="l" r="r" t="t"/>
            <a:pathLst>
              <a:path extrusionOk="0" h="120000" w="120000">
                <a:moveTo>
                  <a:pt x="29411" y="110967"/>
                </a:moveTo>
                <a:lnTo>
                  <a:pt x="36470" y="119569"/>
                </a:lnTo>
                <a:lnTo>
                  <a:pt x="33823" y="87311"/>
                </a:lnTo>
                <a:lnTo>
                  <a:pt x="70294" y="87311"/>
                </a:lnTo>
                <a:lnTo>
                  <a:pt x="70294" y="87311"/>
                </a:lnTo>
                <a:lnTo>
                  <a:pt x="95000" y="89462"/>
                </a:lnTo>
                <a:lnTo>
                  <a:pt x="99411" y="78709"/>
                </a:lnTo>
                <a:lnTo>
                  <a:pt x="112647" y="78709"/>
                </a:lnTo>
                <a:lnTo>
                  <a:pt x="119705" y="57634"/>
                </a:lnTo>
                <a:lnTo>
                  <a:pt x="111176" y="51182"/>
                </a:lnTo>
                <a:lnTo>
                  <a:pt x="102352" y="53333"/>
                </a:lnTo>
                <a:lnTo>
                  <a:pt x="80294" y="0"/>
                </a:lnTo>
                <a:lnTo>
                  <a:pt x="67352" y="0"/>
                </a:lnTo>
                <a:lnTo>
                  <a:pt x="42352" y="33978"/>
                </a:lnTo>
                <a:lnTo>
                  <a:pt x="20588" y="42580"/>
                </a:lnTo>
                <a:lnTo>
                  <a:pt x="11764" y="65806"/>
                </a:lnTo>
                <a:lnTo>
                  <a:pt x="0" y="76559"/>
                </a:lnTo>
                <a:lnTo>
                  <a:pt x="1470" y="108817"/>
                </a:lnTo>
                <a:lnTo>
                  <a:pt x="11764" y="119569"/>
                </a:lnTo>
                <a:lnTo>
                  <a:pt x="29411" y="11096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128"/>
          <p:cNvSpPr/>
          <p:nvPr/>
        </p:nvSpPr>
        <p:spPr>
          <a:xfrm>
            <a:off x="4230982" y="3531215"/>
            <a:ext cx="91800" cy="99600"/>
          </a:xfrm>
          <a:custGeom>
            <a:rect b="b" l="l" r="r" t="t"/>
            <a:pathLst>
              <a:path extrusionOk="0" h="120000" w="120000">
                <a:moveTo>
                  <a:pt x="23777" y="119655"/>
                </a:moveTo>
                <a:lnTo>
                  <a:pt x="27492" y="119655"/>
                </a:lnTo>
                <a:lnTo>
                  <a:pt x="36780" y="112758"/>
                </a:lnTo>
                <a:lnTo>
                  <a:pt x="57213" y="107931"/>
                </a:lnTo>
                <a:lnTo>
                  <a:pt x="64643" y="107931"/>
                </a:lnTo>
                <a:lnTo>
                  <a:pt x="90278" y="102758"/>
                </a:lnTo>
                <a:lnTo>
                  <a:pt x="103281" y="107931"/>
                </a:lnTo>
                <a:lnTo>
                  <a:pt x="108854" y="105862"/>
                </a:lnTo>
                <a:lnTo>
                  <a:pt x="116284" y="107931"/>
                </a:lnTo>
                <a:lnTo>
                  <a:pt x="116284" y="94137"/>
                </a:lnTo>
                <a:lnTo>
                  <a:pt x="105139" y="78620"/>
                </a:lnTo>
                <a:lnTo>
                  <a:pt x="119628" y="46206"/>
                </a:lnTo>
                <a:lnTo>
                  <a:pt x="116284" y="22068"/>
                </a:lnTo>
                <a:lnTo>
                  <a:pt x="105139" y="15517"/>
                </a:lnTo>
                <a:lnTo>
                  <a:pt x="82848" y="20344"/>
                </a:lnTo>
                <a:lnTo>
                  <a:pt x="46068" y="0"/>
                </a:lnTo>
                <a:lnTo>
                  <a:pt x="11145" y="15517"/>
                </a:lnTo>
                <a:lnTo>
                  <a:pt x="20433" y="41034"/>
                </a:lnTo>
                <a:lnTo>
                  <a:pt x="0" y="76896"/>
                </a:lnTo>
                <a:lnTo>
                  <a:pt x="21919" y="90689"/>
                </a:lnTo>
                <a:lnTo>
                  <a:pt x="18204" y="117931"/>
                </a:lnTo>
                <a:lnTo>
                  <a:pt x="20433" y="117931"/>
                </a:lnTo>
                <a:lnTo>
                  <a:pt x="23777" y="11965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128"/>
          <p:cNvSpPr/>
          <p:nvPr/>
        </p:nvSpPr>
        <p:spPr>
          <a:xfrm>
            <a:off x="4355626" y="3526181"/>
            <a:ext cx="33900" cy="78000"/>
          </a:xfrm>
          <a:custGeom>
            <a:rect b="b" l="l" r="r" t="t"/>
            <a:pathLst>
              <a:path extrusionOk="0" h="120000" w="120000">
                <a:moveTo>
                  <a:pt x="54000" y="97664"/>
                </a:moveTo>
                <a:lnTo>
                  <a:pt x="84000" y="119562"/>
                </a:lnTo>
                <a:lnTo>
                  <a:pt x="89000" y="115182"/>
                </a:lnTo>
                <a:lnTo>
                  <a:pt x="119000" y="115182"/>
                </a:lnTo>
                <a:lnTo>
                  <a:pt x="104000" y="104233"/>
                </a:lnTo>
                <a:lnTo>
                  <a:pt x="109000" y="52116"/>
                </a:lnTo>
                <a:lnTo>
                  <a:pt x="79000" y="19708"/>
                </a:lnTo>
                <a:lnTo>
                  <a:pt x="54000" y="15328"/>
                </a:lnTo>
                <a:lnTo>
                  <a:pt x="69000" y="2189"/>
                </a:lnTo>
                <a:lnTo>
                  <a:pt x="0" y="0"/>
                </a:lnTo>
                <a:lnTo>
                  <a:pt x="54000" y="26277"/>
                </a:lnTo>
                <a:lnTo>
                  <a:pt x="54000" y="26277"/>
                </a:lnTo>
                <a:lnTo>
                  <a:pt x="54000" y="976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128"/>
          <p:cNvSpPr/>
          <p:nvPr/>
        </p:nvSpPr>
        <p:spPr>
          <a:xfrm>
            <a:off x="4371993" y="3506043"/>
            <a:ext cx="45300" cy="96900"/>
          </a:xfrm>
          <a:custGeom>
            <a:rect b="b" l="l" r="r" t="t"/>
            <a:pathLst>
              <a:path extrusionOk="0" h="120000" w="120000">
                <a:moveTo>
                  <a:pt x="41250" y="110769"/>
                </a:moveTo>
                <a:lnTo>
                  <a:pt x="48750" y="119644"/>
                </a:lnTo>
                <a:lnTo>
                  <a:pt x="70500" y="117869"/>
                </a:lnTo>
                <a:lnTo>
                  <a:pt x="78000" y="68520"/>
                </a:lnTo>
                <a:lnTo>
                  <a:pt x="119250" y="31597"/>
                </a:lnTo>
                <a:lnTo>
                  <a:pt x="96750" y="8520"/>
                </a:lnTo>
                <a:lnTo>
                  <a:pt x="96750" y="6745"/>
                </a:lnTo>
                <a:lnTo>
                  <a:pt x="74250" y="0"/>
                </a:lnTo>
                <a:lnTo>
                  <a:pt x="56250" y="19171"/>
                </a:lnTo>
                <a:lnTo>
                  <a:pt x="22500" y="19171"/>
                </a:lnTo>
                <a:lnTo>
                  <a:pt x="0" y="36923"/>
                </a:lnTo>
                <a:lnTo>
                  <a:pt x="15000" y="42248"/>
                </a:lnTo>
                <a:lnTo>
                  <a:pt x="41250" y="68520"/>
                </a:lnTo>
                <a:lnTo>
                  <a:pt x="41250" y="11076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128"/>
          <p:cNvSpPr/>
          <p:nvPr/>
        </p:nvSpPr>
        <p:spPr>
          <a:xfrm>
            <a:off x="4361921" y="3327316"/>
            <a:ext cx="239100" cy="182400"/>
          </a:xfrm>
          <a:custGeom>
            <a:rect b="b" l="l" r="r" t="t"/>
            <a:pathLst>
              <a:path extrusionOk="0" h="120000" w="120000">
                <a:moveTo>
                  <a:pt x="14302" y="112511"/>
                </a:moveTo>
                <a:lnTo>
                  <a:pt x="14302" y="113447"/>
                </a:lnTo>
                <a:lnTo>
                  <a:pt x="24171" y="119812"/>
                </a:lnTo>
                <a:lnTo>
                  <a:pt x="32753" y="103151"/>
                </a:lnTo>
                <a:lnTo>
                  <a:pt x="46054" y="103151"/>
                </a:lnTo>
                <a:lnTo>
                  <a:pt x="52491" y="111575"/>
                </a:lnTo>
                <a:lnTo>
                  <a:pt x="58069" y="105023"/>
                </a:lnTo>
                <a:lnTo>
                  <a:pt x="58069" y="105959"/>
                </a:lnTo>
                <a:lnTo>
                  <a:pt x="69511" y="112511"/>
                </a:lnTo>
                <a:lnTo>
                  <a:pt x="76519" y="106895"/>
                </a:lnTo>
                <a:lnTo>
                  <a:pt x="76519" y="106895"/>
                </a:lnTo>
                <a:lnTo>
                  <a:pt x="99261" y="105959"/>
                </a:lnTo>
                <a:lnTo>
                  <a:pt x="97115" y="98471"/>
                </a:lnTo>
                <a:lnTo>
                  <a:pt x="99261" y="96599"/>
                </a:lnTo>
                <a:lnTo>
                  <a:pt x="99976" y="97535"/>
                </a:lnTo>
                <a:lnTo>
                  <a:pt x="102836" y="86489"/>
                </a:lnTo>
                <a:lnTo>
                  <a:pt x="115566" y="69828"/>
                </a:lnTo>
                <a:lnTo>
                  <a:pt x="117711" y="37254"/>
                </a:lnTo>
                <a:lnTo>
                  <a:pt x="119856" y="32574"/>
                </a:lnTo>
                <a:lnTo>
                  <a:pt x="114135" y="26957"/>
                </a:lnTo>
                <a:lnTo>
                  <a:pt x="114135" y="26957"/>
                </a:lnTo>
                <a:lnTo>
                  <a:pt x="112705" y="7488"/>
                </a:lnTo>
                <a:lnTo>
                  <a:pt x="104266" y="936"/>
                </a:lnTo>
                <a:lnTo>
                  <a:pt x="88676" y="0"/>
                </a:lnTo>
                <a:lnTo>
                  <a:pt x="43337" y="42870"/>
                </a:lnTo>
                <a:lnTo>
                  <a:pt x="31323" y="46427"/>
                </a:lnTo>
                <a:lnTo>
                  <a:pt x="31323" y="79001"/>
                </a:lnTo>
                <a:lnTo>
                  <a:pt x="26317" y="86489"/>
                </a:lnTo>
                <a:lnTo>
                  <a:pt x="26317" y="86489"/>
                </a:lnTo>
                <a:lnTo>
                  <a:pt x="0" y="91170"/>
                </a:lnTo>
                <a:lnTo>
                  <a:pt x="10011" y="114383"/>
                </a:lnTo>
                <a:lnTo>
                  <a:pt x="14302" y="1125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9" name="Google Shape;2599;p128"/>
          <p:cNvSpPr/>
          <p:nvPr/>
        </p:nvSpPr>
        <p:spPr>
          <a:xfrm>
            <a:off x="4399692" y="3485904"/>
            <a:ext cx="177600" cy="146100"/>
          </a:xfrm>
          <a:custGeom>
            <a:rect b="b" l="l" r="r" t="t"/>
            <a:pathLst>
              <a:path extrusionOk="0" h="120000" w="120000">
                <a:moveTo>
                  <a:pt x="34589" y="116250"/>
                </a:moveTo>
                <a:lnTo>
                  <a:pt x="36328" y="119765"/>
                </a:lnTo>
                <a:lnTo>
                  <a:pt x="39227" y="117421"/>
                </a:lnTo>
                <a:lnTo>
                  <a:pt x="43091" y="117421"/>
                </a:lnTo>
                <a:lnTo>
                  <a:pt x="45024" y="115078"/>
                </a:lnTo>
                <a:lnTo>
                  <a:pt x="48695" y="116250"/>
                </a:lnTo>
                <a:lnTo>
                  <a:pt x="55458" y="116250"/>
                </a:lnTo>
                <a:lnTo>
                  <a:pt x="57391" y="110625"/>
                </a:lnTo>
                <a:lnTo>
                  <a:pt x="58357" y="110625"/>
                </a:lnTo>
                <a:lnTo>
                  <a:pt x="65120" y="93046"/>
                </a:lnTo>
                <a:lnTo>
                  <a:pt x="65120" y="93046"/>
                </a:lnTo>
                <a:lnTo>
                  <a:pt x="81352" y="84843"/>
                </a:lnTo>
                <a:lnTo>
                  <a:pt x="87149" y="91875"/>
                </a:lnTo>
                <a:lnTo>
                  <a:pt x="97584" y="65156"/>
                </a:lnTo>
                <a:lnTo>
                  <a:pt x="102415" y="61640"/>
                </a:lnTo>
                <a:lnTo>
                  <a:pt x="109178" y="31406"/>
                </a:lnTo>
                <a:lnTo>
                  <a:pt x="119806" y="23203"/>
                </a:lnTo>
                <a:lnTo>
                  <a:pt x="117874" y="16406"/>
                </a:lnTo>
                <a:lnTo>
                  <a:pt x="116908" y="18750"/>
                </a:lnTo>
                <a:lnTo>
                  <a:pt x="114009" y="8203"/>
                </a:lnTo>
                <a:lnTo>
                  <a:pt x="110144" y="7031"/>
                </a:lnTo>
                <a:lnTo>
                  <a:pt x="109178" y="3515"/>
                </a:lnTo>
                <a:lnTo>
                  <a:pt x="77487" y="4687"/>
                </a:lnTo>
                <a:lnTo>
                  <a:pt x="68019" y="11718"/>
                </a:lnTo>
                <a:lnTo>
                  <a:pt x="52560" y="3515"/>
                </a:lnTo>
                <a:lnTo>
                  <a:pt x="45024" y="10546"/>
                </a:lnTo>
                <a:lnTo>
                  <a:pt x="35362" y="0"/>
                </a:lnTo>
                <a:lnTo>
                  <a:pt x="19323" y="0"/>
                </a:lnTo>
                <a:lnTo>
                  <a:pt x="6763" y="22031"/>
                </a:lnTo>
                <a:lnTo>
                  <a:pt x="12560" y="37265"/>
                </a:lnTo>
                <a:lnTo>
                  <a:pt x="1932" y="61640"/>
                </a:lnTo>
                <a:lnTo>
                  <a:pt x="0" y="94218"/>
                </a:lnTo>
                <a:lnTo>
                  <a:pt x="18357" y="93046"/>
                </a:lnTo>
                <a:lnTo>
                  <a:pt x="27826" y="105937"/>
                </a:lnTo>
                <a:lnTo>
                  <a:pt x="28792" y="111562"/>
                </a:lnTo>
                <a:lnTo>
                  <a:pt x="33623" y="118593"/>
                </a:lnTo>
                <a:lnTo>
                  <a:pt x="34589" y="11625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0" name="Google Shape;2600;p128"/>
          <p:cNvSpPr/>
          <p:nvPr/>
        </p:nvSpPr>
        <p:spPr>
          <a:xfrm>
            <a:off x="4499156" y="3161175"/>
            <a:ext cx="240600" cy="231600"/>
          </a:xfrm>
          <a:custGeom>
            <a:rect b="b" l="l" r="r" t="t"/>
            <a:pathLst>
              <a:path extrusionOk="0" h="120000" w="120000">
                <a:moveTo>
                  <a:pt x="51469" y="86666"/>
                </a:moveTo>
                <a:lnTo>
                  <a:pt x="52180" y="86666"/>
                </a:lnTo>
                <a:lnTo>
                  <a:pt x="112180" y="119851"/>
                </a:lnTo>
                <a:lnTo>
                  <a:pt x="112180" y="114666"/>
                </a:lnTo>
                <a:lnTo>
                  <a:pt x="119146" y="114666"/>
                </a:lnTo>
                <a:lnTo>
                  <a:pt x="119857" y="99259"/>
                </a:lnTo>
                <a:lnTo>
                  <a:pt x="119857" y="37481"/>
                </a:lnTo>
                <a:lnTo>
                  <a:pt x="114312" y="27851"/>
                </a:lnTo>
                <a:lnTo>
                  <a:pt x="117725" y="25037"/>
                </a:lnTo>
                <a:lnTo>
                  <a:pt x="117014" y="16888"/>
                </a:lnTo>
                <a:lnTo>
                  <a:pt x="119146" y="13925"/>
                </a:lnTo>
                <a:lnTo>
                  <a:pt x="118436" y="11703"/>
                </a:lnTo>
                <a:lnTo>
                  <a:pt x="105071" y="9481"/>
                </a:lnTo>
                <a:lnTo>
                  <a:pt x="103649" y="5925"/>
                </a:lnTo>
                <a:lnTo>
                  <a:pt x="91706" y="2222"/>
                </a:lnTo>
                <a:lnTo>
                  <a:pt x="80331" y="11703"/>
                </a:lnTo>
                <a:lnTo>
                  <a:pt x="83175" y="19111"/>
                </a:lnTo>
                <a:lnTo>
                  <a:pt x="74786" y="27851"/>
                </a:lnTo>
                <a:lnTo>
                  <a:pt x="66966" y="22074"/>
                </a:lnTo>
                <a:lnTo>
                  <a:pt x="50047" y="17629"/>
                </a:lnTo>
                <a:lnTo>
                  <a:pt x="50047" y="17629"/>
                </a:lnTo>
                <a:lnTo>
                  <a:pt x="45071" y="8000"/>
                </a:lnTo>
                <a:lnTo>
                  <a:pt x="29573" y="2222"/>
                </a:lnTo>
                <a:lnTo>
                  <a:pt x="22464" y="2962"/>
                </a:lnTo>
                <a:lnTo>
                  <a:pt x="17630" y="0"/>
                </a:lnTo>
                <a:lnTo>
                  <a:pt x="16919" y="6666"/>
                </a:lnTo>
                <a:lnTo>
                  <a:pt x="16919" y="6666"/>
                </a:lnTo>
                <a:lnTo>
                  <a:pt x="8388" y="13925"/>
                </a:lnTo>
                <a:lnTo>
                  <a:pt x="7677" y="22074"/>
                </a:lnTo>
                <a:lnTo>
                  <a:pt x="0" y="27111"/>
                </a:lnTo>
                <a:lnTo>
                  <a:pt x="4834" y="36740"/>
                </a:lnTo>
                <a:lnTo>
                  <a:pt x="4834" y="36740"/>
                </a:lnTo>
                <a:lnTo>
                  <a:pt x="5545" y="73481"/>
                </a:lnTo>
                <a:lnTo>
                  <a:pt x="19763" y="85185"/>
                </a:lnTo>
                <a:lnTo>
                  <a:pt x="35971" y="85925"/>
                </a:lnTo>
                <a:lnTo>
                  <a:pt x="43649" y="91111"/>
                </a:lnTo>
                <a:lnTo>
                  <a:pt x="43649" y="91111"/>
                </a:lnTo>
                <a:lnTo>
                  <a:pt x="51469" y="8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128"/>
          <p:cNvSpPr/>
          <p:nvPr/>
        </p:nvSpPr>
        <p:spPr>
          <a:xfrm>
            <a:off x="4563366" y="3329833"/>
            <a:ext cx="162600" cy="252900"/>
          </a:xfrm>
          <a:custGeom>
            <a:rect b="b" l="l" r="r" t="t"/>
            <a:pathLst>
              <a:path extrusionOk="0" h="120000" w="120000">
                <a:moveTo>
                  <a:pt x="8465" y="104949"/>
                </a:moveTo>
                <a:lnTo>
                  <a:pt x="18835" y="109694"/>
                </a:lnTo>
                <a:lnTo>
                  <a:pt x="20952" y="119864"/>
                </a:lnTo>
                <a:lnTo>
                  <a:pt x="34708" y="117152"/>
                </a:lnTo>
                <a:lnTo>
                  <a:pt x="38941" y="119186"/>
                </a:lnTo>
                <a:lnTo>
                  <a:pt x="62010" y="115118"/>
                </a:lnTo>
                <a:lnTo>
                  <a:pt x="63068" y="107661"/>
                </a:lnTo>
                <a:lnTo>
                  <a:pt x="77671" y="107661"/>
                </a:lnTo>
                <a:lnTo>
                  <a:pt x="93544" y="94237"/>
                </a:lnTo>
                <a:lnTo>
                  <a:pt x="102857" y="92881"/>
                </a:lnTo>
                <a:lnTo>
                  <a:pt x="104973" y="89491"/>
                </a:lnTo>
                <a:lnTo>
                  <a:pt x="95449" y="80135"/>
                </a:lnTo>
                <a:lnTo>
                  <a:pt x="95449" y="80135"/>
                </a:lnTo>
                <a:lnTo>
                  <a:pt x="108148" y="58576"/>
                </a:lnTo>
                <a:lnTo>
                  <a:pt x="119788" y="58576"/>
                </a:lnTo>
                <a:lnTo>
                  <a:pt x="119788" y="31050"/>
                </a:lnTo>
                <a:lnTo>
                  <a:pt x="29417" y="0"/>
                </a:lnTo>
                <a:lnTo>
                  <a:pt x="18835" y="3389"/>
                </a:lnTo>
                <a:lnTo>
                  <a:pt x="20952" y="18169"/>
                </a:lnTo>
                <a:lnTo>
                  <a:pt x="30476" y="22237"/>
                </a:lnTo>
                <a:lnTo>
                  <a:pt x="26243" y="26305"/>
                </a:lnTo>
                <a:lnTo>
                  <a:pt x="23068" y="49898"/>
                </a:lnTo>
                <a:lnTo>
                  <a:pt x="4232" y="61966"/>
                </a:lnTo>
                <a:lnTo>
                  <a:pt x="0" y="69288"/>
                </a:lnTo>
                <a:lnTo>
                  <a:pt x="6349" y="69966"/>
                </a:lnTo>
                <a:lnTo>
                  <a:pt x="7407" y="74711"/>
                </a:lnTo>
                <a:lnTo>
                  <a:pt x="18835" y="75389"/>
                </a:lnTo>
                <a:lnTo>
                  <a:pt x="19894" y="80135"/>
                </a:lnTo>
                <a:lnTo>
                  <a:pt x="13756" y="80813"/>
                </a:lnTo>
                <a:lnTo>
                  <a:pt x="15661" y="82847"/>
                </a:lnTo>
                <a:lnTo>
                  <a:pt x="16719" y="94237"/>
                </a:lnTo>
                <a:lnTo>
                  <a:pt x="22010" y="101694"/>
                </a:lnTo>
                <a:lnTo>
                  <a:pt x="9523" y="101694"/>
                </a:lnTo>
                <a:lnTo>
                  <a:pt x="8465" y="10494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128"/>
          <p:cNvSpPr/>
          <p:nvPr/>
        </p:nvSpPr>
        <p:spPr>
          <a:xfrm>
            <a:off x="4732077" y="3187606"/>
            <a:ext cx="168600" cy="168600"/>
          </a:xfrm>
          <a:custGeom>
            <a:rect b="b" l="l" r="r" t="t"/>
            <a:pathLst>
              <a:path extrusionOk="0" h="120000" w="120000">
                <a:moveTo>
                  <a:pt x="75608" y="115743"/>
                </a:moveTo>
                <a:lnTo>
                  <a:pt x="93648" y="115743"/>
                </a:lnTo>
                <a:lnTo>
                  <a:pt x="103783" y="119797"/>
                </a:lnTo>
                <a:lnTo>
                  <a:pt x="118783" y="106621"/>
                </a:lnTo>
                <a:lnTo>
                  <a:pt x="117770" y="105608"/>
                </a:lnTo>
                <a:lnTo>
                  <a:pt x="117770" y="94662"/>
                </a:lnTo>
                <a:lnTo>
                  <a:pt x="119797" y="94662"/>
                </a:lnTo>
                <a:lnTo>
                  <a:pt x="113716" y="88581"/>
                </a:lnTo>
                <a:lnTo>
                  <a:pt x="100743" y="62432"/>
                </a:lnTo>
                <a:lnTo>
                  <a:pt x="100743" y="56351"/>
                </a:lnTo>
                <a:lnTo>
                  <a:pt x="96689" y="51283"/>
                </a:lnTo>
                <a:lnTo>
                  <a:pt x="96689" y="47229"/>
                </a:lnTo>
                <a:lnTo>
                  <a:pt x="86554" y="36283"/>
                </a:lnTo>
                <a:lnTo>
                  <a:pt x="87567" y="30202"/>
                </a:lnTo>
                <a:lnTo>
                  <a:pt x="83513" y="27162"/>
                </a:lnTo>
                <a:lnTo>
                  <a:pt x="88581" y="17229"/>
                </a:lnTo>
                <a:lnTo>
                  <a:pt x="88581" y="26148"/>
                </a:lnTo>
                <a:lnTo>
                  <a:pt x="94662" y="34256"/>
                </a:lnTo>
                <a:lnTo>
                  <a:pt x="94662" y="37297"/>
                </a:lnTo>
                <a:lnTo>
                  <a:pt x="102770" y="47229"/>
                </a:lnTo>
                <a:lnTo>
                  <a:pt x="105810" y="46216"/>
                </a:lnTo>
                <a:lnTo>
                  <a:pt x="105810" y="42364"/>
                </a:lnTo>
                <a:lnTo>
                  <a:pt x="110675" y="29189"/>
                </a:lnTo>
                <a:lnTo>
                  <a:pt x="102770" y="5067"/>
                </a:lnTo>
                <a:lnTo>
                  <a:pt x="93648" y="9121"/>
                </a:lnTo>
                <a:lnTo>
                  <a:pt x="93648" y="9121"/>
                </a:lnTo>
                <a:lnTo>
                  <a:pt x="80472" y="3040"/>
                </a:lnTo>
                <a:lnTo>
                  <a:pt x="60405" y="3040"/>
                </a:lnTo>
                <a:lnTo>
                  <a:pt x="50472" y="11148"/>
                </a:lnTo>
                <a:lnTo>
                  <a:pt x="50472" y="11148"/>
                </a:lnTo>
                <a:lnTo>
                  <a:pt x="12162" y="0"/>
                </a:lnTo>
                <a:lnTo>
                  <a:pt x="6081" y="3040"/>
                </a:lnTo>
                <a:lnTo>
                  <a:pt x="6081" y="1013"/>
                </a:lnTo>
                <a:lnTo>
                  <a:pt x="3040" y="4054"/>
                </a:lnTo>
                <a:lnTo>
                  <a:pt x="4054" y="16013"/>
                </a:lnTo>
                <a:lnTo>
                  <a:pt x="0" y="20067"/>
                </a:lnTo>
                <a:lnTo>
                  <a:pt x="7094" y="32229"/>
                </a:lnTo>
                <a:lnTo>
                  <a:pt x="7094" y="115743"/>
                </a:lnTo>
                <a:lnTo>
                  <a:pt x="72567" y="115743"/>
                </a:lnTo>
                <a:lnTo>
                  <a:pt x="75608" y="110675"/>
                </a:lnTo>
                <a:lnTo>
                  <a:pt x="82500" y="104594"/>
                </a:lnTo>
                <a:lnTo>
                  <a:pt x="86554" y="104594"/>
                </a:lnTo>
                <a:lnTo>
                  <a:pt x="88581" y="100540"/>
                </a:lnTo>
                <a:lnTo>
                  <a:pt x="85540" y="100540"/>
                </a:lnTo>
                <a:lnTo>
                  <a:pt x="88581" y="96486"/>
                </a:lnTo>
                <a:lnTo>
                  <a:pt x="90608" y="88581"/>
                </a:lnTo>
                <a:lnTo>
                  <a:pt x="92635" y="102567"/>
                </a:lnTo>
                <a:lnTo>
                  <a:pt x="92635" y="106621"/>
                </a:lnTo>
                <a:lnTo>
                  <a:pt x="88581" y="105608"/>
                </a:lnTo>
                <a:lnTo>
                  <a:pt x="84527" y="109662"/>
                </a:lnTo>
                <a:lnTo>
                  <a:pt x="82500" y="108648"/>
                </a:lnTo>
                <a:lnTo>
                  <a:pt x="75608" y="114729"/>
                </a:lnTo>
                <a:lnTo>
                  <a:pt x="75608" y="11574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128"/>
          <p:cNvSpPr/>
          <p:nvPr/>
        </p:nvSpPr>
        <p:spPr>
          <a:xfrm>
            <a:off x="4913378" y="3421713"/>
            <a:ext cx="103200" cy="108300"/>
          </a:xfrm>
          <a:custGeom>
            <a:rect b="b" l="l" r="r" t="t"/>
            <a:pathLst>
              <a:path extrusionOk="0" h="120000" w="120000">
                <a:moveTo>
                  <a:pt x="96528" y="118095"/>
                </a:moveTo>
                <a:lnTo>
                  <a:pt x="113057" y="119682"/>
                </a:lnTo>
                <a:lnTo>
                  <a:pt x="118016" y="111746"/>
                </a:lnTo>
                <a:lnTo>
                  <a:pt x="118016" y="111746"/>
                </a:lnTo>
                <a:lnTo>
                  <a:pt x="106446" y="110158"/>
                </a:lnTo>
                <a:lnTo>
                  <a:pt x="119669" y="99047"/>
                </a:lnTo>
                <a:lnTo>
                  <a:pt x="99834" y="73968"/>
                </a:lnTo>
                <a:lnTo>
                  <a:pt x="81983" y="56825"/>
                </a:lnTo>
                <a:lnTo>
                  <a:pt x="70413" y="50476"/>
                </a:lnTo>
                <a:lnTo>
                  <a:pt x="55537" y="47301"/>
                </a:lnTo>
                <a:lnTo>
                  <a:pt x="53884" y="45714"/>
                </a:lnTo>
                <a:lnTo>
                  <a:pt x="42644" y="7936"/>
                </a:lnTo>
                <a:lnTo>
                  <a:pt x="32727" y="0"/>
                </a:lnTo>
                <a:lnTo>
                  <a:pt x="31074" y="4761"/>
                </a:lnTo>
                <a:lnTo>
                  <a:pt x="31074" y="4761"/>
                </a:lnTo>
                <a:lnTo>
                  <a:pt x="9586" y="12698"/>
                </a:lnTo>
                <a:lnTo>
                  <a:pt x="0" y="53650"/>
                </a:lnTo>
                <a:lnTo>
                  <a:pt x="3305" y="58095"/>
                </a:lnTo>
                <a:lnTo>
                  <a:pt x="63801" y="54920"/>
                </a:lnTo>
                <a:lnTo>
                  <a:pt x="63801" y="56825"/>
                </a:lnTo>
                <a:lnTo>
                  <a:pt x="104793" y="96190"/>
                </a:lnTo>
                <a:lnTo>
                  <a:pt x="96528" y="11809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128"/>
          <p:cNvSpPr/>
          <p:nvPr/>
        </p:nvSpPr>
        <p:spPr>
          <a:xfrm>
            <a:off x="4693047" y="3338643"/>
            <a:ext cx="246600" cy="303300"/>
          </a:xfrm>
          <a:custGeom>
            <a:rect b="b" l="l" r="r" t="t"/>
            <a:pathLst>
              <a:path extrusionOk="0" h="120000" w="120000">
                <a:moveTo>
                  <a:pt x="65416" y="118758"/>
                </a:moveTo>
                <a:lnTo>
                  <a:pt x="75694" y="119887"/>
                </a:lnTo>
                <a:lnTo>
                  <a:pt x="87500" y="116500"/>
                </a:lnTo>
                <a:lnTo>
                  <a:pt x="90138" y="113678"/>
                </a:lnTo>
                <a:lnTo>
                  <a:pt x="103333" y="113678"/>
                </a:lnTo>
                <a:lnTo>
                  <a:pt x="81250" y="94148"/>
                </a:lnTo>
                <a:lnTo>
                  <a:pt x="81944" y="89068"/>
                </a:lnTo>
                <a:lnTo>
                  <a:pt x="91527" y="90197"/>
                </a:lnTo>
                <a:lnTo>
                  <a:pt x="92222" y="76763"/>
                </a:lnTo>
                <a:lnTo>
                  <a:pt x="107500" y="54299"/>
                </a:lnTo>
                <a:lnTo>
                  <a:pt x="106111" y="52605"/>
                </a:lnTo>
                <a:lnTo>
                  <a:pt x="106111" y="52154"/>
                </a:lnTo>
                <a:lnTo>
                  <a:pt x="110138" y="37027"/>
                </a:lnTo>
                <a:lnTo>
                  <a:pt x="119861" y="34205"/>
                </a:lnTo>
                <a:lnTo>
                  <a:pt x="119861" y="32511"/>
                </a:lnTo>
                <a:lnTo>
                  <a:pt x="113611" y="26867"/>
                </a:lnTo>
                <a:lnTo>
                  <a:pt x="113611" y="26867"/>
                </a:lnTo>
                <a:lnTo>
                  <a:pt x="112222" y="12304"/>
                </a:lnTo>
                <a:lnTo>
                  <a:pt x="110833" y="11175"/>
                </a:lnTo>
                <a:lnTo>
                  <a:pt x="108750" y="9482"/>
                </a:lnTo>
                <a:lnTo>
                  <a:pt x="108750" y="7337"/>
                </a:lnTo>
                <a:lnTo>
                  <a:pt x="107500" y="5079"/>
                </a:lnTo>
                <a:lnTo>
                  <a:pt x="100555" y="0"/>
                </a:lnTo>
                <a:lnTo>
                  <a:pt x="89583" y="8466"/>
                </a:lnTo>
                <a:lnTo>
                  <a:pt x="81944" y="5644"/>
                </a:lnTo>
                <a:lnTo>
                  <a:pt x="70277" y="5644"/>
                </a:lnTo>
                <a:lnTo>
                  <a:pt x="70277" y="6208"/>
                </a:lnTo>
                <a:lnTo>
                  <a:pt x="64722" y="9482"/>
                </a:lnTo>
                <a:lnTo>
                  <a:pt x="67500" y="5644"/>
                </a:lnTo>
                <a:lnTo>
                  <a:pt x="23333" y="5644"/>
                </a:lnTo>
                <a:lnTo>
                  <a:pt x="22638" y="17949"/>
                </a:lnTo>
                <a:lnTo>
                  <a:pt x="15833" y="17949"/>
                </a:lnTo>
                <a:lnTo>
                  <a:pt x="15833" y="45945"/>
                </a:lnTo>
                <a:lnTo>
                  <a:pt x="8194" y="45945"/>
                </a:lnTo>
                <a:lnTo>
                  <a:pt x="0" y="63330"/>
                </a:lnTo>
                <a:lnTo>
                  <a:pt x="6111" y="71119"/>
                </a:lnTo>
                <a:lnTo>
                  <a:pt x="4722" y="73941"/>
                </a:lnTo>
                <a:lnTo>
                  <a:pt x="11666" y="81279"/>
                </a:lnTo>
                <a:lnTo>
                  <a:pt x="10972" y="87375"/>
                </a:lnTo>
                <a:lnTo>
                  <a:pt x="22638" y="91890"/>
                </a:lnTo>
                <a:lnTo>
                  <a:pt x="23333" y="94713"/>
                </a:lnTo>
                <a:lnTo>
                  <a:pt x="39166" y="106453"/>
                </a:lnTo>
                <a:lnTo>
                  <a:pt x="40555" y="109840"/>
                </a:lnTo>
                <a:lnTo>
                  <a:pt x="47500" y="114242"/>
                </a:lnTo>
                <a:lnTo>
                  <a:pt x="57777" y="113113"/>
                </a:lnTo>
                <a:lnTo>
                  <a:pt x="65416" y="11875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128"/>
          <p:cNvSpPr/>
          <p:nvPr/>
        </p:nvSpPr>
        <p:spPr>
          <a:xfrm>
            <a:off x="4578475" y="3526181"/>
            <a:ext cx="197700" cy="123300"/>
          </a:xfrm>
          <a:custGeom>
            <a:rect b="b" l="l" r="r" t="t"/>
            <a:pathLst>
              <a:path extrusionOk="0" h="120000" w="120000">
                <a:moveTo>
                  <a:pt x="0" y="89237"/>
                </a:moveTo>
                <a:lnTo>
                  <a:pt x="14761" y="119722"/>
                </a:lnTo>
                <a:lnTo>
                  <a:pt x="14761" y="119722"/>
                </a:lnTo>
                <a:lnTo>
                  <a:pt x="14761" y="119722"/>
                </a:lnTo>
                <a:lnTo>
                  <a:pt x="24138" y="107251"/>
                </a:lnTo>
                <a:lnTo>
                  <a:pt x="33690" y="116951"/>
                </a:lnTo>
                <a:lnTo>
                  <a:pt x="40636" y="108637"/>
                </a:lnTo>
                <a:lnTo>
                  <a:pt x="44109" y="88129"/>
                </a:lnTo>
                <a:lnTo>
                  <a:pt x="44978" y="88129"/>
                </a:lnTo>
                <a:lnTo>
                  <a:pt x="75890" y="100323"/>
                </a:lnTo>
                <a:lnTo>
                  <a:pt x="119826" y="86743"/>
                </a:lnTo>
                <a:lnTo>
                  <a:pt x="118089" y="79815"/>
                </a:lnTo>
                <a:lnTo>
                  <a:pt x="98292" y="50993"/>
                </a:lnTo>
                <a:lnTo>
                  <a:pt x="97424" y="44064"/>
                </a:lnTo>
                <a:lnTo>
                  <a:pt x="81968" y="31593"/>
                </a:lnTo>
                <a:lnTo>
                  <a:pt x="83704" y="17736"/>
                </a:lnTo>
                <a:lnTo>
                  <a:pt x="75021" y="0"/>
                </a:lnTo>
                <a:lnTo>
                  <a:pt x="67380" y="1385"/>
                </a:lnTo>
                <a:lnTo>
                  <a:pt x="55224" y="30207"/>
                </a:lnTo>
                <a:lnTo>
                  <a:pt x="43241" y="30207"/>
                </a:lnTo>
                <a:lnTo>
                  <a:pt x="42373" y="45450"/>
                </a:lnTo>
                <a:lnTo>
                  <a:pt x="21707" y="54872"/>
                </a:lnTo>
                <a:lnTo>
                  <a:pt x="19102" y="49607"/>
                </a:lnTo>
                <a:lnTo>
                  <a:pt x="7814" y="54872"/>
                </a:lnTo>
                <a:lnTo>
                  <a:pt x="7814" y="56258"/>
                </a:lnTo>
                <a:lnTo>
                  <a:pt x="7814" y="56258"/>
                </a:lnTo>
                <a:lnTo>
                  <a:pt x="0" y="892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128"/>
          <p:cNvSpPr/>
          <p:nvPr/>
        </p:nvSpPr>
        <p:spPr>
          <a:xfrm>
            <a:off x="4861758" y="3473318"/>
            <a:ext cx="225300" cy="169800"/>
          </a:xfrm>
          <a:custGeom>
            <a:rect b="b" l="l" r="r" t="t"/>
            <a:pathLst>
              <a:path extrusionOk="0" h="120000" w="120000">
                <a:moveTo>
                  <a:pt x="24151" y="107718"/>
                </a:moveTo>
                <a:lnTo>
                  <a:pt x="29316" y="108724"/>
                </a:lnTo>
                <a:lnTo>
                  <a:pt x="29316" y="108724"/>
                </a:lnTo>
                <a:lnTo>
                  <a:pt x="42227" y="119798"/>
                </a:lnTo>
                <a:lnTo>
                  <a:pt x="52708" y="118791"/>
                </a:lnTo>
                <a:lnTo>
                  <a:pt x="60303" y="110738"/>
                </a:lnTo>
                <a:lnTo>
                  <a:pt x="60303" y="110738"/>
                </a:lnTo>
                <a:lnTo>
                  <a:pt x="71544" y="115771"/>
                </a:lnTo>
                <a:lnTo>
                  <a:pt x="88253" y="102684"/>
                </a:lnTo>
                <a:lnTo>
                  <a:pt x="96455" y="102684"/>
                </a:lnTo>
                <a:lnTo>
                  <a:pt x="119848" y="70872"/>
                </a:lnTo>
                <a:lnTo>
                  <a:pt x="112253" y="72885"/>
                </a:lnTo>
                <a:lnTo>
                  <a:pt x="112253" y="72885"/>
                </a:lnTo>
                <a:lnTo>
                  <a:pt x="85974" y="59798"/>
                </a:lnTo>
                <a:lnTo>
                  <a:pt x="78379" y="40872"/>
                </a:lnTo>
                <a:lnTo>
                  <a:pt x="78379" y="40872"/>
                </a:lnTo>
                <a:lnTo>
                  <a:pt x="70025" y="39865"/>
                </a:lnTo>
                <a:lnTo>
                  <a:pt x="74582" y="24966"/>
                </a:lnTo>
                <a:lnTo>
                  <a:pt x="55746" y="0"/>
                </a:lnTo>
                <a:lnTo>
                  <a:pt x="28708" y="2818"/>
                </a:lnTo>
                <a:lnTo>
                  <a:pt x="12000" y="41879"/>
                </a:lnTo>
                <a:lnTo>
                  <a:pt x="11240" y="66845"/>
                </a:lnTo>
                <a:lnTo>
                  <a:pt x="759" y="64832"/>
                </a:lnTo>
                <a:lnTo>
                  <a:pt x="0" y="71879"/>
                </a:lnTo>
                <a:lnTo>
                  <a:pt x="24151" y="10771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128"/>
          <p:cNvSpPr/>
          <p:nvPr/>
        </p:nvSpPr>
        <p:spPr>
          <a:xfrm>
            <a:off x="4982625" y="3514853"/>
            <a:ext cx="153600" cy="202800"/>
          </a:xfrm>
          <a:custGeom>
            <a:rect b="b" l="l" r="r" t="t"/>
            <a:pathLst>
              <a:path extrusionOk="0" h="120000" w="120000">
                <a:moveTo>
                  <a:pt x="1117" y="115611"/>
                </a:moveTo>
                <a:lnTo>
                  <a:pt x="6480" y="119831"/>
                </a:lnTo>
                <a:lnTo>
                  <a:pt x="16536" y="111392"/>
                </a:lnTo>
                <a:lnTo>
                  <a:pt x="16536" y="109704"/>
                </a:lnTo>
                <a:lnTo>
                  <a:pt x="21005" y="108860"/>
                </a:lnTo>
                <a:lnTo>
                  <a:pt x="40893" y="92995"/>
                </a:lnTo>
                <a:lnTo>
                  <a:pt x="55418" y="87932"/>
                </a:lnTo>
                <a:lnTo>
                  <a:pt x="63240" y="80506"/>
                </a:lnTo>
                <a:lnTo>
                  <a:pt x="78659" y="70379"/>
                </a:lnTo>
                <a:lnTo>
                  <a:pt x="84245" y="61097"/>
                </a:lnTo>
                <a:lnTo>
                  <a:pt x="93184" y="54514"/>
                </a:lnTo>
                <a:lnTo>
                  <a:pt x="94301" y="50295"/>
                </a:lnTo>
                <a:lnTo>
                  <a:pt x="103016" y="39493"/>
                </a:lnTo>
                <a:lnTo>
                  <a:pt x="103016" y="36118"/>
                </a:lnTo>
                <a:lnTo>
                  <a:pt x="107486" y="31898"/>
                </a:lnTo>
                <a:lnTo>
                  <a:pt x="114189" y="24303"/>
                </a:lnTo>
                <a:lnTo>
                  <a:pt x="116424" y="14345"/>
                </a:lnTo>
                <a:lnTo>
                  <a:pt x="118659" y="11814"/>
                </a:lnTo>
                <a:lnTo>
                  <a:pt x="117541" y="4219"/>
                </a:lnTo>
                <a:lnTo>
                  <a:pt x="119776" y="1687"/>
                </a:lnTo>
                <a:lnTo>
                  <a:pt x="113072" y="0"/>
                </a:lnTo>
                <a:lnTo>
                  <a:pt x="110837" y="2531"/>
                </a:lnTo>
                <a:lnTo>
                  <a:pt x="110837" y="2531"/>
                </a:lnTo>
                <a:lnTo>
                  <a:pt x="87597" y="6751"/>
                </a:lnTo>
                <a:lnTo>
                  <a:pt x="87597" y="6751"/>
                </a:lnTo>
                <a:lnTo>
                  <a:pt x="75307" y="5907"/>
                </a:lnTo>
                <a:lnTo>
                  <a:pt x="66368" y="11814"/>
                </a:lnTo>
                <a:lnTo>
                  <a:pt x="54301" y="8438"/>
                </a:lnTo>
                <a:lnTo>
                  <a:pt x="45363" y="14345"/>
                </a:lnTo>
                <a:lnTo>
                  <a:pt x="37541" y="14345"/>
                </a:lnTo>
                <a:lnTo>
                  <a:pt x="26592" y="5063"/>
                </a:lnTo>
                <a:lnTo>
                  <a:pt x="22122" y="9282"/>
                </a:lnTo>
                <a:lnTo>
                  <a:pt x="33296" y="24303"/>
                </a:lnTo>
                <a:lnTo>
                  <a:pt x="70837" y="35274"/>
                </a:lnTo>
                <a:lnTo>
                  <a:pt x="86480" y="32742"/>
                </a:lnTo>
                <a:lnTo>
                  <a:pt x="47597" y="62109"/>
                </a:lnTo>
                <a:lnTo>
                  <a:pt x="35530" y="62109"/>
                </a:lnTo>
                <a:lnTo>
                  <a:pt x="10949" y="72911"/>
                </a:lnTo>
                <a:lnTo>
                  <a:pt x="10949" y="72911"/>
                </a:lnTo>
                <a:lnTo>
                  <a:pt x="0" y="83037"/>
                </a:lnTo>
                <a:lnTo>
                  <a:pt x="1117" y="1156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128"/>
          <p:cNvSpPr/>
          <p:nvPr/>
        </p:nvSpPr>
        <p:spPr>
          <a:xfrm>
            <a:off x="4486566" y="3499749"/>
            <a:ext cx="114600" cy="180000"/>
          </a:xfrm>
          <a:custGeom>
            <a:rect b="b" l="l" r="r" t="t"/>
            <a:pathLst>
              <a:path extrusionOk="0" h="120000" w="120000">
                <a:moveTo>
                  <a:pt x="14888" y="117908"/>
                </a:moveTo>
                <a:lnTo>
                  <a:pt x="17866" y="119809"/>
                </a:lnTo>
                <a:lnTo>
                  <a:pt x="44367" y="119809"/>
                </a:lnTo>
                <a:lnTo>
                  <a:pt x="42878" y="107448"/>
                </a:lnTo>
                <a:lnTo>
                  <a:pt x="72357" y="108399"/>
                </a:lnTo>
                <a:lnTo>
                  <a:pt x="73846" y="108399"/>
                </a:lnTo>
                <a:lnTo>
                  <a:pt x="119702" y="113153"/>
                </a:lnTo>
                <a:lnTo>
                  <a:pt x="119702" y="101933"/>
                </a:lnTo>
                <a:lnTo>
                  <a:pt x="94689" y="79112"/>
                </a:lnTo>
                <a:lnTo>
                  <a:pt x="94689" y="79112"/>
                </a:lnTo>
                <a:lnTo>
                  <a:pt x="107791" y="56481"/>
                </a:lnTo>
                <a:lnTo>
                  <a:pt x="104813" y="40507"/>
                </a:lnTo>
                <a:lnTo>
                  <a:pt x="90223" y="34801"/>
                </a:lnTo>
                <a:lnTo>
                  <a:pt x="91712" y="27385"/>
                </a:lnTo>
                <a:lnTo>
                  <a:pt x="109280" y="28335"/>
                </a:lnTo>
                <a:lnTo>
                  <a:pt x="101836" y="18827"/>
                </a:lnTo>
                <a:lnTo>
                  <a:pt x="100347" y="2852"/>
                </a:lnTo>
                <a:lnTo>
                  <a:pt x="97667" y="0"/>
                </a:lnTo>
                <a:lnTo>
                  <a:pt x="95880" y="0"/>
                </a:lnTo>
                <a:lnTo>
                  <a:pt x="93200" y="2852"/>
                </a:lnTo>
                <a:lnTo>
                  <a:pt x="95880" y="9318"/>
                </a:lnTo>
                <a:lnTo>
                  <a:pt x="79801" y="16925"/>
                </a:lnTo>
                <a:lnTo>
                  <a:pt x="69379" y="40507"/>
                </a:lnTo>
                <a:lnTo>
                  <a:pt x="61935" y="44310"/>
                </a:lnTo>
                <a:lnTo>
                  <a:pt x="44367" y="66941"/>
                </a:lnTo>
                <a:lnTo>
                  <a:pt x="33945" y="60285"/>
                </a:lnTo>
                <a:lnTo>
                  <a:pt x="11910" y="66941"/>
                </a:lnTo>
                <a:lnTo>
                  <a:pt x="0" y="81014"/>
                </a:lnTo>
                <a:lnTo>
                  <a:pt x="2977" y="84817"/>
                </a:lnTo>
                <a:lnTo>
                  <a:pt x="7444" y="84817"/>
                </a:lnTo>
                <a:lnTo>
                  <a:pt x="8933" y="88621"/>
                </a:lnTo>
                <a:lnTo>
                  <a:pt x="16377" y="90522"/>
                </a:lnTo>
                <a:lnTo>
                  <a:pt x="22034" y="89572"/>
                </a:lnTo>
                <a:lnTo>
                  <a:pt x="19057" y="94326"/>
                </a:lnTo>
                <a:lnTo>
                  <a:pt x="25012" y="98129"/>
                </a:lnTo>
                <a:lnTo>
                  <a:pt x="20843" y="111251"/>
                </a:lnTo>
                <a:lnTo>
                  <a:pt x="14888" y="11790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128"/>
          <p:cNvSpPr/>
          <p:nvPr/>
        </p:nvSpPr>
        <p:spPr>
          <a:xfrm>
            <a:off x="4802583" y="3634424"/>
            <a:ext cx="87900" cy="87900"/>
          </a:xfrm>
          <a:custGeom>
            <a:rect b="b" l="l" r="r" t="t"/>
            <a:pathLst>
              <a:path extrusionOk="0" h="120000" w="120000">
                <a:moveTo>
                  <a:pt x="5454" y="96310"/>
                </a:moveTo>
                <a:lnTo>
                  <a:pt x="0" y="119611"/>
                </a:lnTo>
                <a:lnTo>
                  <a:pt x="13246" y="106019"/>
                </a:lnTo>
                <a:lnTo>
                  <a:pt x="32727" y="109902"/>
                </a:lnTo>
                <a:lnTo>
                  <a:pt x="54155" y="102135"/>
                </a:lnTo>
                <a:lnTo>
                  <a:pt x="55714" y="86601"/>
                </a:lnTo>
                <a:lnTo>
                  <a:pt x="77142" y="82718"/>
                </a:lnTo>
                <a:lnTo>
                  <a:pt x="84935" y="77281"/>
                </a:lnTo>
                <a:lnTo>
                  <a:pt x="98571" y="78834"/>
                </a:lnTo>
                <a:lnTo>
                  <a:pt x="119610" y="44271"/>
                </a:lnTo>
                <a:lnTo>
                  <a:pt x="98571" y="0"/>
                </a:lnTo>
                <a:lnTo>
                  <a:pt x="63506" y="11650"/>
                </a:lnTo>
                <a:lnTo>
                  <a:pt x="36623" y="7766"/>
                </a:lnTo>
                <a:lnTo>
                  <a:pt x="42467" y="36504"/>
                </a:lnTo>
                <a:lnTo>
                  <a:pt x="46363" y="32621"/>
                </a:lnTo>
                <a:lnTo>
                  <a:pt x="44415" y="50097"/>
                </a:lnTo>
                <a:lnTo>
                  <a:pt x="36623" y="53980"/>
                </a:lnTo>
                <a:lnTo>
                  <a:pt x="30779" y="63689"/>
                </a:lnTo>
                <a:lnTo>
                  <a:pt x="21038" y="65631"/>
                </a:lnTo>
                <a:lnTo>
                  <a:pt x="21038" y="63689"/>
                </a:lnTo>
                <a:lnTo>
                  <a:pt x="5454" y="77281"/>
                </a:lnTo>
                <a:lnTo>
                  <a:pt x="7402" y="84660"/>
                </a:lnTo>
                <a:lnTo>
                  <a:pt x="9350" y="81165"/>
                </a:lnTo>
                <a:lnTo>
                  <a:pt x="11298" y="96310"/>
                </a:lnTo>
                <a:lnTo>
                  <a:pt x="5454" y="9631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p128"/>
          <p:cNvSpPr/>
          <p:nvPr/>
        </p:nvSpPr>
        <p:spPr>
          <a:xfrm>
            <a:off x="4801324" y="3713718"/>
            <a:ext cx="27600" cy="24000"/>
          </a:xfrm>
          <a:custGeom>
            <a:rect b="b" l="l" r="r" t="t"/>
            <a:pathLst>
              <a:path extrusionOk="0" h="120000" w="120000">
                <a:moveTo>
                  <a:pt x="17684" y="90352"/>
                </a:moveTo>
                <a:lnTo>
                  <a:pt x="49263" y="118588"/>
                </a:lnTo>
                <a:lnTo>
                  <a:pt x="93473" y="83294"/>
                </a:lnTo>
                <a:lnTo>
                  <a:pt x="106105" y="90352"/>
                </a:lnTo>
                <a:lnTo>
                  <a:pt x="118736" y="70588"/>
                </a:lnTo>
                <a:lnTo>
                  <a:pt x="99789" y="14117"/>
                </a:lnTo>
                <a:lnTo>
                  <a:pt x="99789" y="14117"/>
                </a:lnTo>
                <a:lnTo>
                  <a:pt x="49263" y="0"/>
                </a:lnTo>
                <a:lnTo>
                  <a:pt x="6315" y="56470"/>
                </a:lnTo>
                <a:lnTo>
                  <a:pt x="11368" y="77647"/>
                </a:lnTo>
                <a:lnTo>
                  <a:pt x="0" y="83294"/>
                </a:lnTo>
                <a:lnTo>
                  <a:pt x="6315" y="97411"/>
                </a:lnTo>
                <a:lnTo>
                  <a:pt x="17684" y="9035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p128"/>
          <p:cNvSpPr/>
          <p:nvPr/>
        </p:nvSpPr>
        <p:spPr>
          <a:xfrm>
            <a:off x="4802583" y="3731339"/>
            <a:ext cx="24000" cy="31500"/>
          </a:xfrm>
          <a:custGeom>
            <a:rect b="b" l="l" r="r" t="t"/>
            <a:pathLst>
              <a:path extrusionOk="0" h="120000" w="120000">
                <a:moveTo>
                  <a:pt x="26823" y="113513"/>
                </a:moveTo>
                <a:lnTo>
                  <a:pt x="40941" y="118918"/>
                </a:lnTo>
                <a:lnTo>
                  <a:pt x="69176" y="113513"/>
                </a:lnTo>
                <a:lnTo>
                  <a:pt x="118588" y="37837"/>
                </a:lnTo>
                <a:lnTo>
                  <a:pt x="90352" y="16216"/>
                </a:lnTo>
                <a:lnTo>
                  <a:pt x="104470" y="5405"/>
                </a:lnTo>
                <a:lnTo>
                  <a:pt x="97411" y="0"/>
                </a:lnTo>
                <a:lnTo>
                  <a:pt x="48000" y="32432"/>
                </a:lnTo>
                <a:lnTo>
                  <a:pt x="12705" y="5405"/>
                </a:lnTo>
                <a:lnTo>
                  <a:pt x="0" y="10810"/>
                </a:lnTo>
                <a:lnTo>
                  <a:pt x="5647" y="48648"/>
                </a:lnTo>
                <a:lnTo>
                  <a:pt x="26823" y="11351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p128"/>
          <p:cNvSpPr/>
          <p:nvPr/>
        </p:nvSpPr>
        <p:spPr>
          <a:xfrm>
            <a:off x="4491602" y="3662114"/>
            <a:ext cx="85800" cy="89400"/>
          </a:xfrm>
          <a:custGeom>
            <a:rect b="b" l="l" r="r" t="t"/>
            <a:pathLst>
              <a:path extrusionOk="0" h="120000" w="120000">
                <a:moveTo>
                  <a:pt x="0" y="60764"/>
                </a:moveTo>
                <a:lnTo>
                  <a:pt x="12040" y="83694"/>
                </a:lnTo>
                <a:lnTo>
                  <a:pt x="25685" y="102420"/>
                </a:lnTo>
                <a:lnTo>
                  <a:pt x="45752" y="117707"/>
                </a:lnTo>
                <a:lnTo>
                  <a:pt x="45752" y="119617"/>
                </a:lnTo>
                <a:lnTo>
                  <a:pt x="59799" y="113885"/>
                </a:lnTo>
                <a:lnTo>
                  <a:pt x="55785" y="94777"/>
                </a:lnTo>
                <a:lnTo>
                  <a:pt x="85484" y="81783"/>
                </a:lnTo>
                <a:lnTo>
                  <a:pt x="85484" y="81783"/>
                </a:lnTo>
                <a:lnTo>
                  <a:pt x="109565" y="92866"/>
                </a:lnTo>
                <a:lnTo>
                  <a:pt x="119598" y="22929"/>
                </a:lnTo>
                <a:lnTo>
                  <a:pt x="103545" y="11464"/>
                </a:lnTo>
                <a:lnTo>
                  <a:pt x="93511" y="26751"/>
                </a:lnTo>
                <a:lnTo>
                  <a:pt x="89498" y="1910"/>
                </a:lnTo>
                <a:lnTo>
                  <a:pt x="53779" y="0"/>
                </a:lnTo>
                <a:lnTo>
                  <a:pt x="53779" y="24840"/>
                </a:lnTo>
                <a:lnTo>
                  <a:pt x="17658" y="24840"/>
                </a:lnTo>
                <a:lnTo>
                  <a:pt x="17658" y="26751"/>
                </a:lnTo>
                <a:lnTo>
                  <a:pt x="16053" y="38216"/>
                </a:lnTo>
                <a:lnTo>
                  <a:pt x="10033" y="39745"/>
                </a:lnTo>
                <a:lnTo>
                  <a:pt x="10033" y="53121"/>
                </a:lnTo>
                <a:lnTo>
                  <a:pt x="0" y="607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128"/>
          <p:cNvSpPr/>
          <p:nvPr/>
        </p:nvSpPr>
        <p:spPr>
          <a:xfrm>
            <a:off x="4525595" y="3638199"/>
            <a:ext cx="119700" cy="132000"/>
          </a:xfrm>
          <a:custGeom>
            <a:rect b="b" l="l" r="r" t="t"/>
            <a:pathLst>
              <a:path extrusionOk="0" h="120000" w="120000">
                <a:moveTo>
                  <a:pt x="0" y="107012"/>
                </a:moveTo>
                <a:lnTo>
                  <a:pt x="12918" y="117402"/>
                </a:lnTo>
                <a:lnTo>
                  <a:pt x="12918" y="119740"/>
                </a:lnTo>
                <a:lnTo>
                  <a:pt x="26985" y="110909"/>
                </a:lnTo>
                <a:lnTo>
                  <a:pt x="35598" y="119740"/>
                </a:lnTo>
                <a:lnTo>
                  <a:pt x="48516" y="112207"/>
                </a:lnTo>
                <a:lnTo>
                  <a:pt x="56842" y="118701"/>
                </a:lnTo>
                <a:lnTo>
                  <a:pt x="78373" y="99220"/>
                </a:lnTo>
                <a:lnTo>
                  <a:pt x="85550" y="70909"/>
                </a:lnTo>
                <a:lnTo>
                  <a:pt x="101052" y="61818"/>
                </a:lnTo>
                <a:lnTo>
                  <a:pt x="119712" y="2597"/>
                </a:lnTo>
                <a:lnTo>
                  <a:pt x="108229" y="9090"/>
                </a:lnTo>
                <a:lnTo>
                  <a:pt x="92440" y="0"/>
                </a:lnTo>
                <a:lnTo>
                  <a:pt x="78373" y="11688"/>
                </a:lnTo>
                <a:lnTo>
                  <a:pt x="76937" y="30909"/>
                </a:lnTo>
                <a:lnTo>
                  <a:pt x="31291" y="23116"/>
                </a:lnTo>
                <a:lnTo>
                  <a:pt x="34162" y="36103"/>
                </a:lnTo>
                <a:lnTo>
                  <a:pt x="39904" y="28311"/>
                </a:lnTo>
                <a:lnTo>
                  <a:pt x="52535" y="36103"/>
                </a:lnTo>
                <a:lnTo>
                  <a:pt x="52535" y="36103"/>
                </a:lnTo>
                <a:lnTo>
                  <a:pt x="45645" y="87532"/>
                </a:lnTo>
                <a:lnTo>
                  <a:pt x="26985" y="78701"/>
                </a:lnTo>
                <a:lnTo>
                  <a:pt x="7177" y="87532"/>
                </a:lnTo>
                <a:lnTo>
                  <a:pt x="11483" y="99220"/>
                </a:lnTo>
                <a:lnTo>
                  <a:pt x="0" y="104415"/>
                </a:lnTo>
                <a:lnTo>
                  <a:pt x="0" y="1070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p128"/>
          <p:cNvSpPr/>
          <p:nvPr/>
        </p:nvSpPr>
        <p:spPr>
          <a:xfrm>
            <a:off x="4811396" y="3709942"/>
            <a:ext cx="162600" cy="166200"/>
          </a:xfrm>
          <a:custGeom>
            <a:rect b="b" l="l" r="r" t="t"/>
            <a:pathLst>
              <a:path extrusionOk="0" h="120000" w="120000">
                <a:moveTo>
                  <a:pt x="54603" y="112577"/>
                </a:moveTo>
                <a:lnTo>
                  <a:pt x="58835" y="118762"/>
                </a:lnTo>
                <a:lnTo>
                  <a:pt x="58835" y="119793"/>
                </a:lnTo>
                <a:lnTo>
                  <a:pt x="98835" y="117731"/>
                </a:lnTo>
                <a:lnTo>
                  <a:pt x="119788" y="107422"/>
                </a:lnTo>
                <a:lnTo>
                  <a:pt x="113439" y="102268"/>
                </a:lnTo>
                <a:lnTo>
                  <a:pt x="113439" y="101237"/>
                </a:lnTo>
                <a:lnTo>
                  <a:pt x="106243" y="81855"/>
                </a:lnTo>
                <a:lnTo>
                  <a:pt x="108148" y="79793"/>
                </a:lnTo>
                <a:lnTo>
                  <a:pt x="109206" y="68659"/>
                </a:lnTo>
                <a:lnTo>
                  <a:pt x="100952" y="60412"/>
                </a:lnTo>
                <a:lnTo>
                  <a:pt x="106243" y="47010"/>
                </a:lnTo>
                <a:lnTo>
                  <a:pt x="106243" y="40824"/>
                </a:lnTo>
                <a:lnTo>
                  <a:pt x="107089" y="40824"/>
                </a:lnTo>
                <a:lnTo>
                  <a:pt x="90370" y="33814"/>
                </a:lnTo>
                <a:lnTo>
                  <a:pt x="89312" y="23505"/>
                </a:lnTo>
                <a:lnTo>
                  <a:pt x="48465" y="0"/>
                </a:lnTo>
                <a:lnTo>
                  <a:pt x="41058" y="12371"/>
                </a:lnTo>
                <a:lnTo>
                  <a:pt x="45291" y="14432"/>
                </a:lnTo>
                <a:lnTo>
                  <a:pt x="34708" y="23505"/>
                </a:lnTo>
                <a:lnTo>
                  <a:pt x="34708" y="19381"/>
                </a:lnTo>
                <a:lnTo>
                  <a:pt x="28359" y="16288"/>
                </a:lnTo>
                <a:lnTo>
                  <a:pt x="22222" y="22474"/>
                </a:lnTo>
                <a:lnTo>
                  <a:pt x="20952" y="12371"/>
                </a:lnTo>
                <a:lnTo>
                  <a:pt x="20952" y="12371"/>
                </a:lnTo>
                <a:lnTo>
                  <a:pt x="22222" y="2061"/>
                </a:lnTo>
                <a:lnTo>
                  <a:pt x="10582" y="5154"/>
                </a:lnTo>
                <a:lnTo>
                  <a:pt x="14814" y="13402"/>
                </a:lnTo>
                <a:lnTo>
                  <a:pt x="8465" y="19381"/>
                </a:lnTo>
                <a:lnTo>
                  <a:pt x="12698" y="23505"/>
                </a:lnTo>
                <a:lnTo>
                  <a:pt x="5291" y="38969"/>
                </a:lnTo>
                <a:lnTo>
                  <a:pt x="0" y="40000"/>
                </a:lnTo>
                <a:lnTo>
                  <a:pt x="2116" y="56288"/>
                </a:lnTo>
                <a:lnTo>
                  <a:pt x="0" y="59381"/>
                </a:lnTo>
                <a:lnTo>
                  <a:pt x="10582" y="67628"/>
                </a:lnTo>
                <a:lnTo>
                  <a:pt x="8465" y="72577"/>
                </a:lnTo>
                <a:lnTo>
                  <a:pt x="13756" y="81855"/>
                </a:lnTo>
                <a:lnTo>
                  <a:pt x="34708" y="95257"/>
                </a:lnTo>
                <a:lnTo>
                  <a:pt x="45291" y="96288"/>
                </a:lnTo>
                <a:lnTo>
                  <a:pt x="45291" y="94226"/>
                </a:lnTo>
                <a:lnTo>
                  <a:pt x="52486" y="100206"/>
                </a:lnTo>
                <a:lnTo>
                  <a:pt x="54603" y="11257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5" name="Google Shape;2615;p128"/>
          <p:cNvSpPr/>
          <p:nvPr/>
        </p:nvSpPr>
        <p:spPr>
          <a:xfrm>
            <a:off x="4854203" y="3842099"/>
            <a:ext cx="48900" cy="115800"/>
          </a:xfrm>
          <a:custGeom>
            <a:rect b="b" l="l" r="r" t="t"/>
            <a:pathLst>
              <a:path extrusionOk="0" h="120000" w="120000">
                <a:moveTo>
                  <a:pt x="59294" y="103783"/>
                </a:moveTo>
                <a:lnTo>
                  <a:pt x="101647" y="119705"/>
                </a:lnTo>
                <a:lnTo>
                  <a:pt x="119294" y="103783"/>
                </a:lnTo>
                <a:lnTo>
                  <a:pt x="115764" y="81670"/>
                </a:lnTo>
                <a:lnTo>
                  <a:pt x="87529" y="71646"/>
                </a:lnTo>
                <a:lnTo>
                  <a:pt x="91058" y="73120"/>
                </a:lnTo>
                <a:lnTo>
                  <a:pt x="94588" y="80196"/>
                </a:lnTo>
                <a:lnTo>
                  <a:pt x="80470" y="76068"/>
                </a:lnTo>
                <a:lnTo>
                  <a:pt x="66352" y="77248"/>
                </a:lnTo>
                <a:lnTo>
                  <a:pt x="52941" y="48058"/>
                </a:lnTo>
                <a:lnTo>
                  <a:pt x="38823" y="43636"/>
                </a:lnTo>
                <a:lnTo>
                  <a:pt x="52941" y="33611"/>
                </a:lnTo>
                <a:lnTo>
                  <a:pt x="52941" y="12972"/>
                </a:lnTo>
                <a:lnTo>
                  <a:pt x="52941" y="11498"/>
                </a:lnTo>
                <a:lnTo>
                  <a:pt x="42352" y="5601"/>
                </a:lnTo>
                <a:lnTo>
                  <a:pt x="42352" y="1179"/>
                </a:lnTo>
                <a:lnTo>
                  <a:pt x="14117" y="0"/>
                </a:lnTo>
                <a:lnTo>
                  <a:pt x="21176" y="2653"/>
                </a:lnTo>
                <a:lnTo>
                  <a:pt x="21176" y="2653"/>
                </a:lnTo>
                <a:lnTo>
                  <a:pt x="38823" y="18869"/>
                </a:lnTo>
                <a:lnTo>
                  <a:pt x="38823" y="18869"/>
                </a:lnTo>
                <a:lnTo>
                  <a:pt x="0" y="65749"/>
                </a:lnTo>
                <a:lnTo>
                  <a:pt x="7058" y="71646"/>
                </a:lnTo>
                <a:lnTo>
                  <a:pt x="17647" y="70171"/>
                </a:lnTo>
                <a:lnTo>
                  <a:pt x="35294" y="81670"/>
                </a:lnTo>
                <a:lnTo>
                  <a:pt x="63529" y="77248"/>
                </a:lnTo>
                <a:lnTo>
                  <a:pt x="73411" y="90515"/>
                </a:lnTo>
                <a:lnTo>
                  <a:pt x="59294" y="10378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6" name="Google Shape;2616;p128"/>
          <p:cNvSpPr/>
          <p:nvPr/>
        </p:nvSpPr>
        <p:spPr>
          <a:xfrm>
            <a:off x="4540704" y="3618061"/>
            <a:ext cx="292200" cy="283200"/>
          </a:xfrm>
          <a:custGeom>
            <a:rect b="b" l="l" r="r" t="t"/>
            <a:pathLst>
              <a:path extrusionOk="0" h="120000" w="120000">
                <a:moveTo>
                  <a:pt x="91378" y="110815"/>
                </a:moveTo>
                <a:lnTo>
                  <a:pt x="101818" y="113232"/>
                </a:lnTo>
                <a:lnTo>
                  <a:pt x="111671" y="119879"/>
                </a:lnTo>
                <a:lnTo>
                  <a:pt x="109912" y="112628"/>
                </a:lnTo>
                <a:lnTo>
                  <a:pt x="102991" y="111540"/>
                </a:lnTo>
                <a:lnTo>
                  <a:pt x="104750" y="93534"/>
                </a:lnTo>
                <a:lnTo>
                  <a:pt x="103577" y="94138"/>
                </a:lnTo>
                <a:lnTo>
                  <a:pt x="104750" y="91117"/>
                </a:lnTo>
                <a:lnTo>
                  <a:pt x="104750" y="89305"/>
                </a:lnTo>
                <a:lnTo>
                  <a:pt x="105337" y="89305"/>
                </a:lnTo>
                <a:lnTo>
                  <a:pt x="105923" y="88096"/>
                </a:lnTo>
                <a:lnTo>
                  <a:pt x="106510" y="88700"/>
                </a:lnTo>
                <a:lnTo>
                  <a:pt x="115190" y="86283"/>
                </a:lnTo>
                <a:lnTo>
                  <a:pt x="114017" y="81450"/>
                </a:lnTo>
                <a:lnTo>
                  <a:pt x="109912" y="79637"/>
                </a:lnTo>
                <a:lnTo>
                  <a:pt x="107683" y="73111"/>
                </a:lnTo>
                <a:lnTo>
                  <a:pt x="108152" y="70090"/>
                </a:lnTo>
                <a:lnTo>
                  <a:pt x="106510" y="66465"/>
                </a:lnTo>
                <a:lnTo>
                  <a:pt x="107096" y="63564"/>
                </a:lnTo>
                <a:lnTo>
                  <a:pt x="107683" y="61752"/>
                </a:lnTo>
                <a:lnTo>
                  <a:pt x="106510" y="60543"/>
                </a:lnTo>
                <a:lnTo>
                  <a:pt x="107096" y="52688"/>
                </a:lnTo>
                <a:lnTo>
                  <a:pt x="107096" y="48459"/>
                </a:lnTo>
                <a:lnTo>
                  <a:pt x="105337" y="50876"/>
                </a:lnTo>
                <a:lnTo>
                  <a:pt x="105337" y="46163"/>
                </a:lnTo>
                <a:lnTo>
                  <a:pt x="107096" y="41933"/>
                </a:lnTo>
                <a:lnTo>
                  <a:pt x="107096" y="43141"/>
                </a:lnTo>
                <a:lnTo>
                  <a:pt x="108739" y="37703"/>
                </a:lnTo>
                <a:lnTo>
                  <a:pt x="107096" y="37703"/>
                </a:lnTo>
                <a:lnTo>
                  <a:pt x="109325" y="34078"/>
                </a:lnTo>
                <a:lnTo>
                  <a:pt x="108739" y="30574"/>
                </a:lnTo>
                <a:lnTo>
                  <a:pt x="114604" y="25740"/>
                </a:lnTo>
                <a:lnTo>
                  <a:pt x="115190" y="23323"/>
                </a:lnTo>
                <a:lnTo>
                  <a:pt x="119882" y="19093"/>
                </a:lnTo>
                <a:lnTo>
                  <a:pt x="118123" y="8942"/>
                </a:lnTo>
                <a:lnTo>
                  <a:pt x="111671" y="3504"/>
                </a:lnTo>
                <a:lnTo>
                  <a:pt x="102404" y="4712"/>
                </a:lnTo>
                <a:lnTo>
                  <a:pt x="96539" y="0"/>
                </a:lnTo>
                <a:lnTo>
                  <a:pt x="66862" y="5921"/>
                </a:lnTo>
                <a:lnTo>
                  <a:pt x="45982" y="483"/>
                </a:lnTo>
                <a:lnTo>
                  <a:pt x="36011" y="38308"/>
                </a:lnTo>
                <a:lnTo>
                  <a:pt x="36011" y="38308"/>
                </a:lnTo>
                <a:lnTo>
                  <a:pt x="29677" y="41933"/>
                </a:lnTo>
                <a:lnTo>
                  <a:pt x="26744" y="55105"/>
                </a:lnTo>
                <a:lnTo>
                  <a:pt x="26744" y="55105"/>
                </a:lnTo>
                <a:lnTo>
                  <a:pt x="17360" y="64652"/>
                </a:lnTo>
                <a:lnTo>
                  <a:pt x="13958" y="61752"/>
                </a:lnTo>
                <a:lnTo>
                  <a:pt x="8680" y="65861"/>
                </a:lnTo>
                <a:lnTo>
                  <a:pt x="5161" y="61148"/>
                </a:lnTo>
                <a:lnTo>
                  <a:pt x="0" y="65861"/>
                </a:lnTo>
                <a:lnTo>
                  <a:pt x="586" y="66465"/>
                </a:lnTo>
                <a:lnTo>
                  <a:pt x="1055" y="70090"/>
                </a:lnTo>
                <a:lnTo>
                  <a:pt x="2815" y="70694"/>
                </a:lnTo>
                <a:lnTo>
                  <a:pt x="2228" y="73716"/>
                </a:lnTo>
                <a:lnTo>
                  <a:pt x="9853" y="70090"/>
                </a:lnTo>
                <a:lnTo>
                  <a:pt x="9853" y="70090"/>
                </a:lnTo>
                <a:lnTo>
                  <a:pt x="28504" y="71299"/>
                </a:lnTo>
                <a:lnTo>
                  <a:pt x="28504" y="71299"/>
                </a:lnTo>
                <a:lnTo>
                  <a:pt x="35425" y="86283"/>
                </a:lnTo>
                <a:lnTo>
                  <a:pt x="44809" y="85075"/>
                </a:lnTo>
                <a:lnTo>
                  <a:pt x="47155" y="78549"/>
                </a:lnTo>
                <a:lnTo>
                  <a:pt x="47155" y="78549"/>
                </a:lnTo>
                <a:lnTo>
                  <a:pt x="61114" y="80362"/>
                </a:lnTo>
                <a:lnTo>
                  <a:pt x="63929" y="105498"/>
                </a:lnTo>
                <a:lnTo>
                  <a:pt x="76246" y="103685"/>
                </a:lnTo>
                <a:lnTo>
                  <a:pt x="76246" y="101873"/>
                </a:lnTo>
                <a:lnTo>
                  <a:pt x="91378" y="11081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p128"/>
          <p:cNvSpPr/>
          <p:nvPr/>
        </p:nvSpPr>
        <p:spPr>
          <a:xfrm>
            <a:off x="4535668" y="3784202"/>
            <a:ext cx="190200" cy="190200"/>
          </a:xfrm>
          <a:custGeom>
            <a:rect b="b" l="l" r="r" t="t"/>
            <a:pathLst>
              <a:path extrusionOk="0" h="120000" w="120000">
                <a:moveTo>
                  <a:pt x="67027" y="117117"/>
                </a:moveTo>
                <a:lnTo>
                  <a:pt x="94774" y="119819"/>
                </a:lnTo>
                <a:lnTo>
                  <a:pt x="109009" y="115315"/>
                </a:lnTo>
                <a:lnTo>
                  <a:pt x="97477" y="105585"/>
                </a:lnTo>
                <a:lnTo>
                  <a:pt x="98198" y="68828"/>
                </a:lnTo>
                <a:lnTo>
                  <a:pt x="117117" y="69729"/>
                </a:lnTo>
                <a:lnTo>
                  <a:pt x="119819" y="50090"/>
                </a:lnTo>
                <a:lnTo>
                  <a:pt x="100000" y="52792"/>
                </a:lnTo>
                <a:lnTo>
                  <a:pt x="95675" y="15135"/>
                </a:lnTo>
                <a:lnTo>
                  <a:pt x="75855" y="12612"/>
                </a:lnTo>
                <a:lnTo>
                  <a:pt x="72432" y="22342"/>
                </a:lnTo>
                <a:lnTo>
                  <a:pt x="71531" y="22342"/>
                </a:lnTo>
                <a:lnTo>
                  <a:pt x="56216" y="24144"/>
                </a:lnTo>
                <a:lnTo>
                  <a:pt x="56216" y="24144"/>
                </a:lnTo>
                <a:lnTo>
                  <a:pt x="45585" y="1801"/>
                </a:lnTo>
                <a:lnTo>
                  <a:pt x="17837" y="0"/>
                </a:lnTo>
                <a:lnTo>
                  <a:pt x="6126" y="5405"/>
                </a:lnTo>
                <a:lnTo>
                  <a:pt x="10630" y="12612"/>
                </a:lnTo>
                <a:lnTo>
                  <a:pt x="15135" y="26846"/>
                </a:lnTo>
                <a:lnTo>
                  <a:pt x="13333" y="32252"/>
                </a:lnTo>
                <a:lnTo>
                  <a:pt x="15135" y="41081"/>
                </a:lnTo>
                <a:lnTo>
                  <a:pt x="17837" y="44684"/>
                </a:lnTo>
                <a:lnTo>
                  <a:pt x="19639" y="45585"/>
                </a:lnTo>
                <a:lnTo>
                  <a:pt x="20540" y="50090"/>
                </a:lnTo>
                <a:lnTo>
                  <a:pt x="19639" y="50990"/>
                </a:lnTo>
                <a:lnTo>
                  <a:pt x="18738" y="59819"/>
                </a:lnTo>
                <a:lnTo>
                  <a:pt x="14234" y="67027"/>
                </a:lnTo>
                <a:lnTo>
                  <a:pt x="11531" y="68828"/>
                </a:lnTo>
                <a:lnTo>
                  <a:pt x="11531" y="71531"/>
                </a:lnTo>
                <a:lnTo>
                  <a:pt x="7927" y="74234"/>
                </a:lnTo>
                <a:lnTo>
                  <a:pt x="1801" y="97477"/>
                </a:lnTo>
                <a:lnTo>
                  <a:pt x="0" y="100180"/>
                </a:lnTo>
                <a:lnTo>
                  <a:pt x="0" y="111711"/>
                </a:lnTo>
                <a:lnTo>
                  <a:pt x="1801" y="109909"/>
                </a:lnTo>
                <a:lnTo>
                  <a:pt x="3603" y="110810"/>
                </a:lnTo>
                <a:lnTo>
                  <a:pt x="11531" y="106306"/>
                </a:lnTo>
                <a:lnTo>
                  <a:pt x="19639" y="112612"/>
                </a:lnTo>
                <a:lnTo>
                  <a:pt x="62522" y="112612"/>
                </a:lnTo>
                <a:lnTo>
                  <a:pt x="67027" y="11711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8" name="Google Shape;2618;p128"/>
          <p:cNvSpPr/>
          <p:nvPr/>
        </p:nvSpPr>
        <p:spPr>
          <a:xfrm>
            <a:off x="4693047" y="3823220"/>
            <a:ext cx="176400" cy="153600"/>
          </a:xfrm>
          <a:custGeom>
            <a:rect b="b" l="l" r="r" t="t"/>
            <a:pathLst>
              <a:path extrusionOk="0" h="120000" w="120000">
                <a:moveTo>
                  <a:pt x="32727" y="116424"/>
                </a:moveTo>
                <a:lnTo>
                  <a:pt x="48311" y="119776"/>
                </a:lnTo>
                <a:lnTo>
                  <a:pt x="49090" y="118659"/>
                </a:lnTo>
                <a:lnTo>
                  <a:pt x="56883" y="103240"/>
                </a:lnTo>
                <a:lnTo>
                  <a:pt x="59805" y="103240"/>
                </a:lnTo>
                <a:lnTo>
                  <a:pt x="62727" y="99888"/>
                </a:lnTo>
                <a:lnTo>
                  <a:pt x="66623" y="101899"/>
                </a:lnTo>
                <a:lnTo>
                  <a:pt x="67597" y="94301"/>
                </a:lnTo>
                <a:lnTo>
                  <a:pt x="83961" y="89832"/>
                </a:lnTo>
                <a:lnTo>
                  <a:pt x="81038" y="82011"/>
                </a:lnTo>
                <a:lnTo>
                  <a:pt x="82012" y="80893"/>
                </a:lnTo>
                <a:lnTo>
                  <a:pt x="111038" y="69944"/>
                </a:lnTo>
                <a:lnTo>
                  <a:pt x="109090" y="65474"/>
                </a:lnTo>
                <a:lnTo>
                  <a:pt x="109090" y="65474"/>
                </a:lnTo>
                <a:lnTo>
                  <a:pt x="119805" y="29944"/>
                </a:lnTo>
                <a:lnTo>
                  <a:pt x="114935" y="17653"/>
                </a:lnTo>
                <a:lnTo>
                  <a:pt x="93701" y="2234"/>
                </a:lnTo>
                <a:lnTo>
                  <a:pt x="94675" y="4469"/>
                </a:lnTo>
                <a:lnTo>
                  <a:pt x="92727" y="6703"/>
                </a:lnTo>
                <a:lnTo>
                  <a:pt x="87857" y="4469"/>
                </a:lnTo>
                <a:lnTo>
                  <a:pt x="86883" y="0"/>
                </a:lnTo>
                <a:lnTo>
                  <a:pt x="73441" y="4469"/>
                </a:lnTo>
                <a:lnTo>
                  <a:pt x="75194" y="6703"/>
                </a:lnTo>
                <a:lnTo>
                  <a:pt x="72467" y="11173"/>
                </a:lnTo>
                <a:lnTo>
                  <a:pt x="70519" y="12290"/>
                </a:lnTo>
                <a:lnTo>
                  <a:pt x="67597" y="44245"/>
                </a:lnTo>
                <a:lnTo>
                  <a:pt x="79090" y="46480"/>
                </a:lnTo>
                <a:lnTo>
                  <a:pt x="82012" y="64357"/>
                </a:lnTo>
                <a:lnTo>
                  <a:pt x="64675" y="49832"/>
                </a:lnTo>
                <a:lnTo>
                  <a:pt x="47337" y="45586"/>
                </a:lnTo>
                <a:lnTo>
                  <a:pt x="23181" y="29944"/>
                </a:lnTo>
                <a:lnTo>
                  <a:pt x="20259" y="57653"/>
                </a:lnTo>
                <a:lnTo>
                  <a:pt x="0" y="56536"/>
                </a:lnTo>
                <a:lnTo>
                  <a:pt x="0" y="101005"/>
                </a:lnTo>
                <a:lnTo>
                  <a:pt x="11493" y="113072"/>
                </a:lnTo>
                <a:lnTo>
                  <a:pt x="20259" y="109720"/>
                </a:lnTo>
                <a:lnTo>
                  <a:pt x="32727" y="115307"/>
                </a:lnTo>
                <a:lnTo>
                  <a:pt x="32727" y="115307"/>
                </a:lnTo>
                <a:lnTo>
                  <a:pt x="32727" y="11642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128"/>
          <p:cNvSpPr/>
          <p:nvPr/>
        </p:nvSpPr>
        <p:spPr>
          <a:xfrm>
            <a:off x="4743408" y="3939015"/>
            <a:ext cx="117000" cy="111000"/>
          </a:xfrm>
          <a:custGeom>
            <a:rect b="b" l="l" r="r" t="t"/>
            <a:pathLst>
              <a:path extrusionOk="0" h="120000" w="120000">
                <a:moveTo>
                  <a:pt x="87647" y="113505"/>
                </a:moveTo>
                <a:lnTo>
                  <a:pt x="96470" y="119690"/>
                </a:lnTo>
                <a:lnTo>
                  <a:pt x="97941" y="105773"/>
                </a:lnTo>
                <a:lnTo>
                  <a:pt x="102352" y="105773"/>
                </a:lnTo>
                <a:lnTo>
                  <a:pt x="119705" y="73608"/>
                </a:lnTo>
                <a:lnTo>
                  <a:pt x="113823" y="59690"/>
                </a:lnTo>
                <a:lnTo>
                  <a:pt x="113823" y="59690"/>
                </a:lnTo>
                <a:lnTo>
                  <a:pt x="115294" y="13917"/>
                </a:lnTo>
                <a:lnTo>
                  <a:pt x="78823" y="6185"/>
                </a:lnTo>
                <a:lnTo>
                  <a:pt x="77352" y="0"/>
                </a:lnTo>
                <a:lnTo>
                  <a:pt x="52647" y="4639"/>
                </a:lnTo>
                <a:lnTo>
                  <a:pt x="51176" y="15154"/>
                </a:lnTo>
                <a:lnTo>
                  <a:pt x="58529" y="18247"/>
                </a:lnTo>
                <a:lnTo>
                  <a:pt x="43823" y="19793"/>
                </a:lnTo>
                <a:lnTo>
                  <a:pt x="40882" y="24432"/>
                </a:lnTo>
                <a:lnTo>
                  <a:pt x="37941" y="24432"/>
                </a:lnTo>
                <a:lnTo>
                  <a:pt x="27647" y="38350"/>
                </a:lnTo>
                <a:lnTo>
                  <a:pt x="25000" y="39896"/>
                </a:lnTo>
                <a:lnTo>
                  <a:pt x="22058" y="41443"/>
                </a:lnTo>
                <a:lnTo>
                  <a:pt x="0" y="36804"/>
                </a:lnTo>
                <a:lnTo>
                  <a:pt x="8823" y="58144"/>
                </a:lnTo>
                <a:lnTo>
                  <a:pt x="36470" y="82886"/>
                </a:lnTo>
                <a:lnTo>
                  <a:pt x="36470" y="82886"/>
                </a:lnTo>
                <a:lnTo>
                  <a:pt x="40882" y="104226"/>
                </a:lnTo>
                <a:lnTo>
                  <a:pt x="61470" y="111958"/>
                </a:lnTo>
                <a:lnTo>
                  <a:pt x="65588" y="110412"/>
                </a:lnTo>
                <a:lnTo>
                  <a:pt x="77352" y="116597"/>
                </a:lnTo>
                <a:lnTo>
                  <a:pt x="87647" y="11350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128"/>
          <p:cNvSpPr/>
          <p:nvPr/>
        </p:nvSpPr>
        <p:spPr>
          <a:xfrm>
            <a:off x="4607433" y="4042223"/>
            <a:ext cx="247800" cy="220200"/>
          </a:xfrm>
          <a:custGeom>
            <a:rect b="b" l="l" r="r" t="t"/>
            <a:pathLst>
              <a:path extrusionOk="0" h="120000" w="120000">
                <a:moveTo>
                  <a:pt x="21265" y="119064"/>
                </a:moveTo>
                <a:lnTo>
                  <a:pt x="26651" y="119844"/>
                </a:lnTo>
                <a:lnTo>
                  <a:pt x="28722" y="116727"/>
                </a:lnTo>
                <a:lnTo>
                  <a:pt x="32174" y="115948"/>
                </a:lnTo>
                <a:lnTo>
                  <a:pt x="34936" y="116727"/>
                </a:lnTo>
                <a:lnTo>
                  <a:pt x="35627" y="115948"/>
                </a:lnTo>
                <a:lnTo>
                  <a:pt x="39079" y="116727"/>
                </a:lnTo>
                <a:lnTo>
                  <a:pt x="41841" y="112987"/>
                </a:lnTo>
                <a:lnTo>
                  <a:pt x="46536" y="112987"/>
                </a:lnTo>
                <a:lnTo>
                  <a:pt x="49298" y="113766"/>
                </a:lnTo>
                <a:lnTo>
                  <a:pt x="52059" y="112207"/>
                </a:lnTo>
                <a:lnTo>
                  <a:pt x="60897" y="114389"/>
                </a:lnTo>
                <a:lnTo>
                  <a:pt x="62278" y="112207"/>
                </a:lnTo>
                <a:lnTo>
                  <a:pt x="67111" y="113766"/>
                </a:lnTo>
                <a:lnTo>
                  <a:pt x="67802" y="109870"/>
                </a:lnTo>
                <a:lnTo>
                  <a:pt x="76087" y="109870"/>
                </a:lnTo>
                <a:lnTo>
                  <a:pt x="90448" y="95844"/>
                </a:lnTo>
                <a:lnTo>
                  <a:pt x="93901" y="89766"/>
                </a:lnTo>
                <a:lnTo>
                  <a:pt x="99286" y="84311"/>
                </a:lnTo>
                <a:lnTo>
                  <a:pt x="106191" y="72000"/>
                </a:lnTo>
                <a:lnTo>
                  <a:pt x="108952" y="64207"/>
                </a:lnTo>
                <a:lnTo>
                  <a:pt x="115719" y="60311"/>
                </a:lnTo>
                <a:lnTo>
                  <a:pt x="119861" y="42545"/>
                </a:lnTo>
                <a:lnTo>
                  <a:pt x="115028" y="41766"/>
                </a:lnTo>
                <a:lnTo>
                  <a:pt x="112266" y="46441"/>
                </a:lnTo>
                <a:lnTo>
                  <a:pt x="105500" y="42545"/>
                </a:lnTo>
                <a:lnTo>
                  <a:pt x="106191" y="34753"/>
                </a:lnTo>
                <a:lnTo>
                  <a:pt x="109643" y="31636"/>
                </a:lnTo>
                <a:lnTo>
                  <a:pt x="113785" y="33194"/>
                </a:lnTo>
                <a:lnTo>
                  <a:pt x="113785" y="20103"/>
                </a:lnTo>
                <a:lnTo>
                  <a:pt x="111024" y="13090"/>
                </a:lnTo>
                <a:lnTo>
                  <a:pt x="110333" y="4675"/>
                </a:lnTo>
                <a:lnTo>
                  <a:pt x="106881" y="1558"/>
                </a:lnTo>
                <a:lnTo>
                  <a:pt x="102048" y="3116"/>
                </a:lnTo>
                <a:lnTo>
                  <a:pt x="96524" y="0"/>
                </a:lnTo>
                <a:lnTo>
                  <a:pt x="87686" y="4675"/>
                </a:lnTo>
                <a:lnTo>
                  <a:pt x="71254" y="21662"/>
                </a:lnTo>
                <a:lnTo>
                  <a:pt x="67802" y="31012"/>
                </a:lnTo>
                <a:lnTo>
                  <a:pt x="61588" y="33194"/>
                </a:lnTo>
                <a:lnTo>
                  <a:pt x="60897" y="33194"/>
                </a:lnTo>
                <a:lnTo>
                  <a:pt x="51369" y="28675"/>
                </a:lnTo>
                <a:lnTo>
                  <a:pt x="43774" y="40207"/>
                </a:lnTo>
                <a:lnTo>
                  <a:pt x="35627" y="42545"/>
                </a:lnTo>
                <a:lnTo>
                  <a:pt x="29413" y="41766"/>
                </a:lnTo>
                <a:lnTo>
                  <a:pt x="32174" y="37090"/>
                </a:lnTo>
                <a:lnTo>
                  <a:pt x="32174" y="32571"/>
                </a:lnTo>
                <a:lnTo>
                  <a:pt x="25960" y="22441"/>
                </a:lnTo>
                <a:lnTo>
                  <a:pt x="25960" y="57974"/>
                </a:lnTo>
                <a:lnTo>
                  <a:pt x="19194" y="64207"/>
                </a:lnTo>
                <a:lnTo>
                  <a:pt x="10218" y="64987"/>
                </a:lnTo>
                <a:lnTo>
                  <a:pt x="4142" y="57194"/>
                </a:lnTo>
                <a:lnTo>
                  <a:pt x="690" y="60311"/>
                </a:lnTo>
                <a:lnTo>
                  <a:pt x="690" y="60311"/>
                </a:lnTo>
                <a:lnTo>
                  <a:pt x="0" y="61870"/>
                </a:lnTo>
                <a:lnTo>
                  <a:pt x="2071" y="63428"/>
                </a:lnTo>
                <a:lnTo>
                  <a:pt x="2071" y="63428"/>
                </a:lnTo>
                <a:lnTo>
                  <a:pt x="8837" y="84311"/>
                </a:lnTo>
                <a:lnTo>
                  <a:pt x="12980" y="91324"/>
                </a:lnTo>
                <a:lnTo>
                  <a:pt x="13670" y="91324"/>
                </a:lnTo>
                <a:lnTo>
                  <a:pt x="13670" y="98181"/>
                </a:lnTo>
                <a:lnTo>
                  <a:pt x="12289" y="102077"/>
                </a:lnTo>
                <a:lnTo>
                  <a:pt x="10909" y="100519"/>
                </a:lnTo>
                <a:lnTo>
                  <a:pt x="10218" y="102077"/>
                </a:lnTo>
                <a:lnTo>
                  <a:pt x="11599" y="103636"/>
                </a:lnTo>
                <a:lnTo>
                  <a:pt x="11599" y="105194"/>
                </a:lnTo>
                <a:lnTo>
                  <a:pt x="15051" y="110649"/>
                </a:lnTo>
                <a:lnTo>
                  <a:pt x="13670" y="114389"/>
                </a:lnTo>
                <a:lnTo>
                  <a:pt x="14361" y="115948"/>
                </a:lnTo>
                <a:lnTo>
                  <a:pt x="14361" y="113766"/>
                </a:lnTo>
                <a:lnTo>
                  <a:pt x="17123" y="113766"/>
                </a:lnTo>
                <a:lnTo>
                  <a:pt x="17813" y="115948"/>
                </a:lnTo>
                <a:lnTo>
                  <a:pt x="20575" y="116727"/>
                </a:lnTo>
                <a:lnTo>
                  <a:pt x="21265" y="1190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p128"/>
          <p:cNvSpPr/>
          <p:nvPr/>
        </p:nvSpPr>
        <p:spPr>
          <a:xfrm>
            <a:off x="5009064" y="3884893"/>
            <a:ext cx="108300" cy="217800"/>
          </a:xfrm>
          <a:custGeom>
            <a:rect b="b" l="l" r="r" t="t"/>
            <a:pathLst>
              <a:path extrusionOk="0" h="120000" w="120000">
                <a:moveTo>
                  <a:pt x="7936" y="107227"/>
                </a:moveTo>
                <a:lnTo>
                  <a:pt x="37777" y="119842"/>
                </a:lnTo>
                <a:lnTo>
                  <a:pt x="67619" y="112746"/>
                </a:lnTo>
                <a:lnTo>
                  <a:pt x="119682" y="30591"/>
                </a:lnTo>
                <a:lnTo>
                  <a:pt x="116507" y="9461"/>
                </a:lnTo>
                <a:lnTo>
                  <a:pt x="100952" y="0"/>
                </a:lnTo>
                <a:lnTo>
                  <a:pt x="70793" y="25072"/>
                </a:lnTo>
                <a:lnTo>
                  <a:pt x="70793" y="25072"/>
                </a:lnTo>
                <a:lnTo>
                  <a:pt x="26666" y="35321"/>
                </a:lnTo>
                <a:lnTo>
                  <a:pt x="15873" y="45413"/>
                </a:lnTo>
                <a:lnTo>
                  <a:pt x="28253" y="66544"/>
                </a:lnTo>
                <a:lnTo>
                  <a:pt x="0" y="84520"/>
                </a:lnTo>
                <a:lnTo>
                  <a:pt x="7936" y="10722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128"/>
          <p:cNvSpPr/>
          <p:nvPr/>
        </p:nvSpPr>
        <p:spPr>
          <a:xfrm>
            <a:off x="3163321" y="3507301"/>
            <a:ext cx="175200" cy="251700"/>
          </a:xfrm>
          <a:custGeom>
            <a:rect b="b" l="l" r="r" t="t"/>
            <a:pathLst>
              <a:path extrusionOk="0" h="120000" w="120000">
                <a:moveTo>
                  <a:pt x="85630" y="117149"/>
                </a:moveTo>
                <a:lnTo>
                  <a:pt x="91522" y="119864"/>
                </a:lnTo>
                <a:lnTo>
                  <a:pt x="92504" y="119864"/>
                </a:lnTo>
                <a:lnTo>
                  <a:pt x="98396" y="96923"/>
                </a:lnTo>
                <a:lnTo>
                  <a:pt x="90540" y="86877"/>
                </a:lnTo>
                <a:lnTo>
                  <a:pt x="99378" y="82126"/>
                </a:lnTo>
                <a:lnTo>
                  <a:pt x="93486" y="78054"/>
                </a:lnTo>
                <a:lnTo>
                  <a:pt x="118821" y="74660"/>
                </a:lnTo>
                <a:lnTo>
                  <a:pt x="114893" y="69366"/>
                </a:lnTo>
                <a:lnTo>
                  <a:pt x="119803" y="65294"/>
                </a:lnTo>
                <a:lnTo>
                  <a:pt x="112929" y="56470"/>
                </a:lnTo>
                <a:lnTo>
                  <a:pt x="117839" y="43031"/>
                </a:lnTo>
                <a:lnTo>
                  <a:pt x="97414" y="45746"/>
                </a:lnTo>
                <a:lnTo>
                  <a:pt x="86612" y="37601"/>
                </a:lnTo>
                <a:lnTo>
                  <a:pt x="71096" y="38959"/>
                </a:lnTo>
                <a:lnTo>
                  <a:pt x="58330" y="21447"/>
                </a:lnTo>
                <a:lnTo>
                  <a:pt x="72078" y="3936"/>
                </a:lnTo>
                <a:lnTo>
                  <a:pt x="77970" y="3257"/>
                </a:lnTo>
                <a:lnTo>
                  <a:pt x="79738" y="2579"/>
                </a:lnTo>
                <a:lnTo>
                  <a:pt x="76006" y="0"/>
                </a:lnTo>
                <a:lnTo>
                  <a:pt x="71096" y="1900"/>
                </a:lnTo>
                <a:lnTo>
                  <a:pt x="69132" y="4615"/>
                </a:lnTo>
                <a:lnTo>
                  <a:pt x="55384" y="8009"/>
                </a:lnTo>
                <a:lnTo>
                  <a:pt x="48707" y="8009"/>
                </a:lnTo>
                <a:lnTo>
                  <a:pt x="45761" y="12081"/>
                </a:lnTo>
                <a:lnTo>
                  <a:pt x="41833" y="10045"/>
                </a:lnTo>
                <a:lnTo>
                  <a:pt x="34959" y="12760"/>
                </a:lnTo>
                <a:lnTo>
                  <a:pt x="32995" y="21447"/>
                </a:lnTo>
                <a:lnTo>
                  <a:pt x="28085" y="22805"/>
                </a:lnTo>
                <a:lnTo>
                  <a:pt x="27299" y="24841"/>
                </a:lnTo>
                <a:lnTo>
                  <a:pt x="21407" y="26877"/>
                </a:lnTo>
                <a:lnTo>
                  <a:pt x="22389" y="33665"/>
                </a:lnTo>
                <a:lnTo>
                  <a:pt x="16497" y="29592"/>
                </a:lnTo>
                <a:lnTo>
                  <a:pt x="16497" y="33665"/>
                </a:lnTo>
                <a:lnTo>
                  <a:pt x="11587" y="37601"/>
                </a:lnTo>
                <a:lnTo>
                  <a:pt x="15515" y="42352"/>
                </a:lnTo>
                <a:lnTo>
                  <a:pt x="15515" y="43031"/>
                </a:lnTo>
                <a:lnTo>
                  <a:pt x="14533" y="59864"/>
                </a:lnTo>
                <a:lnTo>
                  <a:pt x="19443" y="61221"/>
                </a:lnTo>
                <a:lnTo>
                  <a:pt x="14533" y="67330"/>
                </a:lnTo>
                <a:lnTo>
                  <a:pt x="12569" y="71266"/>
                </a:lnTo>
                <a:lnTo>
                  <a:pt x="4713" y="71945"/>
                </a:lnTo>
                <a:lnTo>
                  <a:pt x="3731" y="78054"/>
                </a:lnTo>
                <a:lnTo>
                  <a:pt x="0" y="78054"/>
                </a:lnTo>
                <a:lnTo>
                  <a:pt x="0" y="80090"/>
                </a:lnTo>
                <a:lnTo>
                  <a:pt x="15515" y="84841"/>
                </a:lnTo>
                <a:lnTo>
                  <a:pt x="16497" y="88099"/>
                </a:lnTo>
                <a:lnTo>
                  <a:pt x="28085" y="88099"/>
                </a:lnTo>
                <a:lnTo>
                  <a:pt x="32995" y="90814"/>
                </a:lnTo>
                <a:lnTo>
                  <a:pt x="45761" y="93529"/>
                </a:lnTo>
                <a:lnTo>
                  <a:pt x="45761" y="93529"/>
                </a:lnTo>
                <a:lnTo>
                  <a:pt x="59312" y="106968"/>
                </a:lnTo>
                <a:lnTo>
                  <a:pt x="67168" y="108325"/>
                </a:lnTo>
                <a:lnTo>
                  <a:pt x="81702" y="105746"/>
                </a:lnTo>
                <a:lnTo>
                  <a:pt x="81702" y="105746"/>
                </a:lnTo>
                <a:lnTo>
                  <a:pt x="93486" y="110361"/>
                </a:lnTo>
                <a:lnTo>
                  <a:pt x="85630" y="11714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p128"/>
          <p:cNvSpPr/>
          <p:nvPr/>
        </p:nvSpPr>
        <p:spPr>
          <a:xfrm>
            <a:off x="3250195" y="3508560"/>
            <a:ext cx="204000" cy="178800"/>
          </a:xfrm>
          <a:custGeom>
            <a:rect b="b" l="l" r="r" t="t"/>
            <a:pathLst>
              <a:path extrusionOk="0" h="120000" w="120000">
                <a:moveTo>
                  <a:pt x="52458" y="105431"/>
                </a:moveTo>
                <a:lnTo>
                  <a:pt x="65698" y="119808"/>
                </a:lnTo>
                <a:lnTo>
                  <a:pt x="88156" y="102555"/>
                </a:lnTo>
                <a:lnTo>
                  <a:pt x="79106" y="99680"/>
                </a:lnTo>
                <a:lnTo>
                  <a:pt x="75754" y="80702"/>
                </a:lnTo>
                <a:lnTo>
                  <a:pt x="91508" y="87412"/>
                </a:lnTo>
                <a:lnTo>
                  <a:pt x="116480" y="73226"/>
                </a:lnTo>
                <a:lnTo>
                  <a:pt x="112290" y="73226"/>
                </a:lnTo>
                <a:lnTo>
                  <a:pt x="104748" y="64600"/>
                </a:lnTo>
                <a:lnTo>
                  <a:pt x="113128" y="54057"/>
                </a:lnTo>
                <a:lnTo>
                  <a:pt x="110614" y="50223"/>
                </a:lnTo>
                <a:lnTo>
                  <a:pt x="119832" y="41789"/>
                </a:lnTo>
                <a:lnTo>
                  <a:pt x="115642" y="37955"/>
                </a:lnTo>
                <a:lnTo>
                  <a:pt x="107262" y="39872"/>
                </a:lnTo>
                <a:lnTo>
                  <a:pt x="110614" y="36038"/>
                </a:lnTo>
                <a:lnTo>
                  <a:pt x="106424" y="29329"/>
                </a:lnTo>
                <a:lnTo>
                  <a:pt x="89832" y="18977"/>
                </a:lnTo>
                <a:lnTo>
                  <a:pt x="95698" y="17060"/>
                </a:lnTo>
                <a:lnTo>
                  <a:pt x="82458" y="17060"/>
                </a:lnTo>
                <a:lnTo>
                  <a:pt x="85642" y="18977"/>
                </a:lnTo>
                <a:lnTo>
                  <a:pt x="79106" y="19936"/>
                </a:lnTo>
                <a:lnTo>
                  <a:pt x="71564" y="22811"/>
                </a:lnTo>
                <a:lnTo>
                  <a:pt x="65698" y="21853"/>
                </a:lnTo>
                <a:lnTo>
                  <a:pt x="62346" y="17060"/>
                </a:lnTo>
                <a:lnTo>
                  <a:pt x="44916" y="18019"/>
                </a:lnTo>
                <a:lnTo>
                  <a:pt x="42402" y="11309"/>
                </a:lnTo>
                <a:lnTo>
                  <a:pt x="32513" y="8434"/>
                </a:lnTo>
                <a:lnTo>
                  <a:pt x="29162" y="0"/>
                </a:lnTo>
                <a:lnTo>
                  <a:pt x="26648" y="4600"/>
                </a:lnTo>
                <a:lnTo>
                  <a:pt x="31675" y="7476"/>
                </a:lnTo>
                <a:lnTo>
                  <a:pt x="21620" y="10351"/>
                </a:lnTo>
                <a:lnTo>
                  <a:pt x="16592" y="16102"/>
                </a:lnTo>
                <a:lnTo>
                  <a:pt x="19944" y="26453"/>
                </a:lnTo>
                <a:lnTo>
                  <a:pt x="16592" y="35079"/>
                </a:lnTo>
                <a:lnTo>
                  <a:pt x="12569" y="30287"/>
                </a:lnTo>
                <a:lnTo>
                  <a:pt x="9217" y="26453"/>
                </a:lnTo>
                <a:lnTo>
                  <a:pt x="10055" y="20894"/>
                </a:lnTo>
                <a:lnTo>
                  <a:pt x="13407" y="18019"/>
                </a:lnTo>
                <a:lnTo>
                  <a:pt x="14245" y="13226"/>
                </a:lnTo>
                <a:lnTo>
                  <a:pt x="11731" y="7476"/>
                </a:lnTo>
                <a:lnTo>
                  <a:pt x="14245" y="5559"/>
                </a:lnTo>
                <a:lnTo>
                  <a:pt x="11731" y="5559"/>
                </a:lnTo>
                <a:lnTo>
                  <a:pt x="0" y="29329"/>
                </a:lnTo>
                <a:lnTo>
                  <a:pt x="10893" y="53099"/>
                </a:lnTo>
                <a:lnTo>
                  <a:pt x="24134" y="51182"/>
                </a:lnTo>
                <a:lnTo>
                  <a:pt x="32513" y="62683"/>
                </a:lnTo>
                <a:lnTo>
                  <a:pt x="51620" y="57891"/>
                </a:lnTo>
                <a:lnTo>
                  <a:pt x="46592" y="78785"/>
                </a:lnTo>
                <a:lnTo>
                  <a:pt x="52458" y="91246"/>
                </a:lnTo>
                <a:lnTo>
                  <a:pt x="48268" y="96996"/>
                </a:lnTo>
                <a:lnTo>
                  <a:pt x="52458" y="10543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128"/>
          <p:cNvSpPr/>
          <p:nvPr/>
        </p:nvSpPr>
        <p:spPr>
          <a:xfrm>
            <a:off x="3431496" y="3571492"/>
            <a:ext cx="69300" cy="104400"/>
          </a:xfrm>
          <a:custGeom>
            <a:rect b="b" l="l" r="r" t="t"/>
            <a:pathLst>
              <a:path extrusionOk="0" h="120000" w="120000">
                <a:moveTo>
                  <a:pt x="44262" y="111521"/>
                </a:moveTo>
                <a:lnTo>
                  <a:pt x="70819" y="119673"/>
                </a:lnTo>
                <a:lnTo>
                  <a:pt x="119508" y="106630"/>
                </a:lnTo>
                <a:lnTo>
                  <a:pt x="78196" y="69456"/>
                </a:lnTo>
                <a:lnTo>
                  <a:pt x="88032" y="55108"/>
                </a:lnTo>
                <a:lnTo>
                  <a:pt x="100327" y="51847"/>
                </a:lnTo>
                <a:lnTo>
                  <a:pt x="105245" y="42065"/>
                </a:lnTo>
                <a:lnTo>
                  <a:pt x="85573" y="24130"/>
                </a:lnTo>
                <a:lnTo>
                  <a:pt x="68360" y="24130"/>
                </a:lnTo>
                <a:lnTo>
                  <a:pt x="70819" y="14347"/>
                </a:lnTo>
                <a:lnTo>
                  <a:pt x="41803" y="0"/>
                </a:lnTo>
                <a:lnTo>
                  <a:pt x="14754" y="12717"/>
                </a:lnTo>
                <a:lnTo>
                  <a:pt x="24590" y="19239"/>
                </a:lnTo>
                <a:lnTo>
                  <a:pt x="0" y="37173"/>
                </a:lnTo>
                <a:lnTo>
                  <a:pt x="17213" y="50217"/>
                </a:lnTo>
                <a:lnTo>
                  <a:pt x="34426" y="50217"/>
                </a:lnTo>
                <a:lnTo>
                  <a:pt x="36885" y="50217"/>
                </a:lnTo>
                <a:lnTo>
                  <a:pt x="44262" y="11152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128"/>
          <p:cNvSpPr/>
          <p:nvPr/>
        </p:nvSpPr>
        <p:spPr>
          <a:xfrm>
            <a:off x="3479339" y="3605475"/>
            <a:ext cx="61500" cy="59100"/>
          </a:xfrm>
          <a:custGeom>
            <a:rect b="b" l="l" r="r" t="t"/>
            <a:pathLst>
              <a:path extrusionOk="0" h="120000" w="120000">
                <a:moveTo>
                  <a:pt x="0" y="53971"/>
                </a:moveTo>
                <a:lnTo>
                  <a:pt x="44299" y="119425"/>
                </a:lnTo>
                <a:lnTo>
                  <a:pt x="97570" y="97033"/>
                </a:lnTo>
                <a:lnTo>
                  <a:pt x="114392" y="105071"/>
                </a:lnTo>
                <a:lnTo>
                  <a:pt x="119439" y="71196"/>
                </a:lnTo>
                <a:lnTo>
                  <a:pt x="105981" y="51100"/>
                </a:lnTo>
                <a:lnTo>
                  <a:pt x="105981" y="28708"/>
                </a:lnTo>
                <a:lnTo>
                  <a:pt x="119439" y="11483"/>
                </a:lnTo>
                <a:lnTo>
                  <a:pt x="91962" y="0"/>
                </a:lnTo>
                <a:lnTo>
                  <a:pt x="55514" y="11483"/>
                </a:lnTo>
                <a:lnTo>
                  <a:pt x="33644" y="0"/>
                </a:lnTo>
                <a:lnTo>
                  <a:pt x="30841" y="5741"/>
                </a:lnTo>
                <a:lnTo>
                  <a:pt x="22429" y="25263"/>
                </a:lnTo>
                <a:lnTo>
                  <a:pt x="5607" y="31004"/>
                </a:lnTo>
                <a:lnTo>
                  <a:pt x="0" y="539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128"/>
          <p:cNvSpPr/>
          <p:nvPr/>
        </p:nvSpPr>
        <p:spPr>
          <a:xfrm>
            <a:off x="3534737" y="3611768"/>
            <a:ext cx="44100" cy="54000"/>
          </a:xfrm>
          <a:custGeom>
            <a:rect b="b" l="l" r="r" t="t"/>
            <a:pathLst>
              <a:path extrusionOk="0" h="120000" w="120000">
                <a:moveTo>
                  <a:pt x="10909" y="103492"/>
                </a:moveTo>
                <a:lnTo>
                  <a:pt x="42077" y="119365"/>
                </a:lnTo>
                <a:lnTo>
                  <a:pt x="116103" y="56507"/>
                </a:lnTo>
                <a:lnTo>
                  <a:pt x="119220" y="50158"/>
                </a:lnTo>
                <a:lnTo>
                  <a:pt x="61558" y="12698"/>
                </a:lnTo>
                <a:lnTo>
                  <a:pt x="18701" y="0"/>
                </a:lnTo>
                <a:lnTo>
                  <a:pt x="3116" y="19047"/>
                </a:lnTo>
                <a:lnTo>
                  <a:pt x="0" y="43809"/>
                </a:lnTo>
                <a:lnTo>
                  <a:pt x="18701" y="66031"/>
                </a:lnTo>
                <a:lnTo>
                  <a:pt x="10909" y="10349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7" name="Google Shape;2627;p128"/>
          <p:cNvSpPr/>
          <p:nvPr/>
        </p:nvSpPr>
        <p:spPr>
          <a:xfrm>
            <a:off x="2970690" y="3677218"/>
            <a:ext cx="249300" cy="96900"/>
          </a:xfrm>
          <a:custGeom>
            <a:rect b="b" l="l" r="r" t="t"/>
            <a:pathLst>
              <a:path extrusionOk="0" h="120000" w="120000">
                <a:moveTo>
                  <a:pt x="80320" y="104023"/>
                </a:moveTo>
                <a:lnTo>
                  <a:pt x="88558" y="119644"/>
                </a:lnTo>
                <a:lnTo>
                  <a:pt x="93363" y="110769"/>
                </a:lnTo>
                <a:lnTo>
                  <a:pt x="93363" y="100473"/>
                </a:lnTo>
                <a:lnTo>
                  <a:pt x="98032" y="80946"/>
                </a:lnTo>
                <a:lnTo>
                  <a:pt x="108329" y="72071"/>
                </a:lnTo>
                <a:lnTo>
                  <a:pt x="119862" y="45798"/>
                </a:lnTo>
                <a:lnTo>
                  <a:pt x="115743" y="28047"/>
                </a:lnTo>
                <a:lnTo>
                  <a:pt x="112311" y="21301"/>
                </a:lnTo>
                <a:lnTo>
                  <a:pt x="104210" y="21301"/>
                </a:lnTo>
                <a:lnTo>
                  <a:pt x="102837" y="12426"/>
                </a:lnTo>
                <a:lnTo>
                  <a:pt x="92677" y="0"/>
                </a:lnTo>
                <a:lnTo>
                  <a:pt x="92677" y="1775"/>
                </a:lnTo>
                <a:lnTo>
                  <a:pt x="84439" y="8875"/>
                </a:lnTo>
                <a:lnTo>
                  <a:pt x="84439" y="24497"/>
                </a:lnTo>
                <a:lnTo>
                  <a:pt x="81006" y="42248"/>
                </a:lnTo>
                <a:lnTo>
                  <a:pt x="78260" y="44023"/>
                </a:lnTo>
                <a:lnTo>
                  <a:pt x="78947" y="66745"/>
                </a:lnTo>
                <a:lnTo>
                  <a:pt x="81693" y="73846"/>
                </a:lnTo>
                <a:lnTo>
                  <a:pt x="83752" y="66745"/>
                </a:lnTo>
                <a:lnTo>
                  <a:pt x="85812" y="75621"/>
                </a:lnTo>
                <a:lnTo>
                  <a:pt x="82379" y="89822"/>
                </a:lnTo>
                <a:lnTo>
                  <a:pt x="82379" y="96923"/>
                </a:lnTo>
                <a:lnTo>
                  <a:pt x="80320" y="104023"/>
                </a:lnTo>
                <a:close/>
                <a:moveTo>
                  <a:pt x="0" y="36923"/>
                </a:moveTo>
                <a:lnTo>
                  <a:pt x="2059" y="44023"/>
                </a:lnTo>
                <a:lnTo>
                  <a:pt x="3981" y="38698"/>
                </a:lnTo>
                <a:lnTo>
                  <a:pt x="2059" y="28047"/>
                </a:lnTo>
                <a:lnTo>
                  <a:pt x="0" y="36923"/>
                </a:lnTo>
                <a:close/>
                <a:moveTo>
                  <a:pt x="0" y="21301"/>
                </a:moveTo>
                <a:lnTo>
                  <a:pt x="2059" y="26272"/>
                </a:lnTo>
                <a:lnTo>
                  <a:pt x="686" y="21301"/>
                </a:lnTo>
                <a:lnTo>
                  <a:pt x="0" y="2130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8" name="Google Shape;2628;p128"/>
          <p:cNvSpPr/>
          <p:nvPr/>
        </p:nvSpPr>
        <p:spPr>
          <a:xfrm>
            <a:off x="3126810" y="3699873"/>
            <a:ext cx="189000" cy="280800"/>
          </a:xfrm>
          <a:custGeom>
            <a:rect b="b" l="l" r="r" t="t"/>
            <a:pathLst>
              <a:path extrusionOk="0" h="120000" w="120000">
                <a:moveTo>
                  <a:pt x="45090" y="90853"/>
                </a:moveTo>
                <a:lnTo>
                  <a:pt x="89272" y="110731"/>
                </a:lnTo>
                <a:lnTo>
                  <a:pt x="100000" y="119878"/>
                </a:lnTo>
                <a:lnTo>
                  <a:pt x="110000" y="115609"/>
                </a:lnTo>
                <a:lnTo>
                  <a:pt x="111818" y="115609"/>
                </a:lnTo>
                <a:lnTo>
                  <a:pt x="110909" y="113170"/>
                </a:lnTo>
                <a:lnTo>
                  <a:pt x="116363" y="105975"/>
                </a:lnTo>
                <a:lnTo>
                  <a:pt x="116363" y="105975"/>
                </a:lnTo>
                <a:lnTo>
                  <a:pt x="107272" y="102317"/>
                </a:lnTo>
                <a:lnTo>
                  <a:pt x="107272" y="99878"/>
                </a:lnTo>
                <a:lnTo>
                  <a:pt x="110000" y="98048"/>
                </a:lnTo>
                <a:lnTo>
                  <a:pt x="113636" y="100487"/>
                </a:lnTo>
                <a:lnTo>
                  <a:pt x="119818" y="81097"/>
                </a:lnTo>
                <a:lnTo>
                  <a:pt x="111818" y="70243"/>
                </a:lnTo>
                <a:lnTo>
                  <a:pt x="103636" y="70853"/>
                </a:lnTo>
                <a:lnTo>
                  <a:pt x="102727" y="58170"/>
                </a:lnTo>
                <a:lnTo>
                  <a:pt x="90181" y="64146"/>
                </a:lnTo>
                <a:lnTo>
                  <a:pt x="90181" y="64146"/>
                </a:lnTo>
                <a:lnTo>
                  <a:pt x="71272" y="48414"/>
                </a:lnTo>
                <a:lnTo>
                  <a:pt x="84727" y="30853"/>
                </a:lnTo>
                <a:lnTo>
                  <a:pt x="84727" y="30853"/>
                </a:lnTo>
                <a:lnTo>
                  <a:pt x="106363" y="26097"/>
                </a:lnTo>
                <a:lnTo>
                  <a:pt x="100909" y="23048"/>
                </a:lnTo>
                <a:lnTo>
                  <a:pt x="108181" y="16951"/>
                </a:lnTo>
                <a:lnTo>
                  <a:pt x="98181" y="13292"/>
                </a:lnTo>
                <a:lnTo>
                  <a:pt x="85636" y="15731"/>
                </a:lnTo>
                <a:lnTo>
                  <a:pt x="78363" y="14512"/>
                </a:lnTo>
                <a:lnTo>
                  <a:pt x="64909" y="2439"/>
                </a:lnTo>
                <a:lnTo>
                  <a:pt x="54909" y="0"/>
                </a:lnTo>
                <a:lnTo>
                  <a:pt x="60363" y="6097"/>
                </a:lnTo>
                <a:lnTo>
                  <a:pt x="45090" y="15731"/>
                </a:lnTo>
                <a:lnTo>
                  <a:pt x="31454" y="18780"/>
                </a:lnTo>
                <a:lnTo>
                  <a:pt x="25090" y="24878"/>
                </a:lnTo>
                <a:lnTo>
                  <a:pt x="26000" y="29146"/>
                </a:lnTo>
                <a:lnTo>
                  <a:pt x="18000" y="32073"/>
                </a:lnTo>
                <a:lnTo>
                  <a:pt x="5272" y="26097"/>
                </a:lnTo>
                <a:lnTo>
                  <a:pt x="8909" y="23658"/>
                </a:lnTo>
                <a:lnTo>
                  <a:pt x="8909" y="21829"/>
                </a:lnTo>
                <a:lnTo>
                  <a:pt x="0" y="27317"/>
                </a:lnTo>
                <a:lnTo>
                  <a:pt x="4363" y="35121"/>
                </a:lnTo>
                <a:lnTo>
                  <a:pt x="1818" y="36341"/>
                </a:lnTo>
                <a:lnTo>
                  <a:pt x="17090" y="43658"/>
                </a:lnTo>
                <a:lnTo>
                  <a:pt x="18000" y="49634"/>
                </a:lnTo>
                <a:lnTo>
                  <a:pt x="24363" y="52682"/>
                </a:lnTo>
                <a:lnTo>
                  <a:pt x="34181" y="73902"/>
                </a:lnTo>
                <a:lnTo>
                  <a:pt x="48727" y="89024"/>
                </a:lnTo>
                <a:lnTo>
                  <a:pt x="45090" y="908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9" name="Google Shape;2629;p128"/>
          <p:cNvSpPr/>
          <p:nvPr/>
        </p:nvSpPr>
        <p:spPr>
          <a:xfrm>
            <a:off x="3240123" y="3618061"/>
            <a:ext cx="591600" cy="620400"/>
          </a:xfrm>
          <a:custGeom>
            <a:rect b="b" l="l" r="r" t="t"/>
            <a:pathLst>
              <a:path extrusionOk="0" h="120000" w="120000">
                <a:moveTo>
                  <a:pt x="55509" y="112272"/>
                </a:moveTo>
                <a:lnTo>
                  <a:pt x="55509" y="112272"/>
                </a:lnTo>
                <a:cubicBezTo>
                  <a:pt x="61825" y="114480"/>
                  <a:pt x="61825" y="114480"/>
                  <a:pt x="61825" y="114480"/>
                </a:cubicBezTo>
                <a:cubicBezTo>
                  <a:pt x="63273" y="117460"/>
                  <a:pt x="63273" y="117460"/>
                  <a:pt x="63273" y="117460"/>
                </a:cubicBezTo>
                <a:cubicBezTo>
                  <a:pt x="62984" y="119944"/>
                  <a:pt x="62984" y="119944"/>
                  <a:pt x="62984" y="119944"/>
                </a:cubicBezTo>
                <a:cubicBezTo>
                  <a:pt x="64142" y="119116"/>
                  <a:pt x="64142" y="119116"/>
                  <a:pt x="64142" y="119116"/>
                </a:cubicBezTo>
                <a:cubicBezTo>
                  <a:pt x="66750" y="114756"/>
                  <a:pt x="66750" y="114756"/>
                  <a:pt x="66750" y="114756"/>
                </a:cubicBezTo>
                <a:cubicBezTo>
                  <a:pt x="67040" y="114756"/>
                  <a:pt x="67040" y="114756"/>
                  <a:pt x="67040" y="114756"/>
                </a:cubicBezTo>
                <a:cubicBezTo>
                  <a:pt x="65881" y="115032"/>
                  <a:pt x="65881" y="115032"/>
                  <a:pt x="65881" y="115032"/>
                </a:cubicBezTo>
                <a:cubicBezTo>
                  <a:pt x="66460" y="111996"/>
                  <a:pt x="66460" y="111996"/>
                  <a:pt x="66460" y="111996"/>
                </a:cubicBezTo>
                <a:cubicBezTo>
                  <a:pt x="67909" y="111996"/>
                  <a:pt x="67909" y="111996"/>
                  <a:pt x="67909" y="111996"/>
                </a:cubicBezTo>
                <a:cubicBezTo>
                  <a:pt x="69299" y="108187"/>
                  <a:pt x="69299" y="108187"/>
                  <a:pt x="69299" y="108187"/>
                </a:cubicBezTo>
                <a:cubicBezTo>
                  <a:pt x="69299" y="108408"/>
                  <a:pt x="69299" y="108408"/>
                  <a:pt x="69299" y="108408"/>
                </a:cubicBezTo>
                <a:cubicBezTo>
                  <a:pt x="69589" y="108960"/>
                  <a:pt x="69879" y="109236"/>
                  <a:pt x="69879" y="109236"/>
                </a:cubicBezTo>
                <a:cubicBezTo>
                  <a:pt x="69879" y="109236"/>
                  <a:pt x="70748" y="108960"/>
                  <a:pt x="71327" y="108684"/>
                </a:cubicBezTo>
                <a:cubicBezTo>
                  <a:pt x="71617" y="108684"/>
                  <a:pt x="71617" y="108684"/>
                  <a:pt x="71617" y="108684"/>
                </a:cubicBezTo>
                <a:cubicBezTo>
                  <a:pt x="69299" y="112548"/>
                  <a:pt x="69299" y="112548"/>
                  <a:pt x="69299" y="112548"/>
                </a:cubicBezTo>
                <a:cubicBezTo>
                  <a:pt x="69299" y="113100"/>
                  <a:pt x="69299" y="113100"/>
                  <a:pt x="69299" y="113100"/>
                </a:cubicBezTo>
                <a:cubicBezTo>
                  <a:pt x="69879" y="112824"/>
                  <a:pt x="69879" y="112824"/>
                  <a:pt x="69879" y="112824"/>
                </a:cubicBezTo>
                <a:cubicBezTo>
                  <a:pt x="74804" y="103495"/>
                  <a:pt x="74804" y="103495"/>
                  <a:pt x="74804" y="103495"/>
                </a:cubicBezTo>
                <a:cubicBezTo>
                  <a:pt x="76774" y="102115"/>
                  <a:pt x="76774" y="102115"/>
                  <a:pt x="76774" y="102115"/>
                </a:cubicBezTo>
                <a:cubicBezTo>
                  <a:pt x="77064" y="99411"/>
                  <a:pt x="77064" y="99411"/>
                  <a:pt x="77064" y="99411"/>
                </a:cubicBezTo>
                <a:cubicBezTo>
                  <a:pt x="77643" y="98583"/>
                  <a:pt x="77643" y="98583"/>
                  <a:pt x="77643" y="98583"/>
                </a:cubicBezTo>
                <a:cubicBezTo>
                  <a:pt x="76774" y="95271"/>
                  <a:pt x="76774" y="95271"/>
                  <a:pt x="76774" y="95271"/>
                </a:cubicBezTo>
                <a:cubicBezTo>
                  <a:pt x="77643" y="93118"/>
                  <a:pt x="77643" y="93118"/>
                  <a:pt x="77643" y="93118"/>
                </a:cubicBezTo>
                <a:cubicBezTo>
                  <a:pt x="84249" y="87598"/>
                  <a:pt x="84249" y="87598"/>
                  <a:pt x="84249" y="87598"/>
                </a:cubicBezTo>
                <a:cubicBezTo>
                  <a:pt x="87146" y="87046"/>
                  <a:pt x="87146" y="87046"/>
                  <a:pt x="87146" y="87046"/>
                </a:cubicBezTo>
                <a:cubicBezTo>
                  <a:pt x="89464" y="85446"/>
                  <a:pt x="89464" y="85446"/>
                  <a:pt x="89464" y="85446"/>
                </a:cubicBezTo>
                <a:cubicBezTo>
                  <a:pt x="89464" y="84342"/>
                  <a:pt x="89464" y="84342"/>
                  <a:pt x="89464" y="84342"/>
                </a:cubicBezTo>
                <a:cubicBezTo>
                  <a:pt x="97228" y="84342"/>
                  <a:pt x="97228" y="84342"/>
                  <a:pt x="97228" y="84342"/>
                </a:cubicBezTo>
                <a:cubicBezTo>
                  <a:pt x="97807" y="82686"/>
                  <a:pt x="97807" y="82686"/>
                  <a:pt x="97807" y="82686"/>
                </a:cubicBezTo>
                <a:cubicBezTo>
                  <a:pt x="100357" y="81582"/>
                  <a:pt x="100357" y="81582"/>
                  <a:pt x="100357" y="81582"/>
                </a:cubicBezTo>
                <a:cubicBezTo>
                  <a:pt x="100357" y="78877"/>
                  <a:pt x="100357" y="78877"/>
                  <a:pt x="100357" y="78877"/>
                </a:cubicBezTo>
                <a:cubicBezTo>
                  <a:pt x="102385" y="76669"/>
                  <a:pt x="102385" y="76669"/>
                  <a:pt x="102385" y="76669"/>
                </a:cubicBezTo>
                <a:cubicBezTo>
                  <a:pt x="103544" y="75013"/>
                  <a:pt x="103544" y="75013"/>
                  <a:pt x="103544" y="75013"/>
                </a:cubicBezTo>
                <a:cubicBezTo>
                  <a:pt x="104413" y="74185"/>
                  <a:pt x="104413" y="74185"/>
                  <a:pt x="104413" y="74185"/>
                </a:cubicBezTo>
                <a:cubicBezTo>
                  <a:pt x="104703" y="69825"/>
                  <a:pt x="104703" y="69825"/>
                  <a:pt x="104703" y="69825"/>
                </a:cubicBezTo>
                <a:cubicBezTo>
                  <a:pt x="105803" y="68169"/>
                  <a:pt x="105803" y="68169"/>
                  <a:pt x="105803" y="68169"/>
                </a:cubicBezTo>
                <a:cubicBezTo>
                  <a:pt x="106673" y="62152"/>
                  <a:pt x="106673" y="62152"/>
                  <a:pt x="106673" y="62152"/>
                </a:cubicBezTo>
                <a:cubicBezTo>
                  <a:pt x="106383" y="60220"/>
                  <a:pt x="106383" y="60220"/>
                  <a:pt x="106383" y="60220"/>
                </a:cubicBezTo>
                <a:cubicBezTo>
                  <a:pt x="106962" y="54204"/>
                  <a:pt x="106962" y="54204"/>
                  <a:pt x="106962" y="54204"/>
                </a:cubicBezTo>
                <a:cubicBezTo>
                  <a:pt x="108701" y="53928"/>
                  <a:pt x="108701" y="53928"/>
                  <a:pt x="108701" y="53928"/>
                </a:cubicBezTo>
                <a:cubicBezTo>
                  <a:pt x="111887" y="48463"/>
                  <a:pt x="111887" y="48463"/>
                  <a:pt x="111887" y="48463"/>
                </a:cubicBezTo>
                <a:cubicBezTo>
                  <a:pt x="115596" y="45979"/>
                  <a:pt x="115596" y="45979"/>
                  <a:pt x="115596" y="45979"/>
                </a:cubicBezTo>
                <a:cubicBezTo>
                  <a:pt x="119072" y="41067"/>
                  <a:pt x="119072" y="41067"/>
                  <a:pt x="119072" y="41067"/>
                </a:cubicBezTo>
                <a:cubicBezTo>
                  <a:pt x="119942" y="35326"/>
                  <a:pt x="119942" y="35326"/>
                  <a:pt x="119942" y="35326"/>
                </a:cubicBezTo>
                <a:cubicBezTo>
                  <a:pt x="117334" y="30634"/>
                  <a:pt x="117334" y="30634"/>
                  <a:pt x="117334" y="30634"/>
                </a:cubicBezTo>
                <a:cubicBezTo>
                  <a:pt x="113568" y="30910"/>
                  <a:pt x="113568" y="30910"/>
                  <a:pt x="113568" y="30910"/>
                </a:cubicBezTo>
                <a:lnTo>
                  <a:pt x="113568" y="30910"/>
                </a:lnTo>
                <a:cubicBezTo>
                  <a:pt x="107831" y="25998"/>
                  <a:pt x="107831" y="25998"/>
                  <a:pt x="107831" y="25998"/>
                </a:cubicBezTo>
                <a:cubicBezTo>
                  <a:pt x="104123" y="24066"/>
                  <a:pt x="104123" y="24066"/>
                  <a:pt x="104123" y="24066"/>
                </a:cubicBezTo>
                <a:cubicBezTo>
                  <a:pt x="98387" y="24342"/>
                  <a:pt x="98387" y="24342"/>
                  <a:pt x="98387" y="24342"/>
                </a:cubicBezTo>
                <a:lnTo>
                  <a:pt x="98387" y="24342"/>
                </a:lnTo>
                <a:cubicBezTo>
                  <a:pt x="93172" y="22410"/>
                  <a:pt x="93172" y="22410"/>
                  <a:pt x="93172" y="22410"/>
                </a:cubicBezTo>
                <a:cubicBezTo>
                  <a:pt x="90333" y="23790"/>
                  <a:pt x="90333" y="23790"/>
                  <a:pt x="90333" y="23790"/>
                </a:cubicBezTo>
                <a:cubicBezTo>
                  <a:pt x="88884" y="19981"/>
                  <a:pt x="88884" y="19981"/>
                  <a:pt x="88884" y="19981"/>
                </a:cubicBezTo>
                <a:cubicBezTo>
                  <a:pt x="87725" y="20533"/>
                  <a:pt x="87725" y="20533"/>
                  <a:pt x="87725" y="20533"/>
                </a:cubicBezTo>
                <a:cubicBezTo>
                  <a:pt x="87146" y="19705"/>
                  <a:pt x="87146" y="19705"/>
                  <a:pt x="87146" y="19705"/>
                </a:cubicBezTo>
                <a:cubicBezTo>
                  <a:pt x="79961" y="16945"/>
                  <a:pt x="79961" y="16945"/>
                  <a:pt x="79961" y="16945"/>
                </a:cubicBezTo>
                <a:cubicBezTo>
                  <a:pt x="77933" y="20257"/>
                  <a:pt x="77933" y="20257"/>
                  <a:pt x="77933" y="20257"/>
                </a:cubicBezTo>
                <a:cubicBezTo>
                  <a:pt x="77064" y="20257"/>
                  <a:pt x="77064" y="20257"/>
                  <a:pt x="77064" y="20257"/>
                </a:cubicBezTo>
                <a:cubicBezTo>
                  <a:pt x="75383" y="23514"/>
                  <a:pt x="75383" y="23514"/>
                  <a:pt x="75383" y="23514"/>
                </a:cubicBezTo>
                <a:cubicBezTo>
                  <a:pt x="75094" y="21085"/>
                  <a:pt x="75094" y="21085"/>
                  <a:pt x="75094" y="21085"/>
                </a:cubicBezTo>
                <a:cubicBezTo>
                  <a:pt x="68488" y="21361"/>
                  <a:pt x="68488" y="21361"/>
                  <a:pt x="68488" y="21361"/>
                </a:cubicBezTo>
                <a:cubicBezTo>
                  <a:pt x="70748" y="19705"/>
                  <a:pt x="70748" y="19705"/>
                  <a:pt x="70748" y="19705"/>
                </a:cubicBezTo>
                <a:cubicBezTo>
                  <a:pt x="69299" y="18325"/>
                  <a:pt x="69299" y="18325"/>
                  <a:pt x="69299" y="18325"/>
                </a:cubicBezTo>
                <a:cubicBezTo>
                  <a:pt x="69010" y="16393"/>
                  <a:pt x="69010" y="16393"/>
                  <a:pt x="69010" y="16393"/>
                </a:cubicBezTo>
                <a:lnTo>
                  <a:pt x="69010" y="16393"/>
                </a:lnTo>
                <a:cubicBezTo>
                  <a:pt x="73645" y="10653"/>
                  <a:pt x="73645" y="10653"/>
                  <a:pt x="73645" y="10653"/>
                </a:cubicBezTo>
                <a:cubicBezTo>
                  <a:pt x="72197" y="10377"/>
                  <a:pt x="72197" y="10377"/>
                  <a:pt x="72197" y="10377"/>
                </a:cubicBezTo>
                <a:cubicBezTo>
                  <a:pt x="69299" y="2980"/>
                  <a:pt x="69299" y="2980"/>
                  <a:pt x="69299" y="2980"/>
                </a:cubicBezTo>
                <a:cubicBezTo>
                  <a:pt x="68720" y="3532"/>
                  <a:pt x="68720" y="3532"/>
                  <a:pt x="68720" y="3532"/>
                </a:cubicBezTo>
                <a:cubicBezTo>
                  <a:pt x="68720" y="3808"/>
                  <a:pt x="68720" y="3808"/>
                  <a:pt x="68720" y="3808"/>
                </a:cubicBezTo>
                <a:cubicBezTo>
                  <a:pt x="63273" y="9549"/>
                  <a:pt x="63273" y="9549"/>
                  <a:pt x="63273" y="9549"/>
                </a:cubicBezTo>
                <a:cubicBezTo>
                  <a:pt x="58696" y="7396"/>
                  <a:pt x="58696" y="7396"/>
                  <a:pt x="58696" y="7396"/>
                </a:cubicBezTo>
                <a:cubicBezTo>
                  <a:pt x="47165" y="11757"/>
                  <a:pt x="47165" y="11757"/>
                  <a:pt x="47165" y="11757"/>
                </a:cubicBezTo>
                <a:cubicBezTo>
                  <a:pt x="43746" y="10377"/>
                  <a:pt x="43746" y="10377"/>
                  <a:pt x="43746" y="10377"/>
                </a:cubicBezTo>
                <a:cubicBezTo>
                  <a:pt x="42877" y="0"/>
                  <a:pt x="42877" y="0"/>
                  <a:pt x="42877" y="0"/>
                </a:cubicBezTo>
                <a:cubicBezTo>
                  <a:pt x="33664" y="4360"/>
                  <a:pt x="33664" y="4360"/>
                  <a:pt x="33664" y="4360"/>
                </a:cubicBezTo>
                <a:cubicBezTo>
                  <a:pt x="28797" y="2428"/>
                  <a:pt x="28797" y="2428"/>
                  <a:pt x="28797" y="2428"/>
                </a:cubicBezTo>
                <a:cubicBezTo>
                  <a:pt x="29666" y="7396"/>
                  <a:pt x="29666" y="7396"/>
                  <a:pt x="29666" y="7396"/>
                </a:cubicBezTo>
                <a:cubicBezTo>
                  <a:pt x="33375" y="8445"/>
                  <a:pt x="33375" y="8445"/>
                  <a:pt x="33375" y="8445"/>
                </a:cubicBezTo>
                <a:cubicBezTo>
                  <a:pt x="24741" y="13965"/>
                  <a:pt x="24741" y="13965"/>
                  <a:pt x="24741" y="13965"/>
                </a:cubicBezTo>
                <a:cubicBezTo>
                  <a:pt x="19584" y="9273"/>
                  <a:pt x="19584" y="9273"/>
                  <a:pt x="19584" y="9273"/>
                </a:cubicBezTo>
                <a:cubicBezTo>
                  <a:pt x="12689" y="10377"/>
                  <a:pt x="12689" y="10377"/>
                  <a:pt x="12689" y="10377"/>
                </a:cubicBezTo>
                <a:cubicBezTo>
                  <a:pt x="14138" y="12033"/>
                  <a:pt x="14138" y="12033"/>
                  <a:pt x="14138" y="12033"/>
                </a:cubicBezTo>
                <a:cubicBezTo>
                  <a:pt x="11530" y="13965"/>
                  <a:pt x="11530" y="13965"/>
                  <a:pt x="11530" y="13965"/>
                </a:cubicBezTo>
                <a:cubicBezTo>
                  <a:pt x="13848" y="18049"/>
                  <a:pt x="13848" y="18049"/>
                  <a:pt x="13848" y="18049"/>
                </a:cubicBezTo>
                <a:lnTo>
                  <a:pt x="13848" y="18049"/>
                </a:lnTo>
                <a:cubicBezTo>
                  <a:pt x="12110" y="27654"/>
                  <a:pt x="12110" y="27654"/>
                  <a:pt x="12110" y="27654"/>
                </a:cubicBezTo>
                <a:cubicBezTo>
                  <a:pt x="11820" y="27654"/>
                  <a:pt x="11820" y="27654"/>
                  <a:pt x="11820" y="27654"/>
                </a:cubicBezTo>
                <a:cubicBezTo>
                  <a:pt x="4345" y="30082"/>
                  <a:pt x="4345" y="30082"/>
                  <a:pt x="4345" y="30082"/>
                </a:cubicBezTo>
                <a:cubicBezTo>
                  <a:pt x="0" y="37479"/>
                  <a:pt x="0" y="37479"/>
                  <a:pt x="0" y="37479"/>
                </a:cubicBezTo>
                <a:cubicBezTo>
                  <a:pt x="5794" y="44599"/>
                  <a:pt x="5794" y="44599"/>
                  <a:pt x="5794" y="44599"/>
                </a:cubicBezTo>
                <a:cubicBezTo>
                  <a:pt x="10082" y="41619"/>
                  <a:pt x="10082" y="41619"/>
                  <a:pt x="10082" y="41619"/>
                </a:cubicBezTo>
                <a:cubicBezTo>
                  <a:pt x="10371" y="47359"/>
                  <a:pt x="10371" y="47359"/>
                  <a:pt x="10371" y="47359"/>
                </a:cubicBezTo>
                <a:cubicBezTo>
                  <a:pt x="12399" y="47359"/>
                  <a:pt x="12399" y="47359"/>
                  <a:pt x="12399" y="47359"/>
                </a:cubicBezTo>
                <a:cubicBezTo>
                  <a:pt x="12399" y="47083"/>
                  <a:pt x="12399" y="47083"/>
                  <a:pt x="12399" y="47083"/>
                </a:cubicBezTo>
                <a:cubicBezTo>
                  <a:pt x="16977" y="47359"/>
                  <a:pt x="16977" y="47359"/>
                  <a:pt x="16977" y="47359"/>
                </a:cubicBezTo>
                <a:cubicBezTo>
                  <a:pt x="21612" y="43771"/>
                  <a:pt x="21612" y="43771"/>
                  <a:pt x="21612" y="43771"/>
                </a:cubicBezTo>
                <a:lnTo>
                  <a:pt x="21612" y="43771"/>
                </a:lnTo>
                <a:cubicBezTo>
                  <a:pt x="26190" y="43771"/>
                  <a:pt x="26190" y="43771"/>
                  <a:pt x="26190" y="43771"/>
                </a:cubicBezTo>
                <a:cubicBezTo>
                  <a:pt x="25610" y="47911"/>
                  <a:pt x="25610" y="47911"/>
                  <a:pt x="25610" y="47911"/>
                </a:cubicBezTo>
                <a:cubicBezTo>
                  <a:pt x="28218" y="51720"/>
                  <a:pt x="28218" y="51720"/>
                  <a:pt x="28218" y="51720"/>
                </a:cubicBezTo>
                <a:cubicBezTo>
                  <a:pt x="31636" y="51996"/>
                  <a:pt x="31636" y="51996"/>
                  <a:pt x="31636" y="51996"/>
                </a:cubicBezTo>
                <a:cubicBezTo>
                  <a:pt x="39111" y="54756"/>
                  <a:pt x="39111" y="54756"/>
                  <a:pt x="39111" y="54756"/>
                </a:cubicBezTo>
                <a:cubicBezTo>
                  <a:pt x="42008" y="59668"/>
                  <a:pt x="42008" y="59668"/>
                  <a:pt x="42008" y="59668"/>
                </a:cubicBezTo>
                <a:cubicBezTo>
                  <a:pt x="40849" y="61048"/>
                  <a:pt x="40849" y="61048"/>
                  <a:pt x="40849" y="61048"/>
                </a:cubicBezTo>
                <a:cubicBezTo>
                  <a:pt x="42008" y="62980"/>
                  <a:pt x="42008" y="62980"/>
                  <a:pt x="42008" y="62980"/>
                </a:cubicBezTo>
                <a:cubicBezTo>
                  <a:pt x="47165" y="63256"/>
                  <a:pt x="47165" y="63256"/>
                  <a:pt x="47165" y="63256"/>
                </a:cubicBezTo>
                <a:cubicBezTo>
                  <a:pt x="47165" y="65961"/>
                  <a:pt x="47165" y="65961"/>
                  <a:pt x="47165" y="65961"/>
                </a:cubicBezTo>
                <a:cubicBezTo>
                  <a:pt x="50062" y="70929"/>
                  <a:pt x="50062" y="70929"/>
                  <a:pt x="50062" y="70929"/>
                </a:cubicBezTo>
                <a:cubicBezTo>
                  <a:pt x="48614" y="73081"/>
                  <a:pt x="48614" y="73081"/>
                  <a:pt x="48614" y="73081"/>
                </a:cubicBezTo>
                <a:cubicBezTo>
                  <a:pt x="48324" y="76117"/>
                  <a:pt x="48324" y="76117"/>
                  <a:pt x="48324" y="76117"/>
                </a:cubicBezTo>
                <a:cubicBezTo>
                  <a:pt x="48614" y="77497"/>
                  <a:pt x="48614" y="77497"/>
                  <a:pt x="48614" y="77497"/>
                </a:cubicBezTo>
                <a:cubicBezTo>
                  <a:pt x="48903" y="81582"/>
                  <a:pt x="48903" y="81582"/>
                  <a:pt x="48903" y="81582"/>
                </a:cubicBezTo>
                <a:cubicBezTo>
                  <a:pt x="52090" y="82686"/>
                  <a:pt x="52090" y="82686"/>
                  <a:pt x="52090" y="82686"/>
                </a:cubicBezTo>
                <a:cubicBezTo>
                  <a:pt x="53771" y="81858"/>
                  <a:pt x="53771" y="81858"/>
                  <a:pt x="53771" y="81858"/>
                </a:cubicBezTo>
                <a:cubicBezTo>
                  <a:pt x="56088" y="83238"/>
                  <a:pt x="56088" y="83238"/>
                  <a:pt x="56088" y="83238"/>
                </a:cubicBezTo>
                <a:cubicBezTo>
                  <a:pt x="56668" y="87598"/>
                  <a:pt x="56668" y="87598"/>
                  <a:pt x="56668" y="87598"/>
                </a:cubicBezTo>
                <a:cubicBezTo>
                  <a:pt x="60086" y="87598"/>
                  <a:pt x="60086" y="87598"/>
                  <a:pt x="60086" y="87598"/>
                </a:cubicBezTo>
                <a:cubicBezTo>
                  <a:pt x="58985" y="92566"/>
                  <a:pt x="58985" y="92566"/>
                  <a:pt x="58985" y="92566"/>
                </a:cubicBezTo>
                <a:cubicBezTo>
                  <a:pt x="61245" y="92842"/>
                  <a:pt x="61245" y="92842"/>
                  <a:pt x="61245" y="92842"/>
                </a:cubicBezTo>
                <a:cubicBezTo>
                  <a:pt x="62114" y="98031"/>
                  <a:pt x="62114" y="98031"/>
                  <a:pt x="62114" y="98031"/>
                </a:cubicBezTo>
                <a:cubicBezTo>
                  <a:pt x="58406" y="99411"/>
                  <a:pt x="58406" y="99411"/>
                  <a:pt x="58406" y="99411"/>
                </a:cubicBezTo>
                <a:cubicBezTo>
                  <a:pt x="49773" y="108684"/>
                  <a:pt x="49773" y="108684"/>
                  <a:pt x="49773" y="108684"/>
                </a:cubicBezTo>
                <a:lnTo>
                  <a:pt x="49773" y="108684"/>
                </a:lnTo>
                <a:cubicBezTo>
                  <a:pt x="52090" y="107911"/>
                  <a:pt x="52090" y="107911"/>
                  <a:pt x="52090" y="107911"/>
                </a:cubicBezTo>
                <a:lnTo>
                  <a:pt x="55509" y="112272"/>
                </a:lnTo>
                <a:close/>
                <a:moveTo>
                  <a:pt x="71907" y="16945"/>
                </a:moveTo>
                <a:lnTo>
                  <a:pt x="71907" y="16945"/>
                </a:lnTo>
                <a:cubicBezTo>
                  <a:pt x="72197" y="20257"/>
                  <a:pt x="72197" y="20257"/>
                  <a:pt x="72197" y="20257"/>
                </a:cubicBezTo>
                <a:cubicBezTo>
                  <a:pt x="75905" y="20257"/>
                  <a:pt x="75905" y="20257"/>
                  <a:pt x="75905" y="20257"/>
                </a:cubicBezTo>
                <a:cubicBezTo>
                  <a:pt x="78223" y="18049"/>
                  <a:pt x="78223" y="18049"/>
                  <a:pt x="78223" y="18049"/>
                </a:cubicBezTo>
                <a:cubicBezTo>
                  <a:pt x="77933" y="16117"/>
                  <a:pt x="77933" y="16117"/>
                  <a:pt x="77933" y="16117"/>
                </a:cubicBezTo>
                <a:cubicBezTo>
                  <a:pt x="77064" y="16393"/>
                  <a:pt x="75383" y="16393"/>
                  <a:pt x="75094" y="16393"/>
                </a:cubicBezTo>
                <a:cubicBezTo>
                  <a:pt x="75094" y="16393"/>
                  <a:pt x="73935" y="16117"/>
                  <a:pt x="73066" y="15841"/>
                </a:cubicBezTo>
                <a:lnTo>
                  <a:pt x="71907" y="16945"/>
                </a:lnTo>
                <a:close/>
                <a:moveTo>
                  <a:pt x="70169" y="16945"/>
                </a:moveTo>
                <a:lnTo>
                  <a:pt x="70169" y="16945"/>
                </a:lnTo>
                <a:cubicBezTo>
                  <a:pt x="70169" y="16945"/>
                  <a:pt x="70169" y="16945"/>
                  <a:pt x="70458" y="17221"/>
                </a:cubicBezTo>
                <a:cubicBezTo>
                  <a:pt x="71327" y="16393"/>
                  <a:pt x="71327" y="16393"/>
                  <a:pt x="71327" y="16393"/>
                </a:cubicBezTo>
                <a:cubicBezTo>
                  <a:pt x="70748" y="15841"/>
                  <a:pt x="70748" y="15841"/>
                  <a:pt x="70748" y="15841"/>
                </a:cubicBezTo>
                <a:lnTo>
                  <a:pt x="70169" y="16945"/>
                </a:lnTo>
                <a:close/>
                <a:moveTo>
                  <a:pt x="72486" y="14793"/>
                </a:moveTo>
                <a:lnTo>
                  <a:pt x="72486" y="14793"/>
                </a:lnTo>
                <a:cubicBezTo>
                  <a:pt x="73645" y="15013"/>
                  <a:pt x="73645" y="15013"/>
                  <a:pt x="73645" y="15013"/>
                </a:cubicBezTo>
                <a:cubicBezTo>
                  <a:pt x="72776" y="14241"/>
                  <a:pt x="72776" y="14241"/>
                  <a:pt x="72776" y="14241"/>
                </a:cubicBezTo>
                <a:lnTo>
                  <a:pt x="72486" y="1479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0" name="Google Shape;2630;p128"/>
          <p:cNvSpPr/>
          <p:nvPr/>
        </p:nvSpPr>
        <p:spPr>
          <a:xfrm>
            <a:off x="3411351" y="3995653"/>
            <a:ext cx="122100" cy="133500"/>
          </a:xfrm>
          <a:custGeom>
            <a:rect b="b" l="l" r="r" t="t"/>
            <a:pathLst>
              <a:path extrusionOk="0" h="120000" w="120000">
                <a:moveTo>
                  <a:pt x="58317" y="115897"/>
                </a:moveTo>
                <a:lnTo>
                  <a:pt x="100093" y="119743"/>
                </a:lnTo>
                <a:lnTo>
                  <a:pt x="116915" y="104358"/>
                </a:lnTo>
                <a:lnTo>
                  <a:pt x="115514" y="90512"/>
                </a:lnTo>
                <a:lnTo>
                  <a:pt x="115514" y="90512"/>
                </a:lnTo>
                <a:lnTo>
                  <a:pt x="119719" y="68717"/>
                </a:lnTo>
                <a:lnTo>
                  <a:pt x="104299" y="68717"/>
                </a:lnTo>
                <a:lnTo>
                  <a:pt x="101495" y="47179"/>
                </a:lnTo>
                <a:lnTo>
                  <a:pt x="91682" y="42051"/>
                </a:lnTo>
                <a:lnTo>
                  <a:pt x="83551" y="45897"/>
                </a:lnTo>
                <a:lnTo>
                  <a:pt x="66728" y="40769"/>
                </a:lnTo>
                <a:lnTo>
                  <a:pt x="65327" y="20512"/>
                </a:lnTo>
                <a:lnTo>
                  <a:pt x="62523" y="7692"/>
                </a:lnTo>
                <a:lnTo>
                  <a:pt x="49906" y="0"/>
                </a:lnTo>
                <a:lnTo>
                  <a:pt x="11214" y="7692"/>
                </a:lnTo>
                <a:lnTo>
                  <a:pt x="1401" y="23076"/>
                </a:lnTo>
                <a:lnTo>
                  <a:pt x="0" y="40769"/>
                </a:lnTo>
                <a:lnTo>
                  <a:pt x="24953" y="70000"/>
                </a:lnTo>
                <a:lnTo>
                  <a:pt x="69532" y="87948"/>
                </a:lnTo>
                <a:lnTo>
                  <a:pt x="58317" y="11589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128"/>
          <p:cNvSpPr/>
          <p:nvPr/>
        </p:nvSpPr>
        <p:spPr>
          <a:xfrm>
            <a:off x="3243900" y="4035930"/>
            <a:ext cx="300900" cy="669600"/>
          </a:xfrm>
          <a:custGeom>
            <a:rect b="b" l="l" r="r" t="t"/>
            <a:pathLst>
              <a:path extrusionOk="0" h="120000" w="120000">
                <a:moveTo>
                  <a:pt x="41937" y="119948"/>
                </a:moveTo>
                <a:lnTo>
                  <a:pt x="32820" y="118415"/>
                </a:lnTo>
                <a:lnTo>
                  <a:pt x="28262" y="119182"/>
                </a:lnTo>
                <a:lnTo>
                  <a:pt x="28945" y="108551"/>
                </a:lnTo>
                <a:lnTo>
                  <a:pt x="31680" y="110851"/>
                </a:lnTo>
                <a:lnTo>
                  <a:pt x="29971" y="111107"/>
                </a:lnTo>
                <a:lnTo>
                  <a:pt x="32250" y="112844"/>
                </a:lnTo>
                <a:lnTo>
                  <a:pt x="44672" y="117904"/>
                </a:lnTo>
                <a:lnTo>
                  <a:pt x="50940" y="118211"/>
                </a:lnTo>
                <a:lnTo>
                  <a:pt x="49230" y="119948"/>
                </a:lnTo>
                <a:lnTo>
                  <a:pt x="45811" y="119182"/>
                </a:lnTo>
                <a:lnTo>
                  <a:pt x="41937" y="119948"/>
                </a:lnTo>
                <a:close/>
                <a:moveTo>
                  <a:pt x="32820" y="118211"/>
                </a:moveTo>
                <a:lnTo>
                  <a:pt x="32820" y="118211"/>
                </a:lnTo>
                <a:lnTo>
                  <a:pt x="41937" y="119693"/>
                </a:lnTo>
                <a:lnTo>
                  <a:pt x="45811" y="118926"/>
                </a:lnTo>
                <a:lnTo>
                  <a:pt x="48660" y="119437"/>
                </a:lnTo>
                <a:lnTo>
                  <a:pt x="50370" y="118415"/>
                </a:lnTo>
                <a:lnTo>
                  <a:pt x="44102" y="118211"/>
                </a:lnTo>
                <a:lnTo>
                  <a:pt x="44102" y="118211"/>
                </a:lnTo>
                <a:lnTo>
                  <a:pt x="31680" y="113100"/>
                </a:lnTo>
                <a:lnTo>
                  <a:pt x="29401" y="111107"/>
                </a:lnTo>
                <a:lnTo>
                  <a:pt x="28945" y="118671"/>
                </a:lnTo>
                <a:lnTo>
                  <a:pt x="32820" y="118211"/>
                </a:lnTo>
                <a:close/>
                <a:moveTo>
                  <a:pt x="29401" y="109574"/>
                </a:moveTo>
                <a:lnTo>
                  <a:pt x="29401" y="110851"/>
                </a:lnTo>
                <a:lnTo>
                  <a:pt x="30541" y="110596"/>
                </a:lnTo>
                <a:lnTo>
                  <a:pt x="29401" y="109574"/>
                </a:lnTo>
                <a:close/>
                <a:moveTo>
                  <a:pt x="7407" y="105485"/>
                </a:moveTo>
                <a:lnTo>
                  <a:pt x="23247" y="105741"/>
                </a:lnTo>
                <a:lnTo>
                  <a:pt x="28262" y="106763"/>
                </a:lnTo>
                <a:lnTo>
                  <a:pt x="28945" y="107018"/>
                </a:lnTo>
                <a:lnTo>
                  <a:pt x="26096" y="104514"/>
                </a:lnTo>
                <a:lnTo>
                  <a:pt x="22678" y="104258"/>
                </a:lnTo>
                <a:lnTo>
                  <a:pt x="26096" y="103492"/>
                </a:lnTo>
                <a:lnTo>
                  <a:pt x="22678" y="101448"/>
                </a:lnTo>
                <a:lnTo>
                  <a:pt x="27236" y="98381"/>
                </a:lnTo>
                <a:lnTo>
                  <a:pt x="33390" y="96643"/>
                </a:lnTo>
                <a:lnTo>
                  <a:pt x="33960" y="93833"/>
                </a:lnTo>
                <a:lnTo>
                  <a:pt x="45811" y="89284"/>
                </a:lnTo>
                <a:lnTo>
                  <a:pt x="44672" y="87751"/>
                </a:lnTo>
                <a:lnTo>
                  <a:pt x="46381" y="85451"/>
                </a:lnTo>
                <a:lnTo>
                  <a:pt x="45242" y="85195"/>
                </a:lnTo>
                <a:lnTo>
                  <a:pt x="40797" y="84940"/>
                </a:lnTo>
                <a:lnTo>
                  <a:pt x="35099" y="81158"/>
                </a:lnTo>
                <a:lnTo>
                  <a:pt x="43076" y="76609"/>
                </a:lnTo>
                <a:lnTo>
                  <a:pt x="46951" y="76865"/>
                </a:lnTo>
                <a:lnTo>
                  <a:pt x="46381" y="75587"/>
                </a:lnTo>
                <a:lnTo>
                  <a:pt x="49230" y="74310"/>
                </a:lnTo>
                <a:lnTo>
                  <a:pt x="49230" y="71243"/>
                </a:lnTo>
                <a:lnTo>
                  <a:pt x="54928" y="69250"/>
                </a:lnTo>
                <a:lnTo>
                  <a:pt x="49800" y="67972"/>
                </a:lnTo>
                <a:lnTo>
                  <a:pt x="53789" y="67206"/>
                </a:lnTo>
                <a:lnTo>
                  <a:pt x="57207" y="68483"/>
                </a:lnTo>
                <a:lnTo>
                  <a:pt x="58347" y="67461"/>
                </a:lnTo>
                <a:lnTo>
                  <a:pt x="56068" y="66183"/>
                </a:lnTo>
                <a:lnTo>
                  <a:pt x="53789" y="66695"/>
                </a:lnTo>
                <a:lnTo>
                  <a:pt x="49800" y="65417"/>
                </a:lnTo>
                <a:lnTo>
                  <a:pt x="50370" y="60868"/>
                </a:lnTo>
                <a:lnTo>
                  <a:pt x="62222" y="62402"/>
                </a:lnTo>
                <a:lnTo>
                  <a:pt x="67350" y="60868"/>
                </a:lnTo>
                <a:lnTo>
                  <a:pt x="66780" y="53509"/>
                </a:lnTo>
                <a:lnTo>
                  <a:pt x="74643" y="54531"/>
                </a:lnTo>
                <a:lnTo>
                  <a:pt x="95612" y="52231"/>
                </a:lnTo>
                <a:lnTo>
                  <a:pt x="95612" y="51005"/>
                </a:lnTo>
                <a:lnTo>
                  <a:pt x="95612" y="51005"/>
                </a:lnTo>
                <a:lnTo>
                  <a:pt x="100740" y="47938"/>
                </a:lnTo>
                <a:lnTo>
                  <a:pt x="100740" y="45638"/>
                </a:lnTo>
                <a:lnTo>
                  <a:pt x="98461" y="45638"/>
                </a:lnTo>
                <a:lnTo>
                  <a:pt x="96182" y="43901"/>
                </a:lnTo>
                <a:lnTo>
                  <a:pt x="97891" y="42367"/>
                </a:lnTo>
                <a:lnTo>
                  <a:pt x="89914" y="39301"/>
                </a:lnTo>
                <a:lnTo>
                  <a:pt x="89914" y="36286"/>
                </a:lnTo>
                <a:lnTo>
                  <a:pt x="89914" y="36541"/>
                </a:lnTo>
                <a:lnTo>
                  <a:pt x="90484" y="35775"/>
                </a:lnTo>
                <a:lnTo>
                  <a:pt x="96182" y="25349"/>
                </a:lnTo>
                <a:lnTo>
                  <a:pt x="112592" y="16763"/>
                </a:lnTo>
                <a:lnTo>
                  <a:pt x="119886" y="15485"/>
                </a:lnTo>
                <a:lnTo>
                  <a:pt x="118176" y="11192"/>
                </a:lnTo>
                <a:lnTo>
                  <a:pt x="114301" y="10936"/>
                </a:lnTo>
                <a:lnTo>
                  <a:pt x="114871" y="13441"/>
                </a:lnTo>
                <a:lnTo>
                  <a:pt x="114871" y="13441"/>
                </a:lnTo>
                <a:lnTo>
                  <a:pt x="107464" y="16763"/>
                </a:lnTo>
                <a:lnTo>
                  <a:pt x="89344" y="15996"/>
                </a:lnTo>
                <a:lnTo>
                  <a:pt x="94472" y="10170"/>
                </a:lnTo>
                <a:lnTo>
                  <a:pt x="76923" y="6848"/>
                </a:lnTo>
                <a:lnTo>
                  <a:pt x="66210" y="1022"/>
                </a:lnTo>
                <a:lnTo>
                  <a:pt x="58347" y="766"/>
                </a:lnTo>
                <a:lnTo>
                  <a:pt x="56638" y="2810"/>
                </a:lnTo>
                <a:lnTo>
                  <a:pt x="53219" y="1533"/>
                </a:lnTo>
                <a:lnTo>
                  <a:pt x="46381" y="1277"/>
                </a:lnTo>
                <a:lnTo>
                  <a:pt x="44672" y="0"/>
                </a:lnTo>
                <a:lnTo>
                  <a:pt x="40227" y="2044"/>
                </a:lnTo>
                <a:lnTo>
                  <a:pt x="39088" y="3066"/>
                </a:lnTo>
                <a:lnTo>
                  <a:pt x="37948" y="6592"/>
                </a:lnTo>
                <a:lnTo>
                  <a:pt x="30541" y="7870"/>
                </a:lnTo>
                <a:lnTo>
                  <a:pt x="29401" y="10170"/>
                </a:lnTo>
                <a:lnTo>
                  <a:pt x="31680" y="14974"/>
                </a:lnTo>
                <a:lnTo>
                  <a:pt x="27236" y="16252"/>
                </a:lnTo>
                <a:lnTo>
                  <a:pt x="27236" y="17529"/>
                </a:lnTo>
                <a:lnTo>
                  <a:pt x="24957" y="18500"/>
                </a:lnTo>
                <a:lnTo>
                  <a:pt x="22108" y="21822"/>
                </a:lnTo>
                <a:lnTo>
                  <a:pt x="22108" y="25144"/>
                </a:lnTo>
                <a:lnTo>
                  <a:pt x="16410" y="28671"/>
                </a:lnTo>
                <a:lnTo>
                  <a:pt x="23247" y="37308"/>
                </a:lnTo>
                <a:lnTo>
                  <a:pt x="23247" y="37308"/>
                </a:lnTo>
                <a:lnTo>
                  <a:pt x="18119" y="41090"/>
                </a:lnTo>
                <a:lnTo>
                  <a:pt x="18119" y="44667"/>
                </a:lnTo>
                <a:lnTo>
                  <a:pt x="13561" y="48194"/>
                </a:lnTo>
                <a:lnTo>
                  <a:pt x="14700" y="52742"/>
                </a:lnTo>
                <a:lnTo>
                  <a:pt x="11965" y="54020"/>
                </a:lnTo>
                <a:lnTo>
                  <a:pt x="8547" y="63168"/>
                </a:lnTo>
                <a:lnTo>
                  <a:pt x="11396" y="64906"/>
                </a:lnTo>
                <a:lnTo>
                  <a:pt x="7407" y="67717"/>
                </a:lnTo>
                <a:lnTo>
                  <a:pt x="9686" y="73798"/>
                </a:lnTo>
                <a:lnTo>
                  <a:pt x="14700" y="75076"/>
                </a:lnTo>
                <a:lnTo>
                  <a:pt x="9116" y="76098"/>
                </a:lnTo>
                <a:lnTo>
                  <a:pt x="11965" y="77376"/>
                </a:lnTo>
                <a:lnTo>
                  <a:pt x="10256" y="78603"/>
                </a:lnTo>
                <a:lnTo>
                  <a:pt x="10826" y="83969"/>
                </a:lnTo>
                <a:lnTo>
                  <a:pt x="10826" y="83969"/>
                </a:lnTo>
                <a:lnTo>
                  <a:pt x="6267" y="87240"/>
                </a:lnTo>
                <a:lnTo>
                  <a:pt x="6837" y="89795"/>
                </a:lnTo>
                <a:lnTo>
                  <a:pt x="6837" y="90051"/>
                </a:lnTo>
                <a:lnTo>
                  <a:pt x="0" y="95366"/>
                </a:lnTo>
                <a:lnTo>
                  <a:pt x="569" y="100425"/>
                </a:lnTo>
                <a:lnTo>
                  <a:pt x="2279" y="99914"/>
                </a:lnTo>
                <a:lnTo>
                  <a:pt x="6837" y="99914"/>
                </a:lnTo>
                <a:lnTo>
                  <a:pt x="6267" y="104003"/>
                </a:lnTo>
                <a:lnTo>
                  <a:pt x="7407" y="10548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2" name="Google Shape;2632;p128"/>
          <p:cNvSpPr/>
          <p:nvPr/>
        </p:nvSpPr>
        <p:spPr>
          <a:xfrm>
            <a:off x="3216201" y="3971740"/>
            <a:ext cx="123600" cy="701100"/>
          </a:xfrm>
          <a:custGeom>
            <a:rect b="b" l="l" r="r" t="t"/>
            <a:pathLst>
              <a:path extrusionOk="0" h="120000" w="120000">
                <a:moveTo>
                  <a:pt x="44064" y="118730"/>
                </a:moveTo>
                <a:lnTo>
                  <a:pt x="60415" y="119951"/>
                </a:lnTo>
                <a:lnTo>
                  <a:pt x="64572" y="115360"/>
                </a:lnTo>
                <a:lnTo>
                  <a:pt x="82586" y="113894"/>
                </a:lnTo>
                <a:lnTo>
                  <a:pt x="86743" y="112918"/>
                </a:lnTo>
                <a:lnTo>
                  <a:pt x="89515" y="112918"/>
                </a:lnTo>
                <a:lnTo>
                  <a:pt x="82586" y="112429"/>
                </a:lnTo>
                <a:lnTo>
                  <a:pt x="44064" y="112185"/>
                </a:lnTo>
                <a:lnTo>
                  <a:pt x="41293" y="110525"/>
                </a:lnTo>
                <a:lnTo>
                  <a:pt x="42678" y="106862"/>
                </a:lnTo>
                <a:lnTo>
                  <a:pt x="34364" y="106862"/>
                </a:lnTo>
                <a:lnTo>
                  <a:pt x="27436" y="107594"/>
                </a:lnTo>
                <a:lnTo>
                  <a:pt x="26050" y="102271"/>
                </a:lnTo>
                <a:lnTo>
                  <a:pt x="42678" y="96947"/>
                </a:lnTo>
                <a:lnTo>
                  <a:pt x="41293" y="94261"/>
                </a:lnTo>
                <a:lnTo>
                  <a:pt x="52378" y="91379"/>
                </a:lnTo>
                <a:lnTo>
                  <a:pt x="50993" y="86251"/>
                </a:lnTo>
                <a:lnTo>
                  <a:pt x="55150" y="85079"/>
                </a:lnTo>
                <a:lnTo>
                  <a:pt x="48221" y="83614"/>
                </a:lnTo>
                <a:lnTo>
                  <a:pt x="59307" y="82881"/>
                </a:lnTo>
                <a:lnTo>
                  <a:pt x="49607" y="81904"/>
                </a:lnTo>
                <a:lnTo>
                  <a:pt x="49607" y="81904"/>
                </a:lnTo>
                <a:lnTo>
                  <a:pt x="44064" y="75604"/>
                </a:lnTo>
                <a:lnTo>
                  <a:pt x="53764" y="73162"/>
                </a:lnTo>
                <a:lnTo>
                  <a:pt x="46836" y="71501"/>
                </a:lnTo>
                <a:lnTo>
                  <a:pt x="46836" y="71501"/>
                </a:lnTo>
                <a:lnTo>
                  <a:pt x="55150" y="62759"/>
                </a:lnTo>
                <a:lnTo>
                  <a:pt x="61801" y="61538"/>
                </a:lnTo>
                <a:lnTo>
                  <a:pt x="59307" y="57191"/>
                </a:lnTo>
                <a:lnTo>
                  <a:pt x="70115" y="53577"/>
                </a:lnTo>
                <a:lnTo>
                  <a:pt x="70115" y="50402"/>
                </a:lnTo>
                <a:lnTo>
                  <a:pt x="70115" y="50158"/>
                </a:lnTo>
                <a:lnTo>
                  <a:pt x="82586" y="46788"/>
                </a:lnTo>
                <a:lnTo>
                  <a:pt x="65958" y="38534"/>
                </a:lnTo>
                <a:lnTo>
                  <a:pt x="79815" y="35164"/>
                </a:lnTo>
                <a:lnTo>
                  <a:pt x="79815" y="31990"/>
                </a:lnTo>
                <a:lnTo>
                  <a:pt x="86743" y="28815"/>
                </a:lnTo>
                <a:lnTo>
                  <a:pt x="92286" y="27643"/>
                </a:lnTo>
                <a:lnTo>
                  <a:pt x="92286" y="26422"/>
                </a:lnTo>
                <a:lnTo>
                  <a:pt x="103094" y="25445"/>
                </a:lnTo>
                <a:lnTo>
                  <a:pt x="97829" y="20854"/>
                </a:lnTo>
                <a:lnTo>
                  <a:pt x="101709" y="18412"/>
                </a:lnTo>
                <a:lnTo>
                  <a:pt x="101709" y="18412"/>
                </a:lnTo>
                <a:lnTo>
                  <a:pt x="118337" y="17191"/>
                </a:lnTo>
                <a:lnTo>
                  <a:pt x="119722" y="14065"/>
                </a:lnTo>
                <a:lnTo>
                  <a:pt x="105866" y="14310"/>
                </a:lnTo>
                <a:lnTo>
                  <a:pt x="103094" y="8253"/>
                </a:lnTo>
                <a:lnTo>
                  <a:pt x="93672" y="6300"/>
                </a:lnTo>
                <a:lnTo>
                  <a:pt x="98937" y="4346"/>
                </a:lnTo>
                <a:lnTo>
                  <a:pt x="90900" y="2686"/>
                </a:lnTo>
                <a:lnTo>
                  <a:pt x="90900" y="0"/>
                </a:lnTo>
                <a:lnTo>
                  <a:pt x="81200" y="0"/>
                </a:lnTo>
                <a:lnTo>
                  <a:pt x="67344" y="1709"/>
                </a:lnTo>
                <a:lnTo>
                  <a:pt x="68729" y="1953"/>
                </a:lnTo>
                <a:lnTo>
                  <a:pt x="78429" y="10402"/>
                </a:lnTo>
                <a:lnTo>
                  <a:pt x="78429" y="10402"/>
                </a:lnTo>
                <a:lnTo>
                  <a:pt x="71501" y="14554"/>
                </a:lnTo>
                <a:lnTo>
                  <a:pt x="71501" y="16947"/>
                </a:lnTo>
                <a:lnTo>
                  <a:pt x="67344" y="22515"/>
                </a:lnTo>
                <a:lnTo>
                  <a:pt x="68729" y="24224"/>
                </a:lnTo>
                <a:lnTo>
                  <a:pt x="68729" y="24224"/>
                </a:lnTo>
                <a:lnTo>
                  <a:pt x="55150" y="31501"/>
                </a:lnTo>
                <a:lnTo>
                  <a:pt x="57644" y="35360"/>
                </a:lnTo>
                <a:lnTo>
                  <a:pt x="52378" y="35848"/>
                </a:lnTo>
                <a:lnTo>
                  <a:pt x="56535" y="43858"/>
                </a:lnTo>
                <a:lnTo>
                  <a:pt x="56535" y="43858"/>
                </a:lnTo>
                <a:lnTo>
                  <a:pt x="31593" y="57435"/>
                </a:lnTo>
                <a:lnTo>
                  <a:pt x="24665" y="57435"/>
                </a:lnTo>
                <a:lnTo>
                  <a:pt x="27436" y="65445"/>
                </a:lnTo>
                <a:lnTo>
                  <a:pt x="23279" y="66617"/>
                </a:lnTo>
                <a:lnTo>
                  <a:pt x="23279" y="71746"/>
                </a:lnTo>
                <a:lnTo>
                  <a:pt x="45450" y="72478"/>
                </a:lnTo>
                <a:lnTo>
                  <a:pt x="30207" y="82148"/>
                </a:lnTo>
                <a:lnTo>
                  <a:pt x="38521" y="83614"/>
                </a:lnTo>
                <a:lnTo>
                  <a:pt x="28822" y="85567"/>
                </a:lnTo>
                <a:lnTo>
                  <a:pt x="24665" y="89914"/>
                </a:lnTo>
                <a:lnTo>
                  <a:pt x="16628" y="89426"/>
                </a:lnTo>
                <a:lnTo>
                  <a:pt x="9699" y="87716"/>
                </a:lnTo>
                <a:lnTo>
                  <a:pt x="0" y="91379"/>
                </a:lnTo>
                <a:lnTo>
                  <a:pt x="15242" y="90891"/>
                </a:lnTo>
                <a:lnTo>
                  <a:pt x="18013" y="92551"/>
                </a:lnTo>
                <a:lnTo>
                  <a:pt x="12471" y="94017"/>
                </a:lnTo>
                <a:lnTo>
                  <a:pt x="26050" y="96214"/>
                </a:lnTo>
                <a:lnTo>
                  <a:pt x="11085" y="96459"/>
                </a:lnTo>
                <a:lnTo>
                  <a:pt x="15242" y="101050"/>
                </a:lnTo>
                <a:lnTo>
                  <a:pt x="23279" y="99829"/>
                </a:lnTo>
                <a:lnTo>
                  <a:pt x="11085" y="104713"/>
                </a:lnTo>
                <a:lnTo>
                  <a:pt x="23279" y="107106"/>
                </a:lnTo>
                <a:lnTo>
                  <a:pt x="16628" y="107594"/>
                </a:lnTo>
                <a:lnTo>
                  <a:pt x="32979" y="112185"/>
                </a:lnTo>
                <a:lnTo>
                  <a:pt x="41293" y="111501"/>
                </a:lnTo>
                <a:lnTo>
                  <a:pt x="41293" y="114383"/>
                </a:lnTo>
                <a:lnTo>
                  <a:pt x="53764" y="114383"/>
                </a:lnTo>
                <a:lnTo>
                  <a:pt x="61801" y="116092"/>
                </a:lnTo>
                <a:lnTo>
                  <a:pt x="45450" y="118485"/>
                </a:lnTo>
                <a:lnTo>
                  <a:pt x="45450" y="118241"/>
                </a:lnTo>
                <a:lnTo>
                  <a:pt x="44064" y="1187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3" name="Google Shape;2633;p128"/>
          <p:cNvSpPr/>
          <p:nvPr/>
        </p:nvSpPr>
        <p:spPr>
          <a:xfrm>
            <a:off x="6468284" y="3950342"/>
            <a:ext cx="9900" cy="6300"/>
          </a:xfrm>
          <a:custGeom>
            <a:rect b="b" l="l" r="r" t="t"/>
            <a:pathLst>
              <a:path extrusionOk="0" h="120000" w="120000">
                <a:moveTo>
                  <a:pt x="0" y="90000"/>
                </a:moveTo>
                <a:lnTo>
                  <a:pt x="50000" y="0"/>
                </a:lnTo>
                <a:lnTo>
                  <a:pt x="116666" y="54000"/>
                </a:lnTo>
                <a:lnTo>
                  <a:pt x="66666" y="54000"/>
                </a:lnTo>
                <a:lnTo>
                  <a:pt x="33333" y="114000"/>
                </a:lnTo>
                <a:lnTo>
                  <a:pt x="0" y="9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128"/>
          <p:cNvSpPr/>
          <p:nvPr/>
        </p:nvSpPr>
        <p:spPr>
          <a:xfrm>
            <a:off x="6427995" y="3908808"/>
            <a:ext cx="7500" cy="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5384"/>
                </a:lnTo>
                <a:lnTo>
                  <a:pt x="115384" y="115384"/>
                </a:lnTo>
                <a:lnTo>
                  <a:pt x="46153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p128"/>
          <p:cNvSpPr/>
          <p:nvPr/>
        </p:nvSpPr>
        <p:spPr>
          <a:xfrm>
            <a:off x="6360007" y="3868531"/>
            <a:ext cx="6300" cy="6300"/>
          </a:xfrm>
          <a:custGeom>
            <a:rect b="b" l="l" r="r" t="t"/>
            <a:pathLst>
              <a:path extrusionOk="0" h="120000" w="120000">
                <a:moveTo>
                  <a:pt x="0" y="85714"/>
                </a:moveTo>
                <a:lnTo>
                  <a:pt x="114285" y="114285"/>
                </a:lnTo>
                <a:lnTo>
                  <a:pt x="114285" y="85714"/>
                </a:lnTo>
                <a:lnTo>
                  <a:pt x="28571" y="0"/>
                </a:lnTo>
                <a:lnTo>
                  <a:pt x="0" y="857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128"/>
          <p:cNvSpPr/>
          <p:nvPr/>
        </p:nvSpPr>
        <p:spPr>
          <a:xfrm>
            <a:off x="6333567" y="3868531"/>
            <a:ext cx="17700" cy="11400"/>
          </a:xfrm>
          <a:custGeom>
            <a:rect b="b" l="l" r="r" t="t"/>
            <a:pathLst>
              <a:path extrusionOk="0" h="120000" w="120000">
                <a:moveTo>
                  <a:pt x="0" y="15000"/>
                </a:moveTo>
                <a:lnTo>
                  <a:pt x="9836" y="60000"/>
                </a:lnTo>
                <a:lnTo>
                  <a:pt x="59016" y="117000"/>
                </a:lnTo>
                <a:lnTo>
                  <a:pt x="118032" y="60000"/>
                </a:lnTo>
                <a:lnTo>
                  <a:pt x="88524" y="0"/>
                </a:lnTo>
                <a:lnTo>
                  <a:pt x="39344" y="45000"/>
                </a:lnTo>
                <a:lnTo>
                  <a:pt x="0" y="15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7" name="Google Shape;2637;p128"/>
          <p:cNvSpPr/>
          <p:nvPr/>
        </p:nvSpPr>
        <p:spPr>
          <a:xfrm>
            <a:off x="6328531" y="3871048"/>
            <a:ext cx="7500" cy="7500"/>
          </a:xfrm>
          <a:custGeom>
            <a:rect b="b" l="l" r="r" t="t"/>
            <a:pathLst>
              <a:path extrusionOk="0" h="120000" w="120000">
                <a:moveTo>
                  <a:pt x="48000" y="0"/>
                </a:moveTo>
                <a:lnTo>
                  <a:pt x="115200" y="115384"/>
                </a:lnTo>
                <a:lnTo>
                  <a:pt x="0" y="115384"/>
                </a:lnTo>
                <a:lnTo>
                  <a:pt x="48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128"/>
          <p:cNvSpPr/>
          <p:nvPr/>
        </p:nvSpPr>
        <p:spPr>
          <a:xfrm>
            <a:off x="6074206" y="3862238"/>
            <a:ext cx="610500" cy="482100"/>
          </a:xfrm>
          <a:custGeom>
            <a:rect b="b" l="l" r="r" t="t"/>
            <a:pathLst>
              <a:path extrusionOk="0" h="120000" w="120000">
                <a:moveTo>
                  <a:pt x="96280" y="117440"/>
                </a:moveTo>
                <a:lnTo>
                  <a:pt x="98803" y="119928"/>
                </a:lnTo>
                <a:lnTo>
                  <a:pt x="99925" y="117796"/>
                </a:lnTo>
                <a:lnTo>
                  <a:pt x="104074" y="113601"/>
                </a:lnTo>
                <a:lnTo>
                  <a:pt x="104074" y="113601"/>
                </a:lnTo>
                <a:lnTo>
                  <a:pt x="108560" y="113246"/>
                </a:lnTo>
                <a:lnTo>
                  <a:pt x="110467" y="102298"/>
                </a:lnTo>
                <a:lnTo>
                  <a:pt x="113271" y="94194"/>
                </a:lnTo>
                <a:lnTo>
                  <a:pt x="117140" y="87440"/>
                </a:lnTo>
                <a:lnTo>
                  <a:pt x="118542" y="82890"/>
                </a:lnTo>
                <a:lnTo>
                  <a:pt x="119943" y="70876"/>
                </a:lnTo>
                <a:lnTo>
                  <a:pt x="118542" y="66327"/>
                </a:lnTo>
                <a:lnTo>
                  <a:pt x="118542" y="60639"/>
                </a:lnTo>
                <a:lnTo>
                  <a:pt x="116859" y="57867"/>
                </a:lnTo>
                <a:lnTo>
                  <a:pt x="113831" y="52890"/>
                </a:lnTo>
                <a:lnTo>
                  <a:pt x="113271" y="52535"/>
                </a:lnTo>
                <a:lnTo>
                  <a:pt x="111588" y="50402"/>
                </a:lnTo>
                <a:lnTo>
                  <a:pt x="111308" y="45853"/>
                </a:lnTo>
                <a:lnTo>
                  <a:pt x="109626" y="45853"/>
                </a:lnTo>
                <a:lnTo>
                  <a:pt x="108000" y="46208"/>
                </a:lnTo>
                <a:lnTo>
                  <a:pt x="107719" y="42654"/>
                </a:lnTo>
                <a:lnTo>
                  <a:pt x="105757" y="37037"/>
                </a:lnTo>
                <a:lnTo>
                  <a:pt x="99925" y="33483"/>
                </a:lnTo>
                <a:lnTo>
                  <a:pt x="97682" y="30710"/>
                </a:lnTo>
                <a:lnTo>
                  <a:pt x="97682" y="25734"/>
                </a:lnTo>
                <a:lnTo>
                  <a:pt x="96000" y="22535"/>
                </a:lnTo>
                <a:lnTo>
                  <a:pt x="96000" y="22535"/>
                </a:lnTo>
                <a:lnTo>
                  <a:pt x="95439" y="16208"/>
                </a:lnTo>
                <a:lnTo>
                  <a:pt x="93532" y="13720"/>
                </a:lnTo>
                <a:lnTo>
                  <a:pt x="91850" y="14431"/>
                </a:lnTo>
                <a:lnTo>
                  <a:pt x="90448" y="13720"/>
                </a:lnTo>
                <a:lnTo>
                  <a:pt x="90168" y="9881"/>
                </a:lnTo>
                <a:lnTo>
                  <a:pt x="88205" y="3909"/>
                </a:lnTo>
                <a:lnTo>
                  <a:pt x="87925" y="0"/>
                </a:lnTo>
                <a:lnTo>
                  <a:pt x="87364" y="0"/>
                </a:lnTo>
                <a:lnTo>
                  <a:pt x="86018" y="2843"/>
                </a:lnTo>
                <a:lnTo>
                  <a:pt x="85457" y="4194"/>
                </a:lnTo>
                <a:lnTo>
                  <a:pt x="84897" y="4905"/>
                </a:lnTo>
                <a:lnTo>
                  <a:pt x="84616" y="6682"/>
                </a:lnTo>
                <a:lnTo>
                  <a:pt x="84616" y="8459"/>
                </a:lnTo>
                <a:lnTo>
                  <a:pt x="84616" y="8459"/>
                </a:lnTo>
                <a:lnTo>
                  <a:pt x="84336" y="10947"/>
                </a:lnTo>
                <a:lnTo>
                  <a:pt x="84056" y="14075"/>
                </a:lnTo>
                <a:lnTo>
                  <a:pt x="84616" y="16208"/>
                </a:lnTo>
                <a:lnTo>
                  <a:pt x="84336" y="19052"/>
                </a:lnTo>
                <a:lnTo>
                  <a:pt x="82093" y="27156"/>
                </a:lnTo>
                <a:lnTo>
                  <a:pt x="79345" y="27511"/>
                </a:lnTo>
                <a:lnTo>
                  <a:pt x="76822" y="23957"/>
                </a:lnTo>
                <a:lnTo>
                  <a:pt x="74018" y="22535"/>
                </a:lnTo>
                <a:lnTo>
                  <a:pt x="71271" y="20118"/>
                </a:lnTo>
                <a:lnTo>
                  <a:pt x="69028" y="19763"/>
                </a:lnTo>
                <a:lnTo>
                  <a:pt x="66224" y="16208"/>
                </a:lnTo>
                <a:lnTo>
                  <a:pt x="66224" y="16208"/>
                </a:lnTo>
                <a:lnTo>
                  <a:pt x="69869" y="5616"/>
                </a:lnTo>
                <a:lnTo>
                  <a:pt x="68747" y="4620"/>
                </a:lnTo>
                <a:lnTo>
                  <a:pt x="67906" y="6682"/>
                </a:lnTo>
                <a:lnTo>
                  <a:pt x="66785" y="4905"/>
                </a:lnTo>
                <a:lnTo>
                  <a:pt x="65663" y="5260"/>
                </a:lnTo>
                <a:lnTo>
                  <a:pt x="62355" y="4905"/>
                </a:lnTo>
                <a:lnTo>
                  <a:pt x="57644" y="3199"/>
                </a:lnTo>
                <a:lnTo>
                  <a:pt x="57644" y="4194"/>
                </a:lnTo>
                <a:lnTo>
                  <a:pt x="56803" y="5971"/>
                </a:lnTo>
                <a:lnTo>
                  <a:pt x="52878" y="5971"/>
                </a:lnTo>
                <a:lnTo>
                  <a:pt x="50635" y="7393"/>
                </a:lnTo>
                <a:lnTo>
                  <a:pt x="50635" y="10592"/>
                </a:lnTo>
                <a:lnTo>
                  <a:pt x="49570" y="10592"/>
                </a:lnTo>
                <a:lnTo>
                  <a:pt x="48168" y="13436"/>
                </a:lnTo>
                <a:lnTo>
                  <a:pt x="49009" y="15142"/>
                </a:lnTo>
                <a:lnTo>
                  <a:pt x="48728" y="17630"/>
                </a:lnTo>
                <a:lnTo>
                  <a:pt x="47327" y="15853"/>
                </a:lnTo>
                <a:lnTo>
                  <a:pt x="45364" y="15497"/>
                </a:lnTo>
                <a:lnTo>
                  <a:pt x="44803" y="16563"/>
                </a:lnTo>
                <a:lnTo>
                  <a:pt x="43682" y="18341"/>
                </a:lnTo>
                <a:lnTo>
                  <a:pt x="43962" y="15142"/>
                </a:lnTo>
                <a:lnTo>
                  <a:pt x="42056" y="12369"/>
                </a:lnTo>
                <a:lnTo>
                  <a:pt x="40373" y="12014"/>
                </a:lnTo>
                <a:lnTo>
                  <a:pt x="38130" y="12369"/>
                </a:lnTo>
                <a:lnTo>
                  <a:pt x="37289" y="14786"/>
                </a:lnTo>
                <a:lnTo>
                  <a:pt x="35607" y="14786"/>
                </a:lnTo>
                <a:lnTo>
                  <a:pt x="33981" y="17630"/>
                </a:lnTo>
                <a:lnTo>
                  <a:pt x="33140" y="22251"/>
                </a:lnTo>
                <a:lnTo>
                  <a:pt x="30897" y="21184"/>
                </a:lnTo>
                <a:lnTo>
                  <a:pt x="30336" y="26800"/>
                </a:lnTo>
                <a:lnTo>
                  <a:pt x="28429" y="22251"/>
                </a:lnTo>
                <a:lnTo>
                  <a:pt x="26747" y="24668"/>
                </a:lnTo>
                <a:lnTo>
                  <a:pt x="26747" y="28222"/>
                </a:lnTo>
                <a:lnTo>
                  <a:pt x="25065" y="29644"/>
                </a:lnTo>
                <a:lnTo>
                  <a:pt x="23383" y="34194"/>
                </a:lnTo>
                <a:lnTo>
                  <a:pt x="18672" y="36327"/>
                </a:lnTo>
                <a:lnTo>
                  <a:pt x="16990" y="35971"/>
                </a:lnTo>
                <a:lnTo>
                  <a:pt x="12841" y="38815"/>
                </a:lnTo>
                <a:lnTo>
                  <a:pt x="10037" y="39170"/>
                </a:lnTo>
                <a:lnTo>
                  <a:pt x="3364" y="43364"/>
                </a:lnTo>
                <a:lnTo>
                  <a:pt x="2242" y="47274"/>
                </a:lnTo>
                <a:lnTo>
                  <a:pt x="1962" y="43364"/>
                </a:lnTo>
                <a:lnTo>
                  <a:pt x="841" y="46919"/>
                </a:lnTo>
                <a:lnTo>
                  <a:pt x="1401" y="49763"/>
                </a:lnTo>
                <a:lnTo>
                  <a:pt x="280" y="51824"/>
                </a:lnTo>
                <a:lnTo>
                  <a:pt x="280" y="54668"/>
                </a:lnTo>
                <a:lnTo>
                  <a:pt x="2523" y="58933"/>
                </a:lnTo>
                <a:lnTo>
                  <a:pt x="2242" y="62061"/>
                </a:lnTo>
                <a:lnTo>
                  <a:pt x="0" y="62417"/>
                </a:lnTo>
                <a:lnTo>
                  <a:pt x="2523" y="66682"/>
                </a:lnTo>
                <a:lnTo>
                  <a:pt x="2523" y="66682"/>
                </a:lnTo>
                <a:lnTo>
                  <a:pt x="2523" y="68744"/>
                </a:lnTo>
                <a:lnTo>
                  <a:pt x="4766" y="74431"/>
                </a:lnTo>
                <a:lnTo>
                  <a:pt x="5327" y="78625"/>
                </a:lnTo>
                <a:lnTo>
                  <a:pt x="5887" y="80402"/>
                </a:lnTo>
                <a:lnTo>
                  <a:pt x="7514" y="85734"/>
                </a:lnTo>
                <a:lnTo>
                  <a:pt x="7514" y="85734"/>
                </a:lnTo>
                <a:lnTo>
                  <a:pt x="7009" y="92772"/>
                </a:lnTo>
                <a:lnTo>
                  <a:pt x="5607" y="93838"/>
                </a:lnTo>
                <a:lnTo>
                  <a:pt x="5327" y="96327"/>
                </a:lnTo>
                <a:lnTo>
                  <a:pt x="8635" y="99454"/>
                </a:lnTo>
                <a:lnTo>
                  <a:pt x="13121" y="100165"/>
                </a:lnTo>
                <a:lnTo>
                  <a:pt x="14467" y="99454"/>
                </a:lnTo>
                <a:lnTo>
                  <a:pt x="16429" y="97677"/>
                </a:lnTo>
                <a:lnTo>
                  <a:pt x="18392" y="96966"/>
                </a:lnTo>
                <a:lnTo>
                  <a:pt x="19514" y="94549"/>
                </a:lnTo>
                <a:lnTo>
                  <a:pt x="23383" y="94194"/>
                </a:lnTo>
                <a:lnTo>
                  <a:pt x="29495" y="95260"/>
                </a:lnTo>
                <a:lnTo>
                  <a:pt x="32579" y="90639"/>
                </a:lnTo>
                <a:lnTo>
                  <a:pt x="37850" y="87440"/>
                </a:lnTo>
                <a:lnTo>
                  <a:pt x="43682" y="86800"/>
                </a:lnTo>
                <a:lnTo>
                  <a:pt x="47327" y="84668"/>
                </a:lnTo>
                <a:lnTo>
                  <a:pt x="54560" y="84312"/>
                </a:lnTo>
                <a:lnTo>
                  <a:pt x="56523" y="86800"/>
                </a:lnTo>
                <a:lnTo>
                  <a:pt x="57869" y="86445"/>
                </a:lnTo>
                <a:lnTo>
                  <a:pt x="62635" y="89218"/>
                </a:lnTo>
                <a:lnTo>
                  <a:pt x="62074" y="90284"/>
                </a:lnTo>
                <a:lnTo>
                  <a:pt x="65663" y="95971"/>
                </a:lnTo>
                <a:lnTo>
                  <a:pt x="65943" y="98744"/>
                </a:lnTo>
                <a:lnTo>
                  <a:pt x="67065" y="99810"/>
                </a:lnTo>
                <a:lnTo>
                  <a:pt x="68747" y="95971"/>
                </a:lnTo>
                <a:lnTo>
                  <a:pt x="70990" y="94194"/>
                </a:lnTo>
                <a:lnTo>
                  <a:pt x="73177" y="88507"/>
                </a:lnTo>
                <a:lnTo>
                  <a:pt x="73457" y="93483"/>
                </a:lnTo>
                <a:lnTo>
                  <a:pt x="72112" y="95971"/>
                </a:lnTo>
                <a:lnTo>
                  <a:pt x="72112" y="99454"/>
                </a:lnTo>
                <a:lnTo>
                  <a:pt x="70429" y="101232"/>
                </a:lnTo>
                <a:lnTo>
                  <a:pt x="72672" y="100876"/>
                </a:lnTo>
                <a:lnTo>
                  <a:pt x="74299" y="96327"/>
                </a:lnTo>
                <a:lnTo>
                  <a:pt x="75140" y="100165"/>
                </a:lnTo>
                <a:lnTo>
                  <a:pt x="74299" y="103009"/>
                </a:lnTo>
                <a:lnTo>
                  <a:pt x="75700" y="103009"/>
                </a:lnTo>
                <a:lnTo>
                  <a:pt x="77102" y="101943"/>
                </a:lnTo>
                <a:lnTo>
                  <a:pt x="79065" y="106848"/>
                </a:lnTo>
                <a:lnTo>
                  <a:pt x="78785" y="109691"/>
                </a:lnTo>
                <a:lnTo>
                  <a:pt x="80411" y="113957"/>
                </a:lnTo>
                <a:lnTo>
                  <a:pt x="89887" y="118151"/>
                </a:lnTo>
                <a:lnTo>
                  <a:pt x="91289" y="117440"/>
                </a:lnTo>
                <a:lnTo>
                  <a:pt x="94317" y="113957"/>
                </a:lnTo>
                <a:lnTo>
                  <a:pt x="94598" y="116018"/>
                </a:lnTo>
                <a:lnTo>
                  <a:pt x="96000" y="115663"/>
                </a:lnTo>
                <a:lnTo>
                  <a:pt x="96280" y="11744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9" name="Google Shape;2639;p128"/>
          <p:cNvSpPr/>
          <p:nvPr/>
        </p:nvSpPr>
        <p:spPr>
          <a:xfrm>
            <a:off x="7086468" y="2105175"/>
            <a:ext cx="75600" cy="39000"/>
          </a:xfrm>
          <a:custGeom>
            <a:rect b="b" l="l" r="r" t="t"/>
            <a:pathLst>
              <a:path extrusionOk="0" h="120000" w="120000">
                <a:moveTo>
                  <a:pt x="0" y="119111"/>
                </a:moveTo>
                <a:lnTo>
                  <a:pt x="4545" y="71111"/>
                </a:lnTo>
                <a:lnTo>
                  <a:pt x="65454" y="0"/>
                </a:lnTo>
                <a:lnTo>
                  <a:pt x="101818" y="8888"/>
                </a:lnTo>
                <a:lnTo>
                  <a:pt x="119545" y="57777"/>
                </a:lnTo>
                <a:lnTo>
                  <a:pt x="88181" y="88888"/>
                </a:lnTo>
                <a:lnTo>
                  <a:pt x="63181" y="119111"/>
                </a:lnTo>
                <a:lnTo>
                  <a:pt x="45000" y="97777"/>
                </a:lnTo>
                <a:lnTo>
                  <a:pt x="0" y="1191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128"/>
          <p:cNvSpPr/>
          <p:nvPr/>
        </p:nvSpPr>
        <p:spPr>
          <a:xfrm>
            <a:off x="6580337" y="1897500"/>
            <a:ext cx="76800" cy="5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9628" y="20571"/>
                </a:lnTo>
                <a:lnTo>
                  <a:pt x="55315" y="17142"/>
                </a:lnTo>
                <a:lnTo>
                  <a:pt x="119553" y="64457"/>
                </a:lnTo>
                <a:lnTo>
                  <a:pt x="90557" y="119314"/>
                </a:lnTo>
                <a:lnTo>
                  <a:pt x="26319" y="8160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128"/>
          <p:cNvSpPr/>
          <p:nvPr/>
        </p:nvSpPr>
        <p:spPr>
          <a:xfrm>
            <a:off x="6508573" y="1859741"/>
            <a:ext cx="57900" cy="6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8235" y="23580"/>
                </a:lnTo>
                <a:lnTo>
                  <a:pt x="119411" y="64978"/>
                </a:lnTo>
                <a:lnTo>
                  <a:pt x="95882" y="78078"/>
                </a:lnTo>
                <a:lnTo>
                  <a:pt x="101764" y="93799"/>
                </a:lnTo>
                <a:lnTo>
                  <a:pt x="67058" y="119475"/>
                </a:lnTo>
                <a:lnTo>
                  <a:pt x="31764" y="98515"/>
                </a:lnTo>
                <a:lnTo>
                  <a:pt x="37647" y="41397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2" name="Google Shape;2642;p128"/>
          <p:cNvSpPr/>
          <p:nvPr/>
        </p:nvSpPr>
        <p:spPr>
          <a:xfrm>
            <a:off x="6434289" y="1854706"/>
            <a:ext cx="99600" cy="91800"/>
          </a:xfrm>
          <a:custGeom>
            <a:rect b="b" l="l" r="r" t="t"/>
            <a:pathLst>
              <a:path extrusionOk="0" h="120000" w="120000">
                <a:moveTo>
                  <a:pt x="0" y="70000"/>
                </a:moveTo>
                <a:lnTo>
                  <a:pt x="10000" y="22222"/>
                </a:lnTo>
                <a:lnTo>
                  <a:pt x="34137" y="0"/>
                </a:lnTo>
                <a:lnTo>
                  <a:pt x="63103" y="45925"/>
                </a:lnTo>
                <a:lnTo>
                  <a:pt x="76896" y="49629"/>
                </a:lnTo>
                <a:lnTo>
                  <a:pt x="76896" y="9259"/>
                </a:lnTo>
                <a:lnTo>
                  <a:pt x="104137" y="38518"/>
                </a:lnTo>
                <a:lnTo>
                  <a:pt x="98965" y="75555"/>
                </a:lnTo>
                <a:lnTo>
                  <a:pt x="119655" y="99259"/>
                </a:lnTo>
                <a:lnTo>
                  <a:pt x="94137" y="88148"/>
                </a:lnTo>
                <a:lnTo>
                  <a:pt x="63103" y="110370"/>
                </a:lnTo>
                <a:lnTo>
                  <a:pt x="57931" y="91851"/>
                </a:lnTo>
                <a:lnTo>
                  <a:pt x="46206" y="119629"/>
                </a:lnTo>
                <a:lnTo>
                  <a:pt x="23793" y="112222"/>
                </a:lnTo>
                <a:lnTo>
                  <a:pt x="16896" y="91851"/>
                </a:lnTo>
                <a:lnTo>
                  <a:pt x="0" y="7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128"/>
          <p:cNvSpPr/>
          <p:nvPr/>
        </p:nvSpPr>
        <p:spPr>
          <a:xfrm>
            <a:off x="6414145" y="1876103"/>
            <a:ext cx="9900" cy="31500"/>
          </a:xfrm>
          <a:custGeom>
            <a:rect b="b" l="l" r="r" t="t"/>
            <a:pathLst>
              <a:path extrusionOk="0" h="120000" w="120000">
                <a:moveTo>
                  <a:pt x="66666" y="118909"/>
                </a:moveTo>
                <a:lnTo>
                  <a:pt x="0" y="97090"/>
                </a:lnTo>
                <a:lnTo>
                  <a:pt x="33333" y="0"/>
                </a:lnTo>
                <a:lnTo>
                  <a:pt x="116666" y="53454"/>
                </a:lnTo>
                <a:lnTo>
                  <a:pt x="66666" y="1189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4" name="Google Shape;2644;p128"/>
          <p:cNvSpPr/>
          <p:nvPr/>
        </p:nvSpPr>
        <p:spPr>
          <a:xfrm>
            <a:off x="6414145" y="1973019"/>
            <a:ext cx="12600" cy="1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8260" y="27692"/>
                </a:lnTo>
                <a:lnTo>
                  <a:pt x="117391" y="118153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128"/>
          <p:cNvSpPr/>
          <p:nvPr/>
        </p:nvSpPr>
        <p:spPr>
          <a:xfrm>
            <a:off x="6487169" y="1965467"/>
            <a:ext cx="15000" cy="25200"/>
          </a:xfrm>
          <a:custGeom>
            <a:rect b="b" l="l" r="r" t="t"/>
            <a:pathLst>
              <a:path extrusionOk="0" h="120000" w="120000">
                <a:moveTo>
                  <a:pt x="35294" y="118604"/>
                </a:moveTo>
                <a:lnTo>
                  <a:pt x="0" y="104651"/>
                </a:lnTo>
                <a:lnTo>
                  <a:pt x="0" y="27906"/>
                </a:lnTo>
                <a:lnTo>
                  <a:pt x="70588" y="0"/>
                </a:lnTo>
                <a:lnTo>
                  <a:pt x="117647" y="76744"/>
                </a:lnTo>
                <a:lnTo>
                  <a:pt x="58823" y="97674"/>
                </a:lnTo>
                <a:lnTo>
                  <a:pt x="35294" y="1186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128"/>
          <p:cNvSpPr/>
          <p:nvPr/>
        </p:nvSpPr>
        <p:spPr>
          <a:xfrm>
            <a:off x="6478356" y="1989380"/>
            <a:ext cx="61500" cy="40200"/>
          </a:xfrm>
          <a:custGeom>
            <a:rect b="b" l="l" r="r" t="t"/>
            <a:pathLst>
              <a:path extrusionOk="0" h="120000" w="120000">
                <a:moveTo>
                  <a:pt x="0" y="72517"/>
                </a:moveTo>
                <a:lnTo>
                  <a:pt x="24672" y="59568"/>
                </a:lnTo>
                <a:lnTo>
                  <a:pt x="35887" y="7769"/>
                </a:lnTo>
                <a:lnTo>
                  <a:pt x="82990" y="0"/>
                </a:lnTo>
                <a:lnTo>
                  <a:pt x="119439" y="119136"/>
                </a:lnTo>
                <a:lnTo>
                  <a:pt x="30280" y="72517"/>
                </a:lnTo>
                <a:lnTo>
                  <a:pt x="5046" y="89784"/>
                </a:lnTo>
                <a:lnTo>
                  <a:pt x="0" y="7251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128"/>
          <p:cNvSpPr/>
          <p:nvPr/>
        </p:nvSpPr>
        <p:spPr>
          <a:xfrm>
            <a:off x="3994283" y="2325438"/>
            <a:ext cx="165000" cy="111000"/>
          </a:xfrm>
          <a:custGeom>
            <a:rect b="b" l="l" r="r" t="t"/>
            <a:pathLst>
              <a:path extrusionOk="0" h="120000" w="120000">
                <a:moveTo>
                  <a:pt x="48457" y="115360"/>
                </a:moveTo>
                <a:lnTo>
                  <a:pt x="64055" y="119690"/>
                </a:lnTo>
                <a:lnTo>
                  <a:pt x="79445" y="99896"/>
                </a:lnTo>
                <a:lnTo>
                  <a:pt x="87764" y="101443"/>
                </a:lnTo>
                <a:lnTo>
                  <a:pt x="101282" y="82886"/>
                </a:lnTo>
                <a:lnTo>
                  <a:pt x="104194" y="85979"/>
                </a:lnTo>
                <a:lnTo>
                  <a:pt x="119792" y="53814"/>
                </a:lnTo>
                <a:lnTo>
                  <a:pt x="115632" y="50721"/>
                </a:lnTo>
                <a:lnTo>
                  <a:pt x="115632" y="35567"/>
                </a:lnTo>
                <a:lnTo>
                  <a:pt x="104194" y="29381"/>
                </a:lnTo>
                <a:lnTo>
                  <a:pt x="102322" y="15463"/>
                </a:lnTo>
                <a:lnTo>
                  <a:pt x="106273" y="6185"/>
                </a:lnTo>
                <a:lnTo>
                  <a:pt x="96083" y="12371"/>
                </a:lnTo>
                <a:lnTo>
                  <a:pt x="88804" y="0"/>
                </a:lnTo>
                <a:lnTo>
                  <a:pt x="86724" y="13917"/>
                </a:lnTo>
                <a:lnTo>
                  <a:pt x="73414" y="20103"/>
                </a:lnTo>
                <a:lnTo>
                  <a:pt x="68214" y="13917"/>
                </a:lnTo>
                <a:lnTo>
                  <a:pt x="68214" y="36804"/>
                </a:lnTo>
                <a:lnTo>
                  <a:pt x="61975" y="12371"/>
                </a:lnTo>
                <a:lnTo>
                  <a:pt x="54696" y="18556"/>
                </a:lnTo>
                <a:lnTo>
                  <a:pt x="53656" y="34020"/>
                </a:lnTo>
                <a:lnTo>
                  <a:pt x="45545" y="15463"/>
                </a:lnTo>
                <a:lnTo>
                  <a:pt x="43466" y="41443"/>
                </a:lnTo>
                <a:lnTo>
                  <a:pt x="40346" y="36804"/>
                </a:lnTo>
                <a:lnTo>
                  <a:pt x="34107" y="50721"/>
                </a:lnTo>
                <a:lnTo>
                  <a:pt x="32027" y="35567"/>
                </a:lnTo>
                <a:lnTo>
                  <a:pt x="25788" y="29381"/>
                </a:lnTo>
                <a:lnTo>
                  <a:pt x="32027" y="29381"/>
                </a:lnTo>
                <a:lnTo>
                  <a:pt x="30987" y="17010"/>
                </a:lnTo>
                <a:lnTo>
                  <a:pt x="15597" y="3092"/>
                </a:lnTo>
                <a:lnTo>
                  <a:pt x="19757" y="9278"/>
                </a:lnTo>
                <a:lnTo>
                  <a:pt x="15597" y="10824"/>
                </a:lnTo>
                <a:lnTo>
                  <a:pt x="23708" y="29381"/>
                </a:lnTo>
                <a:lnTo>
                  <a:pt x="10398" y="13917"/>
                </a:lnTo>
                <a:lnTo>
                  <a:pt x="6239" y="21649"/>
                </a:lnTo>
                <a:lnTo>
                  <a:pt x="10398" y="35567"/>
                </a:lnTo>
                <a:lnTo>
                  <a:pt x="4159" y="30927"/>
                </a:lnTo>
                <a:lnTo>
                  <a:pt x="0" y="39896"/>
                </a:lnTo>
                <a:lnTo>
                  <a:pt x="19757" y="34020"/>
                </a:lnTo>
                <a:lnTo>
                  <a:pt x="27868" y="42989"/>
                </a:lnTo>
                <a:lnTo>
                  <a:pt x="20589" y="50721"/>
                </a:lnTo>
                <a:lnTo>
                  <a:pt x="28908" y="55360"/>
                </a:lnTo>
                <a:lnTo>
                  <a:pt x="15597" y="60000"/>
                </a:lnTo>
                <a:lnTo>
                  <a:pt x="6239" y="69278"/>
                </a:lnTo>
                <a:lnTo>
                  <a:pt x="21629" y="66185"/>
                </a:lnTo>
                <a:lnTo>
                  <a:pt x="23708" y="77010"/>
                </a:lnTo>
                <a:lnTo>
                  <a:pt x="28908" y="73917"/>
                </a:lnTo>
                <a:lnTo>
                  <a:pt x="26828" y="92164"/>
                </a:lnTo>
                <a:lnTo>
                  <a:pt x="17677" y="96804"/>
                </a:lnTo>
                <a:lnTo>
                  <a:pt x="18717" y="102989"/>
                </a:lnTo>
                <a:lnTo>
                  <a:pt x="37227" y="102989"/>
                </a:lnTo>
                <a:lnTo>
                  <a:pt x="48457" y="11536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p128"/>
          <p:cNvSpPr/>
          <p:nvPr/>
        </p:nvSpPr>
        <p:spPr>
          <a:xfrm>
            <a:off x="1994939" y="3382696"/>
            <a:ext cx="21300" cy="22500"/>
          </a:xfrm>
          <a:custGeom>
            <a:rect b="b" l="l" r="r" t="t"/>
            <a:pathLst>
              <a:path extrusionOk="0" h="120000" w="120000">
                <a:moveTo>
                  <a:pt x="24000" y="0"/>
                </a:moveTo>
                <a:lnTo>
                  <a:pt x="0" y="52500"/>
                </a:lnTo>
                <a:lnTo>
                  <a:pt x="40000" y="118500"/>
                </a:lnTo>
                <a:lnTo>
                  <a:pt x="64000" y="81000"/>
                </a:lnTo>
                <a:lnTo>
                  <a:pt x="102400" y="90000"/>
                </a:lnTo>
                <a:lnTo>
                  <a:pt x="118400" y="60000"/>
                </a:lnTo>
                <a:lnTo>
                  <a:pt x="64000" y="15000"/>
                </a:lnTo>
                <a:lnTo>
                  <a:pt x="24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128"/>
          <p:cNvSpPr/>
          <p:nvPr/>
        </p:nvSpPr>
        <p:spPr>
          <a:xfrm>
            <a:off x="1938283" y="3349971"/>
            <a:ext cx="8700" cy="7500"/>
          </a:xfrm>
          <a:custGeom>
            <a:rect b="b" l="l" r="r" t="t"/>
            <a:pathLst>
              <a:path extrusionOk="0" h="120000" w="120000">
                <a:moveTo>
                  <a:pt x="0" y="69230"/>
                </a:moveTo>
                <a:lnTo>
                  <a:pt x="38709" y="115384"/>
                </a:lnTo>
                <a:lnTo>
                  <a:pt x="116129" y="69230"/>
                </a:lnTo>
                <a:lnTo>
                  <a:pt x="77419" y="0"/>
                </a:lnTo>
                <a:lnTo>
                  <a:pt x="19354" y="0"/>
                </a:lnTo>
                <a:lnTo>
                  <a:pt x="0" y="692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128"/>
          <p:cNvSpPr/>
          <p:nvPr/>
        </p:nvSpPr>
        <p:spPr>
          <a:xfrm>
            <a:off x="1963463" y="3362558"/>
            <a:ext cx="6300" cy="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5714" y="112500"/>
                </a:lnTo>
                <a:lnTo>
                  <a:pt x="114285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128"/>
          <p:cNvSpPr/>
          <p:nvPr/>
        </p:nvSpPr>
        <p:spPr>
          <a:xfrm>
            <a:off x="1978572" y="3366333"/>
            <a:ext cx="6300" cy="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5714" y="109090"/>
                </a:lnTo>
                <a:lnTo>
                  <a:pt x="114285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128"/>
          <p:cNvSpPr/>
          <p:nvPr/>
        </p:nvSpPr>
        <p:spPr>
          <a:xfrm>
            <a:off x="1986126" y="3371368"/>
            <a:ext cx="9900" cy="7500"/>
          </a:xfrm>
          <a:custGeom>
            <a:rect b="b" l="l" r="r" t="t"/>
            <a:pathLst>
              <a:path extrusionOk="0" h="120000" w="120000">
                <a:moveTo>
                  <a:pt x="50000" y="115384"/>
                </a:moveTo>
                <a:lnTo>
                  <a:pt x="0" y="0"/>
                </a:lnTo>
                <a:lnTo>
                  <a:pt x="116666" y="69230"/>
                </a:lnTo>
                <a:lnTo>
                  <a:pt x="500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3" name="Google Shape;2653;p128"/>
          <p:cNvSpPr/>
          <p:nvPr/>
        </p:nvSpPr>
        <p:spPr>
          <a:xfrm>
            <a:off x="6640771" y="3839582"/>
            <a:ext cx="8700" cy="7500"/>
          </a:xfrm>
          <a:custGeom>
            <a:rect b="b" l="l" r="r" t="t"/>
            <a:pathLst>
              <a:path extrusionOk="0" h="120000" w="120000">
                <a:moveTo>
                  <a:pt x="77419" y="115200"/>
                </a:moveTo>
                <a:lnTo>
                  <a:pt x="116129" y="24000"/>
                </a:lnTo>
                <a:lnTo>
                  <a:pt x="0" y="0"/>
                </a:lnTo>
                <a:lnTo>
                  <a:pt x="77419" y="115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4" name="Google Shape;2654;p128"/>
          <p:cNvSpPr/>
          <p:nvPr/>
        </p:nvSpPr>
        <p:spPr>
          <a:xfrm>
            <a:off x="6501019" y="3738891"/>
            <a:ext cx="144900" cy="122100"/>
          </a:xfrm>
          <a:custGeom>
            <a:rect b="b" l="l" r="r" t="t"/>
            <a:pathLst>
              <a:path extrusionOk="0" h="120000" w="120000">
                <a:moveTo>
                  <a:pt x="82130" y="111308"/>
                </a:moveTo>
                <a:lnTo>
                  <a:pt x="106745" y="115514"/>
                </a:lnTo>
                <a:lnTo>
                  <a:pt x="112662" y="119719"/>
                </a:lnTo>
                <a:lnTo>
                  <a:pt x="119763" y="114112"/>
                </a:lnTo>
                <a:lnTo>
                  <a:pt x="103431" y="104299"/>
                </a:lnTo>
                <a:lnTo>
                  <a:pt x="102248" y="97570"/>
                </a:lnTo>
                <a:lnTo>
                  <a:pt x="93964" y="96168"/>
                </a:lnTo>
                <a:lnTo>
                  <a:pt x="86863" y="82149"/>
                </a:lnTo>
                <a:lnTo>
                  <a:pt x="75266" y="72336"/>
                </a:lnTo>
                <a:lnTo>
                  <a:pt x="72899" y="61401"/>
                </a:lnTo>
                <a:lnTo>
                  <a:pt x="83313" y="60000"/>
                </a:lnTo>
                <a:lnTo>
                  <a:pt x="79763" y="51588"/>
                </a:lnTo>
                <a:lnTo>
                  <a:pt x="57514" y="41775"/>
                </a:lnTo>
                <a:lnTo>
                  <a:pt x="57514" y="34766"/>
                </a:lnTo>
                <a:lnTo>
                  <a:pt x="40000" y="15420"/>
                </a:lnTo>
                <a:lnTo>
                  <a:pt x="0" y="0"/>
                </a:lnTo>
                <a:lnTo>
                  <a:pt x="2366" y="96168"/>
                </a:lnTo>
                <a:lnTo>
                  <a:pt x="26982" y="94766"/>
                </a:lnTo>
                <a:lnTo>
                  <a:pt x="23431" y="86355"/>
                </a:lnTo>
                <a:lnTo>
                  <a:pt x="41183" y="70934"/>
                </a:lnTo>
                <a:lnTo>
                  <a:pt x="62248" y="82149"/>
                </a:lnTo>
                <a:lnTo>
                  <a:pt x="82130" y="11130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p128"/>
          <p:cNvSpPr/>
          <p:nvPr/>
        </p:nvSpPr>
        <p:spPr>
          <a:xfrm>
            <a:off x="6659657" y="3745184"/>
            <a:ext cx="24000" cy="25200"/>
          </a:xfrm>
          <a:custGeom>
            <a:rect b="b" l="l" r="r" t="t"/>
            <a:pathLst>
              <a:path extrusionOk="0" h="120000" w="120000">
                <a:moveTo>
                  <a:pt x="97411" y="48837"/>
                </a:moveTo>
                <a:lnTo>
                  <a:pt x="0" y="0"/>
                </a:lnTo>
                <a:lnTo>
                  <a:pt x="55058" y="34883"/>
                </a:lnTo>
                <a:lnTo>
                  <a:pt x="90352" y="118604"/>
                </a:lnTo>
                <a:lnTo>
                  <a:pt x="118588" y="103255"/>
                </a:lnTo>
                <a:lnTo>
                  <a:pt x="97411" y="488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p128"/>
          <p:cNvSpPr/>
          <p:nvPr/>
        </p:nvSpPr>
        <p:spPr>
          <a:xfrm>
            <a:off x="6610554" y="3760288"/>
            <a:ext cx="57900" cy="35100"/>
          </a:xfrm>
          <a:custGeom>
            <a:rect b="b" l="l" r="r" t="t"/>
            <a:pathLst>
              <a:path extrusionOk="0" h="120000" w="120000">
                <a:moveTo>
                  <a:pt x="72941" y="71040"/>
                </a:moveTo>
                <a:lnTo>
                  <a:pt x="55294" y="56640"/>
                </a:lnTo>
                <a:lnTo>
                  <a:pt x="35294" y="71040"/>
                </a:lnTo>
                <a:lnTo>
                  <a:pt x="0" y="66240"/>
                </a:lnTo>
                <a:lnTo>
                  <a:pt x="46470" y="119040"/>
                </a:lnTo>
                <a:lnTo>
                  <a:pt x="119411" y="61440"/>
                </a:lnTo>
                <a:lnTo>
                  <a:pt x="119411" y="0"/>
                </a:lnTo>
                <a:lnTo>
                  <a:pt x="102352" y="4800"/>
                </a:lnTo>
                <a:lnTo>
                  <a:pt x="72941" y="7104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p128"/>
          <p:cNvSpPr/>
          <p:nvPr/>
        </p:nvSpPr>
        <p:spPr>
          <a:xfrm>
            <a:off x="5991110" y="3736373"/>
            <a:ext cx="9900" cy="9900"/>
          </a:xfrm>
          <a:custGeom>
            <a:rect b="b" l="l" r="r" t="t"/>
            <a:pathLst>
              <a:path extrusionOk="0" h="120000" w="120000">
                <a:moveTo>
                  <a:pt x="116571" y="83333"/>
                </a:moveTo>
                <a:lnTo>
                  <a:pt x="116571" y="50000"/>
                </a:lnTo>
                <a:lnTo>
                  <a:pt x="48000" y="0"/>
                </a:lnTo>
                <a:lnTo>
                  <a:pt x="0" y="0"/>
                </a:lnTo>
                <a:lnTo>
                  <a:pt x="0" y="116666"/>
                </a:lnTo>
                <a:lnTo>
                  <a:pt x="116571" y="833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128"/>
          <p:cNvSpPr/>
          <p:nvPr/>
        </p:nvSpPr>
        <p:spPr>
          <a:xfrm>
            <a:off x="5954598" y="3718753"/>
            <a:ext cx="25200" cy="25200"/>
          </a:xfrm>
          <a:custGeom>
            <a:rect b="b" l="l" r="r" t="t"/>
            <a:pathLst>
              <a:path extrusionOk="0" h="120000" w="120000">
                <a:moveTo>
                  <a:pt x="58666" y="92000"/>
                </a:moveTo>
                <a:lnTo>
                  <a:pt x="98666" y="118666"/>
                </a:lnTo>
                <a:lnTo>
                  <a:pt x="118666" y="78666"/>
                </a:lnTo>
                <a:lnTo>
                  <a:pt x="78666" y="72000"/>
                </a:lnTo>
                <a:lnTo>
                  <a:pt x="58666" y="0"/>
                </a:lnTo>
                <a:lnTo>
                  <a:pt x="0" y="33333"/>
                </a:lnTo>
                <a:lnTo>
                  <a:pt x="45333" y="40000"/>
                </a:lnTo>
                <a:lnTo>
                  <a:pt x="58666" y="9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p128"/>
          <p:cNvSpPr/>
          <p:nvPr/>
        </p:nvSpPr>
        <p:spPr>
          <a:xfrm>
            <a:off x="6212700" y="3770357"/>
            <a:ext cx="6300" cy="9900"/>
          </a:xfrm>
          <a:custGeom>
            <a:rect b="b" l="l" r="r" t="t"/>
            <a:pathLst>
              <a:path extrusionOk="0" h="120000" w="120000">
                <a:moveTo>
                  <a:pt x="0" y="116666"/>
                </a:moveTo>
                <a:lnTo>
                  <a:pt x="85714" y="83333"/>
                </a:lnTo>
                <a:lnTo>
                  <a:pt x="114285" y="0"/>
                </a:lnTo>
                <a:lnTo>
                  <a:pt x="0" y="0"/>
                </a:lnTo>
                <a:lnTo>
                  <a:pt x="0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128"/>
          <p:cNvSpPr/>
          <p:nvPr/>
        </p:nvSpPr>
        <p:spPr>
          <a:xfrm>
            <a:off x="5942008" y="3702390"/>
            <a:ext cx="5100" cy="8700"/>
          </a:xfrm>
          <a:custGeom>
            <a:rect b="b" l="l" r="r" t="t"/>
            <a:pathLst>
              <a:path extrusionOk="0" h="120000" w="120000">
                <a:moveTo>
                  <a:pt x="112500" y="38709"/>
                </a:moveTo>
                <a:lnTo>
                  <a:pt x="0" y="0"/>
                </a:lnTo>
                <a:lnTo>
                  <a:pt x="0" y="116129"/>
                </a:lnTo>
                <a:lnTo>
                  <a:pt x="112500" y="387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128"/>
          <p:cNvSpPr/>
          <p:nvPr/>
        </p:nvSpPr>
        <p:spPr>
          <a:xfrm>
            <a:off x="6217736" y="3765323"/>
            <a:ext cx="8700" cy="18900"/>
          </a:xfrm>
          <a:custGeom>
            <a:rect b="b" l="l" r="r" t="t"/>
            <a:pathLst>
              <a:path extrusionOk="0" h="120000" w="120000">
                <a:moveTo>
                  <a:pt x="116000" y="90909"/>
                </a:moveTo>
                <a:lnTo>
                  <a:pt x="56000" y="45454"/>
                </a:lnTo>
                <a:lnTo>
                  <a:pt x="76000" y="0"/>
                </a:lnTo>
                <a:lnTo>
                  <a:pt x="0" y="72727"/>
                </a:lnTo>
                <a:lnTo>
                  <a:pt x="20000" y="118181"/>
                </a:lnTo>
                <a:lnTo>
                  <a:pt x="116000" y="909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128"/>
          <p:cNvSpPr/>
          <p:nvPr/>
        </p:nvSpPr>
        <p:spPr>
          <a:xfrm>
            <a:off x="6220254" y="3714977"/>
            <a:ext cx="5100" cy="6300"/>
          </a:xfrm>
          <a:custGeom>
            <a:rect b="b" l="l" r="r" t="t"/>
            <a:pathLst>
              <a:path extrusionOk="0" h="120000" w="120000">
                <a:moveTo>
                  <a:pt x="112500" y="0"/>
                </a:moveTo>
                <a:lnTo>
                  <a:pt x="0" y="28571"/>
                </a:lnTo>
                <a:lnTo>
                  <a:pt x="37500" y="114285"/>
                </a:lnTo>
                <a:lnTo>
                  <a:pt x="1125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128"/>
          <p:cNvSpPr/>
          <p:nvPr/>
        </p:nvSpPr>
        <p:spPr>
          <a:xfrm>
            <a:off x="5802255" y="3609251"/>
            <a:ext cx="165000" cy="178800"/>
          </a:xfrm>
          <a:custGeom>
            <a:rect b="b" l="l" r="r" t="t"/>
            <a:pathLst>
              <a:path extrusionOk="0" h="120000" w="120000">
                <a:moveTo>
                  <a:pt x="119791" y="92204"/>
                </a:moveTo>
                <a:lnTo>
                  <a:pt x="89791" y="66517"/>
                </a:lnTo>
                <a:lnTo>
                  <a:pt x="92916" y="53290"/>
                </a:lnTo>
                <a:lnTo>
                  <a:pt x="58958" y="35079"/>
                </a:lnTo>
                <a:lnTo>
                  <a:pt x="26875" y="6517"/>
                </a:lnTo>
                <a:lnTo>
                  <a:pt x="0" y="0"/>
                </a:lnTo>
                <a:lnTo>
                  <a:pt x="22708" y="23769"/>
                </a:lnTo>
                <a:lnTo>
                  <a:pt x="26875" y="36038"/>
                </a:lnTo>
                <a:lnTo>
                  <a:pt x="42291" y="40830"/>
                </a:lnTo>
                <a:lnTo>
                  <a:pt x="42291" y="57124"/>
                </a:lnTo>
                <a:lnTo>
                  <a:pt x="57916" y="68434"/>
                </a:lnTo>
                <a:lnTo>
                  <a:pt x="66041" y="84536"/>
                </a:lnTo>
                <a:lnTo>
                  <a:pt x="102291" y="118849"/>
                </a:lnTo>
                <a:lnTo>
                  <a:pt x="116666" y="119808"/>
                </a:lnTo>
                <a:lnTo>
                  <a:pt x="119791" y="922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128"/>
          <p:cNvSpPr/>
          <p:nvPr/>
        </p:nvSpPr>
        <p:spPr>
          <a:xfrm>
            <a:off x="5897941" y="3663372"/>
            <a:ext cx="6300" cy="7500"/>
          </a:xfrm>
          <a:custGeom>
            <a:rect b="b" l="l" r="r" t="t"/>
            <a:pathLst>
              <a:path extrusionOk="0" h="120000" w="120000">
                <a:moveTo>
                  <a:pt x="114285" y="0"/>
                </a:moveTo>
                <a:lnTo>
                  <a:pt x="0" y="0"/>
                </a:lnTo>
                <a:lnTo>
                  <a:pt x="114285" y="115384"/>
                </a:lnTo>
                <a:lnTo>
                  <a:pt x="114285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128"/>
          <p:cNvSpPr/>
          <p:nvPr/>
        </p:nvSpPr>
        <p:spPr>
          <a:xfrm>
            <a:off x="5855134" y="3709942"/>
            <a:ext cx="9900" cy="17700"/>
          </a:xfrm>
          <a:custGeom>
            <a:rect b="b" l="l" r="r" t="t"/>
            <a:pathLst>
              <a:path extrusionOk="0" h="120000" w="120000">
                <a:moveTo>
                  <a:pt x="0" y="29508"/>
                </a:moveTo>
                <a:lnTo>
                  <a:pt x="116666" y="118032"/>
                </a:lnTo>
                <a:lnTo>
                  <a:pt x="66666" y="0"/>
                </a:lnTo>
                <a:lnTo>
                  <a:pt x="0" y="2950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128"/>
          <p:cNvSpPr/>
          <p:nvPr/>
        </p:nvSpPr>
        <p:spPr>
          <a:xfrm>
            <a:off x="5832472" y="3672183"/>
            <a:ext cx="13800" cy="21300"/>
          </a:xfrm>
          <a:custGeom>
            <a:rect b="b" l="l" r="r" t="t"/>
            <a:pathLst>
              <a:path extrusionOk="0" h="120000" w="120000">
                <a:moveTo>
                  <a:pt x="36000" y="0"/>
                </a:moveTo>
                <a:lnTo>
                  <a:pt x="0" y="15789"/>
                </a:lnTo>
                <a:lnTo>
                  <a:pt x="117600" y="118421"/>
                </a:lnTo>
                <a:lnTo>
                  <a:pt x="84000" y="47368"/>
                </a:lnTo>
                <a:lnTo>
                  <a:pt x="36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128"/>
          <p:cNvSpPr/>
          <p:nvPr/>
        </p:nvSpPr>
        <p:spPr>
          <a:xfrm>
            <a:off x="6300832" y="3711201"/>
            <a:ext cx="1200" cy="1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10000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p128"/>
          <p:cNvSpPr/>
          <p:nvPr/>
        </p:nvSpPr>
        <p:spPr>
          <a:xfrm>
            <a:off x="6326012" y="3722529"/>
            <a:ext cx="8700" cy="8700"/>
          </a:xfrm>
          <a:custGeom>
            <a:rect b="b" l="l" r="r" t="t"/>
            <a:pathLst>
              <a:path extrusionOk="0" h="120000" w="120000">
                <a:moveTo>
                  <a:pt x="96000" y="0"/>
                </a:moveTo>
                <a:lnTo>
                  <a:pt x="0" y="60000"/>
                </a:lnTo>
                <a:lnTo>
                  <a:pt x="116000" y="116000"/>
                </a:lnTo>
                <a:lnTo>
                  <a:pt x="96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128"/>
          <p:cNvSpPr/>
          <p:nvPr/>
        </p:nvSpPr>
        <p:spPr>
          <a:xfrm>
            <a:off x="6226549" y="3716235"/>
            <a:ext cx="6300" cy="6300"/>
          </a:xfrm>
          <a:custGeom>
            <a:rect b="b" l="l" r="r" t="t"/>
            <a:pathLst>
              <a:path extrusionOk="0" h="120000" w="120000">
                <a:moveTo>
                  <a:pt x="0" y="85714"/>
                </a:moveTo>
                <a:lnTo>
                  <a:pt x="57142" y="114285"/>
                </a:lnTo>
                <a:lnTo>
                  <a:pt x="114285" y="57142"/>
                </a:lnTo>
                <a:lnTo>
                  <a:pt x="57142" y="0"/>
                </a:lnTo>
                <a:lnTo>
                  <a:pt x="0" y="857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128"/>
          <p:cNvSpPr/>
          <p:nvPr/>
        </p:nvSpPr>
        <p:spPr>
          <a:xfrm>
            <a:off x="6332308" y="3697356"/>
            <a:ext cx="16500" cy="5100"/>
          </a:xfrm>
          <a:custGeom>
            <a:rect b="b" l="l" r="r" t="t"/>
            <a:pathLst>
              <a:path extrusionOk="0" h="120000" w="120000">
                <a:moveTo>
                  <a:pt x="42857" y="0"/>
                </a:moveTo>
                <a:lnTo>
                  <a:pt x="0" y="75000"/>
                </a:lnTo>
                <a:lnTo>
                  <a:pt x="117857" y="112500"/>
                </a:lnTo>
                <a:lnTo>
                  <a:pt x="42857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128"/>
          <p:cNvSpPr/>
          <p:nvPr/>
        </p:nvSpPr>
        <p:spPr>
          <a:xfrm>
            <a:off x="6415404" y="3723787"/>
            <a:ext cx="18900" cy="5100"/>
          </a:xfrm>
          <a:custGeom>
            <a:rect b="b" l="l" r="r" t="t"/>
            <a:pathLst>
              <a:path extrusionOk="0" h="120000" w="120000">
                <a:moveTo>
                  <a:pt x="118181" y="112500"/>
                </a:moveTo>
                <a:lnTo>
                  <a:pt x="100000" y="0"/>
                </a:lnTo>
                <a:lnTo>
                  <a:pt x="0" y="0"/>
                </a:lnTo>
                <a:lnTo>
                  <a:pt x="118181" y="11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128"/>
          <p:cNvSpPr/>
          <p:nvPr/>
        </p:nvSpPr>
        <p:spPr>
          <a:xfrm>
            <a:off x="6411627" y="3707425"/>
            <a:ext cx="16500" cy="8700"/>
          </a:xfrm>
          <a:custGeom>
            <a:rect b="b" l="l" r="r" t="t"/>
            <a:pathLst>
              <a:path extrusionOk="0" h="120000" w="120000">
                <a:moveTo>
                  <a:pt x="117857" y="77419"/>
                </a:moveTo>
                <a:lnTo>
                  <a:pt x="0" y="0"/>
                </a:lnTo>
                <a:lnTo>
                  <a:pt x="64285" y="116129"/>
                </a:lnTo>
                <a:lnTo>
                  <a:pt x="117857" y="7741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128"/>
          <p:cNvSpPr/>
          <p:nvPr/>
        </p:nvSpPr>
        <p:spPr>
          <a:xfrm>
            <a:off x="5958375" y="3786719"/>
            <a:ext cx="135900" cy="46500"/>
          </a:xfrm>
          <a:custGeom>
            <a:rect b="b" l="l" r="r" t="t"/>
            <a:pathLst>
              <a:path extrusionOk="0" h="120000" w="120000">
                <a:moveTo>
                  <a:pt x="96100" y="64727"/>
                </a:moveTo>
                <a:lnTo>
                  <a:pt x="92327" y="40000"/>
                </a:lnTo>
                <a:lnTo>
                  <a:pt x="70943" y="21818"/>
                </a:lnTo>
                <a:lnTo>
                  <a:pt x="64905" y="46545"/>
                </a:lnTo>
                <a:lnTo>
                  <a:pt x="42264" y="40000"/>
                </a:lnTo>
                <a:lnTo>
                  <a:pt x="22389" y="0"/>
                </a:lnTo>
                <a:lnTo>
                  <a:pt x="7295" y="0"/>
                </a:lnTo>
                <a:lnTo>
                  <a:pt x="0" y="32727"/>
                </a:lnTo>
                <a:lnTo>
                  <a:pt x="35974" y="72000"/>
                </a:lnTo>
                <a:lnTo>
                  <a:pt x="58616" y="72000"/>
                </a:lnTo>
                <a:lnTo>
                  <a:pt x="82264" y="97454"/>
                </a:lnTo>
                <a:lnTo>
                  <a:pt x="100880" y="90181"/>
                </a:lnTo>
                <a:lnTo>
                  <a:pt x="119748" y="119272"/>
                </a:lnTo>
                <a:lnTo>
                  <a:pt x="117232" y="72000"/>
                </a:lnTo>
                <a:lnTo>
                  <a:pt x="96100" y="6472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128"/>
          <p:cNvSpPr/>
          <p:nvPr/>
        </p:nvSpPr>
        <p:spPr>
          <a:xfrm>
            <a:off x="6159820" y="3670924"/>
            <a:ext cx="96900" cy="113400"/>
          </a:xfrm>
          <a:custGeom>
            <a:rect b="b" l="l" r="r" t="t"/>
            <a:pathLst>
              <a:path extrusionOk="0" h="120000" w="120000">
                <a:moveTo>
                  <a:pt x="3550" y="83819"/>
                </a:moveTo>
                <a:lnTo>
                  <a:pt x="12426" y="83819"/>
                </a:lnTo>
                <a:lnTo>
                  <a:pt x="12426" y="119698"/>
                </a:lnTo>
                <a:lnTo>
                  <a:pt x="30177" y="118190"/>
                </a:lnTo>
                <a:lnTo>
                  <a:pt x="24852" y="80804"/>
                </a:lnTo>
                <a:lnTo>
                  <a:pt x="40473" y="68743"/>
                </a:lnTo>
                <a:lnTo>
                  <a:pt x="40473" y="85326"/>
                </a:lnTo>
                <a:lnTo>
                  <a:pt x="52899" y="92864"/>
                </a:lnTo>
                <a:lnTo>
                  <a:pt x="54674" y="106130"/>
                </a:lnTo>
                <a:lnTo>
                  <a:pt x="79171" y="98894"/>
                </a:lnTo>
                <a:lnTo>
                  <a:pt x="65325" y="86834"/>
                </a:lnTo>
                <a:lnTo>
                  <a:pt x="70650" y="82311"/>
                </a:lnTo>
                <a:lnTo>
                  <a:pt x="49349" y="60000"/>
                </a:lnTo>
                <a:lnTo>
                  <a:pt x="65325" y="55477"/>
                </a:lnTo>
                <a:lnTo>
                  <a:pt x="75621" y="41909"/>
                </a:lnTo>
                <a:lnTo>
                  <a:pt x="88047" y="40402"/>
                </a:lnTo>
                <a:lnTo>
                  <a:pt x="77396" y="37386"/>
                </a:lnTo>
                <a:lnTo>
                  <a:pt x="42248" y="50954"/>
                </a:lnTo>
                <a:lnTo>
                  <a:pt x="24852" y="41909"/>
                </a:lnTo>
                <a:lnTo>
                  <a:pt x="26627" y="24120"/>
                </a:lnTo>
                <a:lnTo>
                  <a:pt x="49349" y="18090"/>
                </a:lnTo>
                <a:lnTo>
                  <a:pt x="102248" y="22311"/>
                </a:lnTo>
                <a:lnTo>
                  <a:pt x="119644" y="0"/>
                </a:lnTo>
                <a:lnTo>
                  <a:pt x="98698" y="15075"/>
                </a:lnTo>
                <a:lnTo>
                  <a:pt x="51124" y="6030"/>
                </a:lnTo>
                <a:lnTo>
                  <a:pt x="24852" y="15075"/>
                </a:lnTo>
                <a:lnTo>
                  <a:pt x="21301" y="32864"/>
                </a:lnTo>
                <a:lnTo>
                  <a:pt x="0" y="68743"/>
                </a:lnTo>
                <a:lnTo>
                  <a:pt x="3550" y="8381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128"/>
          <p:cNvSpPr/>
          <p:nvPr/>
        </p:nvSpPr>
        <p:spPr>
          <a:xfrm>
            <a:off x="6239140" y="3824478"/>
            <a:ext cx="2700" cy="2700"/>
          </a:xfrm>
          <a:custGeom>
            <a:rect b="b" l="l" r="r" t="t"/>
            <a:pathLst>
              <a:path extrusionOk="0" h="120000" w="120000">
                <a:moveTo>
                  <a:pt x="54545" y="109090"/>
                </a:moveTo>
                <a:lnTo>
                  <a:pt x="109090" y="0"/>
                </a:lnTo>
                <a:lnTo>
                  <a:pt x="0" y="54545"/>
                </a:lnTo>
                <a:lnTo>
                  <a:pt x="54545" y="10909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128"/>
          <p:cNvSpPr/>
          <p:nvPr/>
        </p:nvSpPr>
        <p:spPr>
          <a:xfrm>
            <a:off x="6292019" y="3672183"/>
            <a:ext cx="18900" cy="39000"/>
          </a:xfrm>
          <a:custGeom>
            <a:rect b="b" l="l" r="r" t="t"/>
            <a:pathLst>
              <a:path extrusionOk="0" h="120000" w="120000">
                <a:moveTo>
                  <a:pt x="99692" y="0"/>
                </a:moveTo>
                <a:lnTo>
                  <a:pt x="99692" y="0"/>
                </a:lnTo>
                <a:cubicBezTo>
                  <a:pt x="0" y="40000"/>
                  <a:pt x="0" y="40000"/>
                  <a:pt x="0" y="40000"/>
                </a:cubicBezTo>
                <a:cubicBezTo>
                  <a:pt x="62769" y="119111"/>
                  <a:pt x="62769" y="119111"/>
                  <a:pt x="62769" y="119111"/>
                </a:cubicBezTo>
                <a:cubicBezTo>
                  <a:pt x="62769" y="114666"/>
                  <a:pt x="53538" y="92444"/>
                  <a:pt x="53538" y="92444"/>
                </a:cubicBezTo>
                <a:cubicBezTo>
                  <a:pt x="44307" y="53333"/>
                  <a:pt x="44307" y="53333"/>
                  <a:pt x="44307" y="53333"/>
                </a:cubicBezTo>
                <a:cubicBezTo>
                  <a:pt x="118153" y="61333"/>
                  <a:pt x="118153" y="61333"/>
                  <a:pt x="118153" y="61333"/>
                </a:cubicBezTo>
                <a:cubicBezTo>
                  <a:pt x="90461" y="40000"/>
                  <a:pt x="90461" y="40000"/>
                  <a:pt x="90461" y="40000"/>
                </a:cubicBezTo>
                <a:cubicBezTo>
                  <a:pt x="118153" y="8888"/>
                  <a:pt x="118153" y="8888"/>
                  <a:pt x="118153" y="8888"/>
                </a:cubicBezTo>
                <a:lnTo>
                  <a:pt x="99692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128"/>
          <p:cNvSpPr/>
          <p:nvPr/>
        </p:nvSpPr>
        <p:spPr>
          <a:xfrm>
            <a:off x="6304610" y="3655820"/>
            <a:ext cx="6300" cy="11400"/>
          </a:xfrm>
          <a:custGeom>
            <a:rect b="b" l="l" r="r" t="t"/>
            <a:pathLst>
              <a:path extrusionOk="0" h="120000" w="120000">
                <a:moveTo>
                  <a:pt x="114285" y="72000"/>
                </a:moveTo>
                <a:lnTo>
                  <a:pt x="85714" y="0"/>
                </a:lnTo>
                <a:lnTo>
                  <a:pt x="0" y="42000"/>
                </a:lnTo>
                <a:lnTo>
                  <a:pt x="28571" y="117000"/>
                </a:lnTo>
                <a:lnTo>
                  <a:pt x="114285" y="7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128"/>
          <p:cNvSpPr/>
          <p:nvPr/>
        </p:nvSpPr>
        <p:spPr>
          <a:xfrm>
            <a:off x="6244176" y="3722529"/>
            <a:ext cx="13800" cy="7500"/>
          </a:xfrm>
          <a:custGeom>
            <a:rect b="b" l="l" r="r" t="t"/>
            <a:pathLst>
              <a:path extrusionOk="0" h="120000" w="120000">
                <a:moveTo>
                  <a:pt x="24000" y="115384"/>
                </a:moveTo>
                <a:lnTo>
                  <a:pt x="117600" y="69230"/>
                </a:lnTo>
                <a:lnTo>
                  <a:pt x="0" y="0"/>
                </a:lnTo>
                <a:lnTo>
                  <a:pt x="240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128"/>
          <p:cNvSpPr/>
          <p:nvPr/>
        </p:nvSpPr>
        <p:spPr>
          <a:xfrm>
            <a:off x="6298314" y="3750219"/>
            <a:ext cx="5100" cy="5100"/>
          </a:xfrm>
          <a:custGeom>
            <a:rect b="b" l="l" r="r" t="t"/>
            <a:pathLst>
              <a:path extrusionOk="0" h="120000" w="120000">
                <a:moveTo>
                  <a:pt x="0" y="112500"/>
                </a:moveTo>
                <a:lnTo>
                  <a:pt x="112500" y="112500"/>
                </a:lnTo>
                <a:lnTo>
                  <a:pt x="75000" y="0"/>
                </a:lnTo>
                <a:lnTo>
                  <a:pt x="0" y="11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128"/>
          <p:cNvSpPr/>
          <p:nvPr/>
        </p:nvSpPr>
        <p:spPr>
          <a:xfrm>
            <a:off x="6297055" y="3738891"/>
            <a:ext cx="45300" cy="18900"/>
          </a:xfrm>
          <a:custGeom>
            <a:rect b="b" l="l" r="r" t="t"/>
            <a:pathLst>
              <a:path extrusionOk="0" h="120000" w="120000">
                <a:moveTo>
                  <a:pt x="67500" y="0"/>
                </a:moveTo>
                <a:lnTo>
                  <a:pt x="15000" y="9090"/>
                </a:lnTo>
                <a:lnTo>
                  <a:pt x="0" y="72727"/>
                </a:lnTo>
                <a:lnTo>
                  <a:pt x="15000" y="45454"/>
                </a:lnTo>
                <a:lnTo>
                  <a:pt x="22500" y="63636"/>
                </a:lnTo>
                <a:lnTo>
                  <a:pt x="37500" y="45454"/>
                </a:lnTo>
                <a:lnTo>
                  <a:pt x="56250" y="72727"/>
                </a:lnTo>
                <a:lnTo>
                  <a:pt x="71250" y="54545"/>
                </a:lnTo>
                <a:lnTo>
                  <a:pt x="119250" y="118181"/>
                </a:lnTo>
                <a:lnTo>
                  <a:pt x="104250" y="36363"/>
                </a:lnTo>
                <a:lnTo>
                  <a:pt x="675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128"/>
          <p:cNvSpPr/>
          <p:nvPr/>
        </p:nvSpPr>
        <p:spPr>
          <a:xfrm>
            <a:off x="6289501" y="3717494"/>
            <a:ext cx="12600" cy="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37333" y="115384"/>
                </a:lnTo>
                <a:lnTo>
                  <a:pt x="117333" y="46153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128"/>
          <p:cNvSpPr/>
          <p:nvPr/>
        </p:nvSpPr>
        <p:spPr>
          <a:xfrm>
            <a:off x="6288242" y="3663372"/>
            <a:ext cx="11400" cy="17700"/>
          </a:xfrm>
          <a:custGeom>
            <a:rect b="b" l="l" r="r" t="t"/>
            <a:pathLst>
              <a:path extrusionOk="0" h="120000" w="120000">
                <a:moveTo>
                  <a:pt x="117000" y="78688"/>
                </a:moveTo>
                <a:lnTo>
                  <a:pt x="87000" y="29508"/>
                </a:lnTo>
                <a:lnTo>
                  <a:pt x="117000" y="0"/>
                </a:lnTo>
                <a:lnTo>
                  <a:pt x="30000" y="39344"/>
                </a:lnTo>
                <a:lnTo>
                  <a:pt x="0" y="108196"/>
                </a:lnTo>
                <a:lnTo>
                  <a:pt x="45000" y="118032"/>
                </a:lnTo>
                <a:lnTo>
                  <a:pt x="117000" y="786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128"/>
          <p:cNvSpPr/>
          <p:nvPr/>
        </p:nvSpPr>
        <p:spPr>
          <a:xfrm>
            <a:off x="6266839" y="3743925"/>
            <a:ext cx="21300" cy="15000"/>
          </a:xfrm>
          <a:custGeom>
            <a:rect b="b" l="l" r="r" t="t"/>
            <a:pathLst>
              <a:path extrusionOk="0" h="120000" w="120000">
                <a:moveTo>
                  <a:pt x="39473" y="23529"/>
                </a:moveTo>
                <a:lnTo>
                  <a:pt x="0" y="23529"/>
                </a:lnTo>
                <a:lnTo>
                  <a:pt x="78947" y="117647"/>
                </a:lnTo>
                <a:lnTo>
                  <a:pt x="118421" y="70588"/>
                </a:lnTo>
                <a:lnTo>
                  <a:pt x="71052" y="0"/>
                </a:lnTo>
                <a:lnTo>
                  <a:pt x="39473" y="235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p128"/>
          <p:cNvSpPr/>
          <p:nvPr/>
        </p:nvSpPr>
        <p:spPr>
          <a:xfrm>
            <a:off x="6344899" y="3702390"/>
            <a:ext cx="154800" cy="133500"/>
          </a:xfrm>
          <a:custGeom>
            <a:rect b="b" l="l" r="r" t="t"/>
            <a:pathLst>
              <a:path extrusionOk="0" h="120000" w="120000">
                <a:moveTo>
                  <a:pt x="117564" y="30512"/>
                </a:moveTo>
                <a:lnTo>
                  <a:pt x="81254" y="15384"/>
                </a:lnTo>
                <a:lnTo>
                  <a:pt x="72619" y="21794"/>
                </a:lnTo>
                <a:lnTo>
                  <a:pt x="72619" y="25384"/>
                </a:lnTo>
                <a:lnTo>
                  <a:pt x="64870" y="27948"/>
                </a:lnTo>
                <a:lnTo>
                  <a:pt x="53800" y="42051"/>
                </a:lnTo>
                <a:lnTo>
                  <a:pt x="48265" y="42051"/>
                </a:lnTo>
                <a:lnTo>
                  <a:pt x="42952" y="30512"/>
                </a:lnTo>
                <a:lnTo>
                  <a:pt x="39630" y="33076"/>
                </a:lnTo>
                <a:lnTo>
                  <a:pt x="36309" y="24358"/>
                </a:lnTo>
                <a:lnTo>
                  <a:pt x="38523" y="17948"/>
                </a:lnTo>
                <a:lnTo>
                  <a:pt x="35202" y="6410"/>
                </a:lnTo>
                <a:lnTo>
                  <a:pt x="27453" y="7692"/>
                </a:lnTo>
                <a:lnTo>
                  <a:pt x="15498" y="0"/>
                </a:lnTo>
                <a:lnTo>
                  <a:pt x="9963" y="7692"/>
                </a:lnTo>
                <a:lnTo>
                  <a:pt x="3321" y="7692"/>
                </a:lnTo>
                <a:lnTo>
                  <a:pt x="0" y="15384"/>
                </a:lnTo>
                <a:lnTo>
                  <a:pt x="12177" y="25384"/>
                </a:lnTo>
                <a:lnTo>
                  <a:pt x="34095" y="25384"/>
                </a:lnTo>
                <a:lnTo>
                  <a:pt x="12177" y="33076"/>
                </a:lnTo>
                <a:lnTo>
                  <a:pt x="23025" y="54871"/>
                </a:lnTo>
                <a:lnTo>
                  <a:pt x="32988" y="38205"/>
                </a:lnTo>
                <a:lnTo>
                  <a:pt x="41845" y="54871"/>
                </a:lnTo>
                <a:lnTo>
                  <a:pt x="84575" y="70000"/>
                </a:lnTo>
                <a:lnTo>
                  <a:pt x="93431" y="94358"/>
                </a:lnTo>
                <a:lnTo>
                  <a:pt x="77933" y="110769"/>
                </a:lnTo>
                <a:lnTo>
                  <a:pt x="106494" y="106923"/>
                </a:lnTo>
                <a:lnTo>
                  <a:pt x="119778" y="119743"/>
                </a:lnTo>
                <a:lnTo>
                  <a:pt x="117564" y="305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5" name="Google Shape;2685;p128"/>
          <p:cNvSpPr/>
          <p:nvPr/>
        </p:nvSpPr>
        <p:spPr>
          <a:xfrm>
            <a:off x="6265579" y="3811892"/>
            <a:ext cx="15000" cy="8700"/>
          </a:xfrm>
          <a:custGeom>
            <a:rect b="b" l="l" r="r" t="t"/>
            <a:pathLst>
              <a:path extrusionOk="0" h="120000" w="120000">
                <a:moveTo>
                  <a:pt x="11764" y="38709"/>
                </a:moveTo>
                <a:lnTo>
                  <a:pt x="0" y="116129"/>
                </a:lnTo>
                <a:lnTo>
                  <a:pt x="117647" y="38709"/>
                </a:lnTo>
                <a:lnTo>
                  <a:pt x="105882" y="0"/>
                </a:lnTo>
                <a:lnTo>
                  <a:pt x="11764" y="387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Google Shape;2686;p128"/>
          <p:cNvSpPr/>
          <p:nvPr/>
        </p:nvSpPr>
        <p:spPr>
          <a:xfrm>
            <a:off x="6394000" y="3779167"/>
            <a:ext cx="7500" cy="16500"/>
          </a:xfrm>
          <a:custGeom>
            <a:rect b="b" l="l" r="r" t="t"/>
            <a:pathLst>
              <a:path extrusionOk="0" h="120000" w="120000">
                <a:moveTo>
                  <a:pt x="0" y="53571"/>
                </a:moveTo>
                <a:lnTo>
                  <a:pt x="0" y="96428"/>
                </a:lnTo>
                <a:lnTo>
                  <a:pt x="92307" y="117857"/>
                </a:lnTo>
                <a:lnTo>
                  <a:pt x="115384" y="32142"/>
                </a:lnTo>
                <a:lnTo>
                  <a:pt x="46153" y="0"/>
                </a:lnTo>
                <a:lnTo>
                  <a:pt x="0" y="53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p128"/>
          <p:cNvSpPr/>
          <p:nvPr/>
        </p:nvSpPr>
        <p:spPr>
          <a:xfrm>
            <a:off x="6346157" y="3806857"/>
            <a:ext cx="8700" cy="12600"/>
          </a:xfrm>
          <a:custGeom>
            <a:rect b="b" l="l" r="r" t="t"/>
            <a:pathLst>
              <a:path extrusionOk="0" h="120000" w="120000">
                <a:moveTo>
                  <a:pt x="19354" y="64000"/>
                </a:moveTo>
                <a:lnTo>
                  <a:pt x="0" y="104000"/>
                </a:lnTo>
                <a:lnTo>
                  <a:pt x="58064" y="117333"/>
                </a:lnTo>
                <a:lnTo>
                  <a:pt x="116129" y="64000"/>
                </a:lnTo>
                <a:lnTo>
                  <a:pt x="116129" y="0"/>
                </a:lnTo>
                <a:lnTo>
                  <a:pt x="19354" y="64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128"/>
          <p:cNvSpPr/>
          <p:nvPr/>
        </p:nvSpPr>
        <p:spPr>
          <a:xfrm>
            <a:off x="6391482" y="3794271"/>
            <a:ext cx="6300" cy="8700"/>
          </a:xfrm>
          <a:custGeom>
            <a:rect b="b" l="l" r="r" t="t"/>
            <a:pathLst>
              <a:path extrusionOk="0" h="120000" w="120000">
                <a:moveTo>
                  <a:pt x="28571" y="116129"/>
                </a:moveTo>
                <a:lnTo>
                  <a:pt x="85714" y="116129"/>
                </a:lnTo>
                <a:lnTo>
                  <a:pt x="114285" y="77419"/>
                </a:lnTo>
                <a:lnTo>
                  <a:pt x="0" y="0"/>
                </a:lnTo>
                <a:lnTo>
                  <a:pt x="28571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9" name="Google Shape;2689;p128"/>
          <p:cNvSpPr/>
          <p:nvPr/>
        </p:nvSpPr>
        <p:spPr>
          <a:xfrm>
            <a:off x="6246694" y="3820703"/>
            <a:ext cx="8700" cy="6300"/>
          </a:xfrm>
          <a:custGeom>
            <a:rect b="b" l="l" r="r" t="t"/>
            <a:pathLst>
              <a:path extrusionOk="0" h="120000" w="120000">
                <a:moveTo>
                  <a:pt x="0" y="57142"/>
                </a:moveTo>
                <a:lnTo>
                  <a:pt x="38709" y="114285"/>
                </a:lnTo>
                <a:lnTo>
                  <a:pt x="116129" y="28571"/>
                </a:lnTo>
                <a:lnTo>
                  <a:pt x="19354" y="0"/>
                </a:lnTo>
                <a:lnTo>
                  <a:pt x="0" y="57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0" name="Google Shape;2690;p128"/>
          <p:cNvSpPr/>
          <p:nvPr/>
        </p:nvSpPr>
        <p:spPr>
          <a:xfrm>
            <a:off x="6162338" y="3839582"/>
            <a:ext cx="30300" cy="177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51428" y="48000"/>
                </a:lnTo>
                <a:lnTo>
                  <a:pt x="85714" y="118000"/>
                </a:lnTo>
                <a:lnTo>
                  <a:pt x="118857" y="68000"/>
                </a:lnTo>
                <a:lnTo>
                  <a:pt x="62857" y="0"/>
                </a:lnTo>
                <a:lnTo>
                  <a:pt x="0" y="2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1" name="Google Shape;2691;p128"/>
          <p:cNvSpPr/>
          <p:nvPr/>
        </p:nvSpPr>
        <p:spPr>
          <a:xfrm>
            <a:off x="6011254" y="3630648"/>
            <a:ext cx="151200" cy="129600"/>
          </a:xfrm>
          <a:custGeom>
            <a:rect b="b" l="l" r="r" t="t"/>
            <a:pathLst>
              <a:path extrusionOk="0" h="120000" w="120000">
                <a:moveTo>
                  <a:pt x="67855" y="110463"/>
                </a:moveTo>
                <a:lnTo>
                  <a:pt x="71271" y="119735"/>
                </a:lnTo>
                <a:lnTo>
                  <a:pt x="92675" y="95894"/>
                </a:lnTo>
                <a:lnTo>
                  <a:pt x="86982" y="88211"/>
                </a:lnTo>
                <a:lnTo>
                  <a:pt x="100645" y="77615"/>
                </a:lnTo>
                <a:lnTo>
                  <a:pt x="107476" y="48741"/>
                </a:lnTo>
                <a:lnTo>
                  <a:pt x="119772" y="48741"/>
                </a:lnTo>
                <a:lnTo>
                  <a:pt x="107476" y="32847"/>
                </a:lnTo>
                <a:lnTo>
                  <a:pt x="101783" y="11920"/>
                </a:lnTo>
                <a:lnTo>
                  <a:pt x="104060" y="6622"/>
                </a:lnTo>
                <a:lnTo>
                  <a:pt x="83567" y="0"/>
                </a:lnTo>
                <a:lnTo>
                  <a:pt x="71271" y="40794"/>
                </a:lnTo>
                <a:lnTo>
                  <a:pt x="51916" y="47417"/>
                </a:lnTo>
                <a:lnTo>
                  <a:pt x="45313" y="42119"/>
                </a:lnTo>
                <a:lnTo>
                  <a:pt x="36204" y="51390"/>
                </a:lnTo>
                <a:lnTo>
                  <a:pt x="15939" y="50066"/>
                </a:lnTo>
                <a:lnTo>
                  <a:pt x="9108" y="35496"/>
                </a:lnTo>
                <a:lnTo>
                  <a:pt x="5692" y="34172"/>
                </a:lnTo>
                <a:lnTo>
                  <a:pt x="0" y="67019"/>
                </a:lnTo>
                <a:lnTo>
                  <a:pt x="12523" y="77615"/>
                </a:lnTo>
                <a:lnTo>
                  <a:pt x="17077" y="103841"/>
                </a:lnTo>
                <a:lnTo>
                  <a:pt x="32789" y="102516"/>
                </a:lnTo>
                <a:lnTo>
                  <a:pt x="33927" y="111788"/>
                </a:lnTo>
                <a:lnTo>
                  <a:pt x="67855" y="11046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2" name="Google Shape;2692;p128"/>
          <p:cNvSpPr/>
          <p:nvPr/>
        </p:nvSpPr>
        <p:spPr>
          <a:xfrm>
            <a:off x="6069170" y="3803082"/>
            <a:ext cx="22500" cy="5100"/>
          </a:xfrm>
          <a:custGeom>
            <a:rect b="b" l="l" r="r" t="t"/>
            <a:pathLst>
              <a:path extrusionOk="0" h="120000" w="120000">
                <a:moveTo>
                  <a:pt x="44444" y="0"/>
                </a:moveTo>
                <a:lnTo>
                  <a:pt x="0" y="0"/>
                </a:lnTo>
                <a:lnTo>
                  <a:pt x="29629" y="112500"/>
                </a:lnTo>
                <a:lnTo>
                  <a:pt x="118518" y="37500"/>
                </a:lnTo>
                <a:lnTo>
                  <a:pt x="44444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128"/>
          <p:cNvSpPr/>
          <p:nvPr/>
        </p:nvSpPr>
        <p:spPr>
          <a:xfrm>
            <a:off x="6115755" y="3823220"/>
            <a:ext cx="11400" cy="11400"/>
          </a:xfrm>
          <a:custGeom>
            <a:rect b="b" l="l" r="r" t="t"/>
            <a:pathLst>
              <a:path extrusionOk="0" h="120000" w="120000">
                <a:moveTo>
                  <a:pt x="0" y="117073"/>
                </a:moveTo>
                <a:lnTo>
                  <a:pt x="102439" y="102439"/>
                </a:lnTo>
                <a:lnTo>
                  <a:pt x="117073" y="14634"/>
                </a:lnTo>
                <a:lnTo>
                  <a:pt x="58536" y="0"/>
                </a:lnTo>
                <a:lnTo>
                  <a:pt x="0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4" name="Google Shape;2694;p128"/>
          <p:cNvSpPr/>
          <p:nvPr/>
        </p:nvSpPr>
        <p:spPr>
          <a:xfrm>
            <a:off x="6094350" y="3819444"/>
            <a:ext cx="16500" cy="12600"/>
          </a:xfrm>
          <a:custGeom>
            <a:rect b="b" l="l" r="r" t="t"/>
            <a:pathLst>
              <a:path extrusionOk="0" h="120000" w="120000">
                <a:moveTo>
                  <a:pt x="0" y="26086"/>
                </a:moveTo>
                <a:lnTo>
                  <a:pt x="85714" y="117391"/>
                </a:lnTo>
                <a:lnTo>
                  <a:pt x="117857" y="13043"/>
                </a:lnTo>
                <a:lnTo>
                  <a:pt x="32142" y="0"/>
                </a:lnTo>
                <a:lnTo>
                  <a:pt x="0" y="2608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p128"/>
          <p:cNvSpPr/>
          <p:nvPr/>
        </p:nvSpPr>
        <p:spPr>
          <a:xfrm>
            <a:off x="6128345" y="3819444"/>
            <a:ext cx="36300" cy="16500"/>
          </a:xfrm>
          <a:custGeom>
            <a:rect b="b" l="l" r="r" t="t"/>
            <a:pathLst>
              <a:path extrusionOk="0" h="120000" w="120000">
                <a:moveTo>
                  <a:pt x="105230" y="32142"/>
                </a:moveTo>
                <a:lnTo>
                  <a:pt x="50769" y="0"/>
                </a:lnTo>
                <a:lnTo>
                  <a:pt x="72923" y="64285"/>
                </a:lnTo>
                <a:lnTo>
                  <a:pt x="27692" y="32142"/>
                </a:lnTo>
                <a:lnTo>
                  <a:pt x="0" y="75000"/>
                </a:lnTo>
                <a:lnTo>
                  <a:pt x="4615" y="117857"/>
                </a:lnTo>
                <a:lnTo>
                  <a:pt x="119076" y="75000"/>
                </a:lnTo>
                <a:lnTo>
                  <a:pt x="105230" y="32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6" name="Google Shape;2696;p128"/>
          <p:cNvSpPr/>
          <p:nvPr/>
        </p:nvSpPr>
        <p:spPr>
          <a:xfrm>
            <a:off x="6231586" y="3835806"/>
            <a:ext cx="22500" cy="20100"/>
          </a:xfrm>
          <a:custGeom>
            <a:rect b="b" l="l" r="r" t="t"/>
            <a:pathLst>
              <a:path extrusionOk="0" h="120000" w="120000">
                <a:moveTo>
                  <a:pt x="0" y="49714"/>
                </a:moveTo>
                <a:lnTo>
                  <a:pt x="0" y="118285"/>
                </a:lnTo>
                <a:lnTo>
                  <a:pt x="74074" y="101142"/>
                </a:lnTo>
                <a:lnTo>
                  <a:pt x="111111" y="42857"/>
                </a:lnTo>
                <a:lnTo>
                  <a:pt x="118518" y="42857"/>
                </a:lnTo>
                <a:lnTo>
                  <a:pt x="103703" y="0"/>
                </a:lnTo>
                <a:lnTo>
                  <a:pt x="0" y="497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128"/>
          <p:cNvSpPr/>
          <p:nvPr/>
        </p:nvSpPr>
        <p:spPr>
          <a:xfrm>
            <a:off x="6227808" y="3820703"/>
            <a:ext cx="8700" cy="7500"/>
          </a:xfrm>
          <a:custGeom>
            <a:rect b="b" l="l" r="r" t="t"/>
            <a:pathLst>
              <a:path extrusionOk="0" h="120000" w="120000">
                <a:moveTo>
                  <a:pt x="0" y="46153"/>
                </a:moveTo>
                <a:lnTo>
                  <a:pt x="38709" y="115384"/>
                </a:lnTo>
                <a:lnTo>
                  <a:pt x="116129" y="0"/>
                </a:lnTo>
                <a:lnTo>
                  <a:pt x="0" y="461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128"/>
          <p:cNvSpPr/>
          <p:nvPr/>
        </p:nvSpPr>
        <p:spPr>
          <a:xfrm>
            <a:off x="6173670" y="3818185"/>
            <a:ext cx="46500" cy="15000"/>
          </a:xfrm>
          <a:custGeom>
            <a:rect b="b" l="l" r="r" t="t"/>
            <a:pathLst>
              <a:path extrusionOk="0" h="120000" w="120000">
                <a:moveTo>
                  <a:pt x="101707" y="70588"/>
                </a:moveTo>
                <a:lnTo>
                  <a:pt x="87073" y="47058"/>
                </a:lnTo>
                <a:lnTo>
                  <a:pt x="65121" y="82352"/>
                </a:lnTo>
                <a:lnTo>
                  <a:pt x="28536" y="23529"/>
                </a:lnTo>
                <a:lnTo>
                  <a:pt x="0" y="82352"/>
                </a:lnTo>
                <a:lnTo>
                  <a:pt x="10975" y="117647"/>
                </a:lnTo>
                <a:lnTo>
                  <a:pt x="61463" y="117647"/>
                </a:lnTo>
                <a:lnTo>
                  <a:pt x="119268" y="70588"/>
                </a:lnTo>
                <a:lnTo>
                  <a:pt x="119268" y="0"/>
                </a:lnTo>
                <a:lnTo>
                  <a:pt x="101707" y="70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128"/>
          <p:cNvSpPr/>
          <p:nvPr/>
        </p:nvSpPr>
        <p:spPr>
          <a:xfrm>
            <a:off x="6221513" y="3858462"/>
            <a:ext cx="6300" cy="6300"/>
          </a:xfrm>
          <a:custGeom>
            <a:rect b="b" l="l" r="r" t="t"/>
            <a:pathLst>
              <a:path extrusionOk="0" h="120000" w="120000">
                <a:moveTo>
                  <a:pt x="85714" y="114285"/>
                </a:moveTo>
                <a:lnTo>
                  <a:pt x="114285" y="0"/>
                </a:lnTo>
                <a:lnTo>
                  <a:pt x="0" y="114285"/>
                </a:lnTo>
                <a:lnTo>
                  <a:pt x="85714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128"/>
          <p:cNvSpPr/>
          <p:nvPr/>
        </p:nvSpPr>
        <p:spPr>
          <a:xfrm>
            <a:off x="6028881" y="3590371"/>
            <a:ext cx="135900" cy="90600"/>
          </a:xfrm>
          <a:custGeom>
            <a:rect b="b" l="l" r="r" t="t"/>
            <a:pathLst>
              <a:path extrusionOk="0" h="120000" w="120000">
                <a:moveTo>
                  <a:pt x="3522" y="117742"/>
                </a:moveTo>
                <a:lnTo>
                  <a:pt x="22389" y="119623"/>
                </a:lnTo>
                <a:lnTo>
                  <a:pt x="33710" y="104576"/>
                </a:lnTo>
                <a:lnTo>
                  <a:pt x="42264" y="113981"/>
                </a:lnTo>
                <a:lnTo>
                  <a:pt x="59874" y="106457"/>
                </a:lnTo>
                <a:lnTo>
                  <a:pt x="73459" y="46645"/>
                </a:lnTo>
                <a:lnTo>
                  <a:pt x="101132" y="56050"/>
                </a:lnTo>
                <a:lnTo>
                  <a:pt x="104654" y="44764"/>
                </a:lnTo>
                <a:lnTo>
                  <a:pt x="104654" y="44764"/>
                </a:lnTo>
                <a:lnTo>
                  <a:pt x="119748" y="35736"/>
                </a:lnTo>
                <a:lnTo>
                  <a:pt x="99874" y="22570"/>
                </a:lnTo>
                <a:lnTo>
                  <a:pt x="99874" y="22570"/>
                </a:lnTo>
                <a:lnTo>
                  <a:pt x="89811" y="0"/>
                </a:lnTo>
                <a:lnTo>
                  <a:pt x="71194" y="41003"/>
                </a:lnTo>
                <a:lnTo>
                  <a:pt x="71194" y="52288"/>
                </a:lnTo>
                <a:lnTo>
                  <a:pt x="64905" y="56050"/>
                </a:lnTo>
                <a:lnTo>
                  <a:pt x="58616" y="63573"/>
                </a:lnTo>
                <a:lnTo>
                  <a:pt x="49811" y="52288"/>
                </a:lnTo>
                <a:lnTo>
                  <a:pt x="36226" y="84263"/>
                </a:lnTo>
                <a:lnTo>
                  <a:pt x="18616" y="87648"/>
                </a:lnTo>
                <a:lnTo>
                  <a:pt x="13584" y="110219"/>
                </a:lnTo>
                <a:lnTo>
                  <a:pt x="0" y="104576"/>
                </a:lnTo>
                <a:lnTo>
                  <a:pt x="3522" y="1177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128"/>
          <p:cNvSpPr/>
          <p:nvPr/>
        </p:nvSpPr>
        <p:spPr>
          <a:xfrm>
            <a:off x="5879056" y="3599182"/>
            <a:ext cx="59100" cy="76800"/>
          </a:xfrm>
          <a:custGeom>
            <a:rect b="b" l="l" r="r" t="t"/>
            <a:pathLst>
              <a:path extrusionOk="0" h="120000" w="120000">
                <a:moveTo>
                  <a:pt x="36746" y="84312"/>
                </a:moveTo>
                <a:lnTo>
                  <a:pt x="93588" y="119553"/>
                </a:lnTo>
                <a:lnTo>
                  <a:pt x="119425" y="117323"/>
                </a:lnTo>
                <a:lnTo>
                  <a:pt x="119425" y="106171"/>
                </a:lnTo>
                <a:lnTo>
                  <a:pt x="93588" y="79851"/>
                </a:lnTo>
                <a:lnTo>
                  <a:pt x="96459" y="35241"/>
                </a:lnTo>
                <a:lnTo>
                  <a:pt x="59712" y="8921"/>
                </a:lnTo>
                <a:lnTo>
                  <a:pt x="31004" y="20074"/>
                </a:lnTo>
                <a:lnTo>
                  <a:pt x="22392" y="2230"/>
                </a:lnTo>
                <a:lnTo>
                  <a:pt x="0" y="0"/>
                </a:lnTo>
                <a:lnTo>
                  <a:pt x="11483" y="53085"/>
                </a:lnTo>
                <a:lnTo>
                  <a:pt x="36746" y="843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128"/>
          <p:cNvSpPr/>
          <p:nvPr/>
        </p:nvSpPr>
        <p:spPr>
          <a:xfrm>
            <a:off x="4778661" y="1755273"/>
            <a:ext cx="2470200" cy="1249800"/>
          </a:xfrm>
          <a:custGeom>
            <a:rect b="b" l="l" r="r" t="t"/>
            <a:pathLst>
              <a:path extrusionOk="0" h="120000" w="120000">
                <a:moveTo>
                  <a:pt x="116892" y="52179"/>
                </a:moveTo>
                <a:lnTo>
                  <a:pt x="116892" y="52179"/>
                </a:lnTo>
                <a:cubicBezTo>
                  <a:pt x="116823" y="55439"/>
                  <a:pt x="116823" y="55439"/>
                  <a:pt x="116823" y="55439"/>
                </a:cubicBezTo>
                <a:cubicBezTo>
                  <a:pt x="116129" y="50947"/>
                  <a:pt x="116129" y="50947"/>
                  <a:pt x="116129" y="50947"/>
                </a:cubicBezTo>
                <a:cubicBezTo>
                  <a:pt x="112897" y="45523"/>
                  <a:pt x="112897" y="45523"/>
                  <a:pt x="112897" y="45523"/>
                </a:cubicBezTo>
                <a:cubicBezTo>
                  <a:pt x="109387" y="41716"/>
                  <a:pt x="109387" y="41716"/>
                  <a:pt x="109387" y="41716"/>
                </a:cubicBezTo>
                <a:cubicBezTo>
                  <a:pt x="105391" y="41031"/>
                  <a:pt x="105391" y="41031"/>
                  <a:pt x="105391" y="41031"/>
                </a:cubicBezTo>
                <a:cubicBezTo>
                  <a:pt x="105738" y="44839"/>
                  <a:pt x="105738" y="44839"/>
                  <a:pt x="105738" y="44839"/>
                </a:cubicBezTo>
                <a:cubicBezTo>
                  <a:pt x="104767" y="46345"/>
                  <a:pt x="104767" y="46345"/>
                  <a:pt x="104767" y="46345"/>
                </a:cubicBezTo>
                <a:cubicBezTo>
                  <a:pt x="103324" y="42264"/>
                  <a:pt x="103324" y="42264"/>
                  <a:pt x="103324" y="42264"/>
                </a:cubicBezTo>
                <a:cubicBezTo>
                  <a:pt x="102367" y="43359"/>
                  <a:pt x="102367" y="43359"/>
                  <a:pt x="102367" y="43359"/>
                </a:cubicBezTo>
                <a:cubicBezTo>
                  <a:pt x="99606" y="42264"/>
                  <a:pt x="99606" y="42264"/>
                  <a:pt x="99606" y="42264"/>
                </a:cubicBezTo>
                <a:cubicBezTo>
                  <a:pt x="98649" y="43770"/>
                  <a:pt x="98649" y="43770"/>
                  <a:pt x="98649" y="43770"/>
                </a:cubicBezTo>
                <a:cubicBezTo>
                  <a:pt x="97331" y="41579"/>
                  <a:pt x="97331" y="41579"/>
                  <a:pt x="97331" y="41579"/>
                </a:cubicBezTo>
                <a:cubicBezTo>
                  <a:pt x="97747" y="39415"/>
                  <a:pt x="97747" y="39415"/>
                  <a:pt x="97747" y="39415"/>
                </a:cubicBezTo>
                <a:cubicBezTo>
                  <a:pt x="96790" y="36813"/>
                  <a:pt x="96790" y="36813"/>
                  <a:pt x="96790" y="36813"/>
                </a:cubicBezTo>
                <a:cubicBezTo>
                  <a:pt x="93627" y="36676"/>
                  <a:pt x="93627" y="36676"/>
                  <a:pt x="93627" y="36676"/>
                </a:cubicBezTo>
                <a:cubicBezTo>
                  <a:pt x="92101" y="37772"/>
                  <a:pt x="92101" y="37772"/>
                  <a:pt x="92101" y="37772"/>
                </a:cubicBezTo>
                <a:cubicBezTo>
                  <a:pt x="91421" y="36566"/>
                  <a:pt x="91421" y="36566"/>
                  <a:pt x="91421" y="36566"/>
                </a:cubicBezTo>
                <a:cubicBezTo>
                  <a:pt x="91963" y="35882"/>
                  <a:pt x="91963" y="35882"/>
                  <a:pt x="91963" y="35882"/>
                </a:cubicBezTo>
                <a:cubicBezTo>
                  <a:pt x="91421" y="34512"/>
                  <a:pt x="91421" y="34512"/>
                  <a:pt x="91421" y="34512"/>
                </a:cubicBezTo>
                <a:cubicBezTo>
                  <a:pt x="90797" y="34923"/>
                  <a:pt x="90797" y="34923"/>
                  <a:pt x="90797" y="34923"/>
                </a:cubicBezTo>
                <a:cubicBezTo>
                  <a:pt x="90173" y="33553"/>
                  <a:pt x="90173" y="33553"/>
                  <a:pt x="90173" y="33553"/>
                </a:cubicBezTo>
                <a:cubicBezTo>
                  <a:pt x="89285" y="33280"/>
                  <a:pt x="89285" y="33280"/>
                  <a:pt x="89285" y="33280"/>
                </a:cubicBezTo>
                <a:cubicBezTo>
                  <a:pt x="90242" y="32348"/>
                  <a:pt x="90242" y="32348"/>
                  <a:pt x="90242" y="32348"/>
                </a:cubicBezTo>
                <a:cubicBezTo>
                  <a:pt x="89077" y="30431"/>
                  <a:pt x="89077" y="30431"/>
                  <a:pt x="89077" y="30431"/>
                </a:cubicBezTo>
                <a:cubicBezTo>
                  <a:pt x="86261" y="28815"/>
                  <a:pt x="86261" y="28815"/>
                  <a:pt x="86261" y="28815"/>
                </a:cubicBezTo>
                <a:cubicBezTo>
                  <a:pt x="84055" y="28541"/>
                  <a:pt x="84055" y="28541"/>
                  <a:pt x="84055" y="28541"/>
                </a:cubicBezTo>
                <a:cubicBezTo>
                  <a:pt x="83500" y="28130"/>
                  <a:pt x="83500" y="28130"/>
                  <a:pt x="83500" y="28130"/>
                </a:cubicBezTo>
                <a:cubicBezTo>
                  <a:pt x="83847" y="29089"/>
                  <a:pt x="83847" y="29089"/>
                  <a:pt x="83847" y="29089"/>
                </a:cubicBezTo>
                <a:cubicBezTo>
                  <a:pt x="83778" y="29089"/>
                  <a:pt x="83778" y="29089"/>
                  <a:pt x="83778" y="29089"/>
                </a:cubicBezTo>
                <a:cubicBezTo>
                  <a:pt x="83223" y="31253"/>
                  <a:pt x="83223" y="31253"/>
                  <a:pt x="83223" y="31253"/>
                </a:cubicBezTo>
                <a:cubicBezTo>
                  <a:pt x="82682" y="32211"/>
                  <a:pt x="82682" y="32211"/>
                  <a:pt x="82682" y="32211"/>
                </a:cubicBezTo>
                <a:cubicBezTo>
                  <a:pt x="82945" y="34512"/>
                  <a:pt x="82945" y="34512"/>
                  <a:pt x="82945" y="34512"/>
                </a:cubicBezTo>
                <a:cubicBezTo>
                  <a:pt x="81780" y="35197"/>
                  <a:pt x="81780" y="35197"/>
                  <a:pt x="81780" y="35197"/>
                </a:cubicBezTo>
                <a:cubicBezTo>
                  <a:pt x="81433" y="36019"/>
                  <a:pt x="81433" y="36019"/>
                  <a:pt x="81433" y="36019"/>
                </a:cubicBezTo>
                <a:cubicBezTo>
                  <a:pt x="80406" y="34375"/>
                  <a:pt x="80406" y="34375"/>
                  <a:pt x="80406" y="34375"/>
                </a:cubicBezTo>
                <a:cubicBezTo>
                  <a:pt x="79227" y="33690"/>
                  <a:pt x="79227" y="33690"/>
                  <a:pt x="79227" y="33690"/>
                </a:cubicBezTo>
                <a:cubicBezTo>
                  <a:pt x="79033" y="34923"/>
                  <a:pt x="79033" y="34923"/>
                  <a:pt x="79033" y="34923"/>
                </a:cubicBezTo>
                <a:cubicBezTo>
                  <a:pt x="78062" y="34786"/>
                  <a:pt x="78062" y="34786"/>
                  <a:pt x="78062" y="34786"/>
                </a:cubicBezTo>
                <a:cubicBezTo>
                  <a:pt x="77438" y="32211"/>
                  <a:pt x="77438" y="32211"/>
                  <a:pt x="77438" y="32211"/>
                </a:cubicBezTo>
                <a:cubicBezTo>
                  <a:pt x="77035" y="33964"/>
                  <a:pt x="77035" y="33964"/>
                  <a:pt x="77035" y="33964"/>
                </a:cubicBezTo>
                <a:cubicBezTo>
                  <a:pt x="76550" y="38046"/>
                  <a:pt x="76550" y="38046"/>
                  <a:pt x="76550" y="38046"/>
                </a:cubicBezTo>
                <a:cubicBezTo>
                  <a:pt x="75176" y="35471"/>
                  <a:pt x="75176" y="35471"/>
                  <a:pt x="75176" y="35471"/>
                </a:cubicBezTo>
                <a:cubicBezTo>
                  <a:pt x="74621" y="32211"/>
                  <a:pt x="74621" y="32211"/>
                  <a:pt x="74621" y="32211"/>
                </a:cubicBezTo>
                <a:cubicBezTo>
                  <a:pt x="75107" y="31253"/>
                  <a:pt x="75107" y="31253"/>
                  <a:pt x="75107" y="31253"/>
                </a:cubicBezTo>
                <a:cubicBezTo>
                  <a:pt x="75246" y="29883"/>
                  <a:pt x="75246" y="29883"/>
                  <a:pt x="75246" y="29883"/>
                </a:cubicBezTo>
                <a:cubicBezTo>
                  <a:pt x="75038" y="28130"/>
                  <a:pt x="75038" y="28130"/>
                  <a:pt x="75038" y="28130"/>
                </a:cubicBezTo>
                <a:cubicBezTo>
                  <a:pt x="75107" y="26897"/>
                  <a:pt x="75107" y="26897"/>
                  <a:pt x="75107" y="26897"/>
                </a:cubicBezTo>
                <a:cubicBezTo>
                  <a:pt x="74136" y="24734"/>
                  <a:pt x="74136" y="24734"/>
                  <a:pt x="74136" y="24734"/>
                </a:cubicBezTo>
                <a:cubicBezTo>
                  <a:pt x="72069" y="24049"/>
                  <a:pt x="72069" y="24049"/>
                  <a:pt x="72069" y="24049"/>
                </a:cubicBezTo>
                <a:cubicBezTo>
                  <a:pt x="71875" y="23501"/>
                  <a:pt x="71875" y="23501"/>
                  <a:pt x="71875" y="23501"/>
                </a:cubicBezTo>
                <a:cubicBezTo>
                  <a:pt x="70834" y="22816"/>
                  <a:pt x="70834" y="22816"/>
                  <a:pt x="70834" y="22816"/>
                </a:cubicBezTo>
                <a:cubicBezTo>
                  <a:pt x="70418" y="24597"/>
                  <a:pt x="70418" y="24597"/>
                  <a:pt x="70418" y="24597"/>
                </a:cubicBezTo>
                <a:cubicBezTo>
                  <a:pt x="70695" y="26487"/>
                  <a:pt x="70695" y="26487"/>
                  <a:pt x="70695" y="26487"/>
                </a:cubicBezTo>
                <a:cubicBezTo>
                  <a:pt x="69114" y="27582"/>
                  <a:pt x="69114" y="27582"/>
                  <a:pt x="69114" y="27582"/>
                </a:cubicBezTo>
                <a:cubicBezTo>
                  <a:pt x="67047" y="26213"/>
                  <a:pt x="67047" y="26213"/>
                  <a:pt x="67047" y="26213"/>
                </a:cubicBezTo>
                <a:cubicBezTo>
                  <a:pt x="67047" y="25144"/>
                  <a:pt x="67047" y="25144"/>
                  <a:pt x="67047" y="25144"/>
                </a:cubicBezTo>
                <a:cubicBezTo>
                  <a:pt x="67324" y="24460"/>
                  <a:pt x="67324" y="24460"/>
                  <a:pt x="67324" y="24460"/>
                </a:cubicBezTo>
                <a:cubicBezTo>
                  <a:pt x="64910" y="23638"/>
                  <a:pt x="64910" y="23638"/>
                  <a:pt x="64910" y="23638"/>
                </a:cubicBezTo>
                <a:cubicBezTo>
                  <a:pt x="63468" y="24597"/>
                  <a:pt x="63468" y="24597"/>
                  <a:pt x="63468" y="24597"/>
                </a:cubicBezTo>
                <a:cubicBezTo>
                  <a:pt x="63260" y="26487"/>
                  <a:pt x="63260" y="26487"/>
                  <a:pt x="63260" y="26487"/>
                </a:cubicBezTo>
                <a:cubicBezTo>
                  <a:pt x="63121" y="23364"/>
                  <a:pt x="63121" y="23364"/>
                  <a:pt x="63121" y="23364"/>
                </a:cubicBezTo>
                <a:cubicBezTo>
                  <a:pt x="62843" y="22433"/>
                  <a:pt x="62843" y="22433"/>
                  <a:pt x="62843" y="22433"/>
                </a:cubicBezTo>
                <a:cubicBezTo>
                  <a:pt x="62649" y="23775"/>
                  <a:pt x="62649" y="23775"/>
                  <a:pt x="62649" y="23775"/>
                </a:cubicBezTo>
                <a:cubicBezTo>
                  <a:pt x="61123" y="22159"/>
                  <a:pt x="61123" y="22159"/>
                  <a:pt x="61123" y="22159"/>
                </a:cubicBezTo>
                <a:cubicBezTo>
                  <a:pt x="61539" y="23775"/>
                  <a:pt x="61539" y="23775"/>
                  <a:pt x="61539" y="23775"/>
                </a:cubicBezTo>
                <a:cubicBezTo>
                  <a:pt x="58030" y="26897"/>
                  <a:pt x="58030" y="26897"/>
                  <a:pt x="58030" y="26897"/>
                </a:cubicBezTo>
                <a:cubicBezTo>
                  <a:pt x="56448" y="30157"/>
                  <a:pt x="56448" y="30157"/>
                  <a:pt x="56448" y="30157"/>
                </a:cubicBezTo>
                <a:cubicBezTo>
                  <a:pt x="57891" y="25555"/>
                  <a:pt x="57891" y="25555"/>
                  <a:pt x="57891" y="25555"/>
                </a:cubicBezTo>
                <a:cubicBezTo>
                  <a:pt x="60721" y="21337"/>
                  <a:pt x="60721" y="21337"/>
                  <a:pt x="60721" y="21337"/>
                </a:cubicBezTo>
                <a:cubicBezTo>
                  <a:pt x="63537" y="14681"/>
                  <a:pt x="63537" y="14681"/>
                  <a:pt x="63537" y="14681"/>
                </a:cubicBezTo>
                <a:cubicBezTo>
                  <a:pt x="63052" y="9504"/>
                  <a:pt x="63052" y="9504"/>
                  <a:pt x="63052" y="9504"/>
                </a:cubicBezTo>
                <a:cubicBezTo>
                  <a:pt x="61470" y="6519"/>
                  <a:pt x="61470" y="6519"/>
                  <a:pt x="61470" y="6519"/>
                </a:cubicBezTo>
                <a:cubicBezTo>
                  <a:pt x="59209" y="6656"/>
                  <a:pt x="59209" y="6656"/>
                  <a:pt x="59209" y="6656"/>
                </a:cubicBezTo>
                <a:cubicBezTo>
                  <a:pt x="58723" y="8135"/>
                  <a:pt x="58723" y="8135"/>
                  <a:pt x="58723" y="8135"/>
                </a:cubicBezTo>
                <a:cubicBezTo>
                  <a:pt x="57544" y="8025"/>
                  <a:pt x="57544" y="8025"/>
                  <a:pt x="57544" y="8025"/>
                </a:cubicBezTo>
                <a:cubicBezTo>
                  <a:pt x="58793" y="4875"/>
                  <a:pt x="58793" y="4875"/>
                  <a:pt x="58793" y="4875"/>
                </a:cubicBezTo>
                <a:cubicBezTo>
                  <a:pt x="57475" y="4218"/>
                  <a:pt x="57475" y="4218"/>
                  <a:pt x="57475" y="4218"/>
                </a:cubicBezTo>
                <a:cubicBezTo>
                  <a:pt x="56517" y="4875"/>
                  <a:pt x="56517" y="4875"/>
                  <a:pt x="56517" y="4875"/>
                </a:cubicBezTo>
                <a:cubicBezTo>
                  <a:pt x="57683" y="2026"/>
                  <a:pt x="57683" y="2026"/>
                  <a:pt x="57683" y="2026"/>
                </a:cubicBezTo>
                <a:cubicBezTo>
                  <a:pt x="56309" y="0"/>
                  <a:pt x="56309" y="0"/>
                  <a:pt x="56309" y="0"/>
                </a:cubicBezTo>
                <a:cubicBezTo>
                  <a:pt x="55421" y="821"/>
                  <a:pt x="55421" y="821"/>
                  <a:pt x="55421" y="821"/>
                </a:cubicBezTo>
                <a:cubicBezTo>
                  <a:pt x="54034" y="5971"/>
                  <a:pt x="54034" y="5971"/>
                  <a:pt x="54034" y="5971"/>
                </a:cubicBezTo>
                <a:cubicBezTo>
                  <a:pt x="54312" y="7066"/>
                  <a:pt x="54312" y="7066"/>
                  <a:pt x="54312" y="7066"/>
                </a:cubicBezTo>
                <a:cubicBezTo>
                  <a:pt x="52453" y="8299"/>
                  <a:pt x="52453" y="8299"/>
                  <a:pt x="52453" y="8299"/>
                </a:cubicBezTo>
                <a:cubicBezTo>
                  <a:pt x="53077" y="11011"/>
                  <a:pt x="53077" y="11011"/>
                  <a:pt x="53077" y="11011"/>
                </a:cubicBezTo>
                <a:cubicBezTo>
                  <a:pt x="52314" y="9641"/>
                  <a:pt x="52314" y="9641"/>
                  <a:pt x="52314" y="9641"/>
                </a:cubicBezTo>
                <a:cubicBezTo>
                  <a:pt x="50316" y="11422"/>
                  <a:pt x="50316" y="11422"/>
                  <a:pt x="50316" y="11422"/>
                </a:cubicBezTo>
                <a:cubicBezTo>
                  <a:pt x="50039" y="9915"/>
                  <a:pt x="50039" y="9915"/>
                  <a:pt x="50039" y="9915"/>
                </a:cubicBezTo>
                <a:cubicBezTo>
                  <a:pt x="48194" y="10463"/>
                  <a:pt x="48194" y="10463"/>
                  <a:pt x="48194" y="10463"/>
                </a:cubicBezTo>
                <a:cubicBezTo>
                  <a:pt x="48665" y="11422"/>
                  <a:pt x="48665" y="11422"/>
                  <a:pt x="48665" y="11422"/>
                </a:cubicBezTo>
                <a:cubicBezTo>
                  <a:pt x="44809" y="14818"/>
                  <a:pt x="44809" y="14818"/>
                  <a:pt x="44809" y="14818"/>
                </a:cubicBezTo>
                <a:cubicBezTo>
                  <a:pt x="44337" y="16023"/>
                  <a:pt x="44337" y="16023"/>
                  <a:pt x="44337" y="16023"/>
                </a:cubicBezTo>
                <a:cubicBezTo>
                  <a:pt x="43852" y="16023"/>
                  <a:pt x="43852" y="16023"/>
                  <a:pt x="43852" y="16023"/>
                </a:cubicBezTo>
                <a:cubicBezTo>
                  <a:pt x="44268" y="17119"/>
                  <a:pt x="44268" y="17119"/>
                  <a:pt x="44268" y="17119"/>
                </a:cubicBezTo>
                <a:cubicBezTo>
                  <a:pt x="43643" y="18351"/>
                  <a:pt x="43643" y="18351"/>
                  <a:pt x="43643" y="18351"/>
                </a:cubicBezTo>
                <a:cubicBezTo>
                  <a:pt x="43019" y="17941"/>
                  <a:pt x="43019" y="17941"/>
                  <a:pt x="43019" y="17941"/>
                </a:cubicBezTo>
                <a:cubicBezTo>
                  <a:pt x="43505" y="19420"/>
                  <a:pt x="43505" y="19420"/>
                  <a:pt x="43505" y="19420"/>
                </a:cubicBezTo>
                <a:cubicBezTo>
                  <a:pt x="43019" y="20104"/>
                  <a:pt x="43019" y="20104"/>
                  <a:pt x="43019" y="20104"/>
                </a:cubicBezTo>
                <a:cubicBezTo>
                  <a:pt x="43921" y="22268"/>
                  <a:pt x="43921" y="22268"/>
                  <a:pt x="43921" y="22268"/>
                </a:cubicBezTo>
                <a:cubicBezTo>
                  <a:pt x="42617" y="23912"/>
                  <a:pt x="42617" y="23912"/>
                  <a:pt x="42617" y="23912"/>
                </a:cubicBezTo>
                <a:cubicBezTo>
                  <a:pt x="42201" y="23501"/>
                  <a:pt x="42201" y="23501"/>
                  <a:pt x="42201" y="23501"/>
                </a:cubicBezTo>
                <a:cubicBezTo>
                  <a:pt x="38968" y="24323"/>
                  <a:pt x="38968" y="24323"/>
                  <a:pt x="38968" y="24323"/>
                </a:cubicBezTo>
                <a:cubicBezTo>
                  <a:pt x="39579" y="29883"/>
                  <a:pt x="39579" y="29883"/>
                  <a:pt x="39579" y="29883"/>
                </a:cubicBezTo>
                <a:cubicBezTo>
                  <a:pt x="40619" y="31116"/>
                  <a:pt x="40619" y="31116"/>
                  <a:pt x="40619" y="31116"/>
                </a:cubicBezTo>
                <a:cubicBezTo>
                  <a:pt x="40342" y="31800"/>
                  <a:pt x="40342" y="31800"/>
                  <a:pt x="40342" y="31800"/>
                </a:cubicBezTo>
                <a:cubicBezTo>
                  <a:pt x="41368" y="32622"/>
                  <a:pt x="41368" y="32622"/>
                  <a:pt x="41368" y="32622"/>
                </a:cubicBezTo>
                <a:cubicBezTo>
                  <a:pt x="41507" y="34923"/>
                  <a:pt x="41507" y="34923"/>
                  <a:pt x="41507" y="34923"/>
                </a:cubicBezTo>
                <a:cubicBezTo>
                  <a:pt x="41160" y="36019"/>
                  <a:pt x="41160" y="36019"/>
                  <a:pt x="41160" y="36019"/>
                </a:cubicBezTo>
                <a:cubicBezTo>
                  <a:pt x="41646" y="39415"/>
                  <a:pt x="41646" y="39415"/>
                  <a:pt x="41646" y="39415"/>
                </a:cubicBezTo>
                <a:cubicBezTo>
                  <a:pt x="41105" y="40073"/>
                  <a:pt x="41105" y="40073"/>
                  <a:pt x="41105" y="40073"/>
                </a:cubicBezTo>
                <a:cubicBezTo>
                  <a:pt x="41160" y="40894"/>
                  <a:pt x="41160" y="40894"/>
                  <a:pt x="41160" y="40894"/>
                </a:cubicBezTo>
                <a:cubicBezTo>
                  <a:pt x="40342" y="39963"/>
                  <a:pt x="40342" y="39963"/>
                  <a:pt x="40342" y="39963"/>
                </a:cubicBezTo>
                <a:cubicBezTo>
                  <a:pt x="40342" y="35471"/>
                  <a:pt x="40342" y="35471"/>
                  <a:pt x="40342" y="35471"/>
                </a:cubicBezTo>
                <a:cubicBezTo>
                  <a:pt x="41105" y="33553"/>
                  <a:pt x="41105" y="33553"/>
                  <a:pt x="41105" y="33553"/>
                </a:cubicBezTo>
                <a:cubicBezTo>
                  <a:pt x="40827" y="33143"/>
                  <a:pt x="40827" y="33143"/>
                  <a:pt x="40827" y="33143"/>
                </a:cubicBezTo>
                <a:cubicBezTo>
                  <a:pt x="39926" y="33553"/>
                  <a:pt x="39926" y="33553"/>
                  <a:pt x="39926" y="33553"/>
                </a:cubicBezTo>
                <a:cubicBezTo>
                  <a:pt x="39176" y="31664"/>
                  <a:pt x="39176" y="31664"/>
                  <a:pt x="39176" y="31664"/>
                </a:cubicBezTo>
                <a:cubicBezTo>
                  <a:pt x="38067" y="30294"/>
                  <a:pt x="38067" y="30294"/>
                  <a:pt x="38067" y="30294"/>
                </a:cubicBezTo>
                <a:cubicBezTo>
                  <a:pt x="36901" y="31390"/>
                  <a:pt x="36901" y="31390"/>
                  <a:pt x="36901" y="31390"/>
                </a:cubicBezTo>
                <a:cubicBezTo>
                  <a:pt x="37456" y="32074"/>
                  <a:pt x="37456" y="32074"/>
                  <a:pt x="37456" y="32074"/>
                </a:cubicBezTo>
                <a:cubicBezTo>
                  <a:pt x="36485" y="33417"/>
                  <a:pt x="36485" y="33417"/>
                  <a:pt x="36485" y="33417"/>
                </a:cubicBezTo>
                <a:cubicBezTo>
                  <a:pt x="36000" y="32485"/>
                  <a:pt x="36000" y="32485"/>
                  <a:pt x="36000" y="32485"/>
                </a:cubicBezTo>
                <a:cubicBezTo>
                  <a:pt x="36069" y="33827"/>
                  <a:pt x="36069" y="33827"/>
                  <a:pt x="36069" y="33827"/>
                </a:cubicBezTo>
                <a:cubicBezTo>
                  <a:pt x="37109" y="35060"/>
                  <a:pt x="37109" y="35060"/>
                  <a:pt x="37109" y="35060"/>
                </a:cubicBezTo>
                <a:cubicBezTo>
                  <a:pt x="37720" y="37087"/>
                  <a:pt x="37720" y="37087"/>
                  <a:pt x="37720" y="37087"/>
                </a:cubicBezTo>
                <a:cubicBezTo>
                  <a:pt x="36971" y="35882"/>
                  <a:pt x="36971" y="35882"/>
                  <a:pt x="36971" y="35882"/>
                </a:cubicBezTo>
                <a:cubicBezTo>
                  <a:pt x="35722" y="35608"/>
                  <a:pt x="35722" y="35608"/>
                  <a:pt x="35722" y="35608"/>
                </a:cubicBezTo>
                <a:cubicBezTo>
                  <a:pt x="35250" y="34512"/>
                  <a:pt x="35250" y="34512"/>
                  <a:pt x="35250" y="34512"/>
                </a:cubicBezTo>
                <a:cubicBezTo>
                  <a:pt x="35250" y="31664"/>
                  <a:pt x="35250" y="31664"/>
                  <a:pt x="35250" y="31664"/>
                </a:cubicBezTo>
                <a:cubicBezTo>
                  <a:pt x="35597" y="30705"/>
                  <a:pt x="35597" y="30705"/>
                  <a:pt x="35597" y="30705"/>
                </a:cubicBezTo>
                <a:cubicBezTo>
                  <a:pt x="35042" y="27856"/>
                  <a:pt x="35042" y="27856"/>
                  <a:pt x="35042" y="27856"/>
                </a:cubicBezTo>
                <a:cubicBezTo>
                  <a:pt x="34834" y="28267"/>
                  <a:pt x="34834" y="28267"/>
                  <a:pt x="34834" y="28267"/>
                </a:cubicBezTo>
                <a:cubicBezTo>
                  <a:pt x="35112" y="29883"/>
                  <a:pt x="35112" y="29883"/>
                  <a:pt x="35112" y="29883"/>
                </a:cubicBezTo>
                <a:cubicBezTo>
                  <a:pt x="35112" y="30020"/>
                  <a:pt x="35112" y="30020"/>
                  <a:pt x="35112" y="30020"/>
                </a:cubicBezTo>
                <a:cubicBezTo>
                  <a:pt x="34626" y="31800"/>
                  <a:pt x="34626" y="31800"/>
                  <a:pt x="34626" y="31800"/>
                </a:cubicBezTo>
                <a:lnTo>
                  <a:pt x="34626" y="31800"/>
                </a:lnTo>
                <a:cubicBezTo>
                  <a:pt x="33794" y="32759"/>
                  <a:pt x="33794" y="32759"/>
                  <a:pt x="33794" y="32759"/>
                </a:cubicBezTo>
                <a:cubicBezTo>
                  <a:pt x="33738" y="33964"/>
                  <a:pt x="33738" y="33964"/>
                  <a:pt x="33738" y="33964"/>
                </a:cubicBezTo>
                <a:cubicBezTo>
                  <a:pt x="34695" y="38183"/>
                  <a:pt x="34695" y="38183"/>
                  <a:pt x="34695" y="38183"/>
                </a:cubicBezTo>
                <a:cubicBezTo>
                  <a:pt x="34002" y="41853"/>
                  <a:pt x="34002" y="41853"/>
                  <a:pt x="34002" y="41853"/>
                </a:cubicBezTo>
                <a:cubicBezTo>
                  <a:pt x="34279" y="43086"/>
                  <a:pt x="34279" y="43086"/>
                  <a:pt x="34279" y="43086"/>
                </a:cubicBezTo>
                <a:lnTo>
                  <a:pt x="34279" y="43086"/>
                </a:lnTo>
                <a:cubicBezTo>
                  <a:pt x="34210" y="44565"/>
                  <a:pt x="34210" y="44565"/>
                  <a:pt x="34210" y="44565"/>
                </a:cubicBezTo>
                <a:cubicBezTo>
                  <a:pt x="35181" y="44702"/>
                  <a:pt x="35181" y="44702"/>
                  <a:pt x="35181" y="44702"/>
                </a:cubicBezTo>
                <a:cubicBezTo>
                  <a:pt x="35653" y="43880"/>
                  <a:pt x="35653" y="43880"/>
                  <a:pt x="35653" y="43880"/>
                </a:cubicBezTo>
                <a:cubicBezTo>
                  <a:pt x="37109" y="45660"/>
                  <a:pt x="37109" y="45660"/>
                  <a:pt x="37109" y="45660"/>
                </a:cubicBezTo>
                <a:cubicBezTo>
                  <a:pt x="37373" y="48098"/>
                  <a:pt x="37373" y="48098"/>
                  <a:pt x="37373" y="48098"/>
                </a:cubicBezTo>
                <a:cubicBezTo>
                  <a:pt x="37040" y="48509"/>
                  <a:pt x="37040" y="48509"/>
                  <a:pt x="37040" y="48509"/>
                </a:cubicBezTo>
                <a:cubicBezTo>
                  <a:pt x="36971" y="50152"/>
                  <a:pt x="36971" y="50152"/>
                  <a:pt x="36971" y="50152"/>
                </a:cubicBezTo>
                <a:cubicBezTo>
                  <a:pt x="38136" y="50837"/>
                  <a:pt x="38136" y="50837"/>
                  <a:pt x="38136" y="50837"/>
                </a:cubicBezTo>
                <a:cubicBezTo>
                  <a:pt x="37040" y="50947"/>
                  <a:pt x="37040" y="50947"/>
                  <a:pt x="37040" y="50947"/>
                </a:cubicBezTo>
                <a:cubicBezTo>
                  <a:pt x="36554" y="50152"/>
                  <a:pt x="36554" y="50152"/>
                  <a:pt x="36554" y="50152"/>
                </a:cubicBezTo>
                <a:cubicBezTo>
                  <a:pt x="36554" y="50015"/>
                  <a:pt x="36554" y="50015"/>
                  <a:pt x="36554" y="50015"/>
                </a:cubicBezTo>
                <a:cubicBezTo>
                  <a:pt x="36624" y="46756"/>
                  <a:pt x="36624" y="46756"/>
                  <a:pt x="36624" y="46756"/>
                </a:cubicBezTo>
                <a:cubicBezTo>
                  <a:pt x="36208" y="45249"/>
                  <a:pt x="36208" y="45249"/>
                  <a:pt x="36208" y="45249"/>
                </a:cubicBezTo>
                <a:cubicBezTo>
                  <a:pt x="34626" y="46345"/>
                  <a:pt x="34626" y="46345"/>
                  <a:pt x="34626" y="46345"/>
                </a:cubicBezTo>
                <a:cubicBezTo>
                  <a:pt x="34904" y="50152"/>
                  <a:pt x="34904" y="50152"/>
                  <a:pt x="34904" y="50152"/>
                </a:cubicBezTo>
                <a:cubicBezTo>
                  <a:pt x="34210" y="51632"/>
                  <a:pt x="34210" y="51632"/>
                  <a:pt x="34210" y="51632"/>
                </a:cubicBezTo>
                <a:cubicBezTo>
                  <a:pt x="34141" y="53001"/>
                  <a:pt x="34141" y="53001"/>
                  <a:pt x="34141" y="53001"/>
                </a:cubicBezTo>
                <a:cubicBezTo>
                  <a:pt x="33114" y="54343"/>
                  <a:pt x="33114" y="54343"/>
                  <a:pt x="33114" y="54343"/>
                </a:cubicBezTo>
                <a:cubicBezTo>
                  <a:pt x="32906" y="55713"/>
                  <a:pt x="32906" y="55713"/>
                  <a:pt x="32906" y="55713"/>
                </a:cubicBezTo>
                <a:cubicBezTo>
                  <a:pt x="31255" y="55165"/>
                  <a:pt x="31255" y="55165"/>
                  <a:pt x="31255" y="55165"/>
                </a:cubicBezTo>
                <a:cubicBezTo>
                  <a:pt x="31116" y="53549"/>
                  <a:pt x="31116" y="53549"/>
                  <a:pt x="31116" y="53549"/>
                </a:cubicBezTo>
                <a:cubicBezTo>
                  <a:pt x="31602" y="53823"/>
                  <a:pt x="31602" y="53823"/>
                  <a:pt x="31602" y="53823"/>
                </a:cubicBezTo>
                <a:cubicBezTo>
                  <a:pt x="32836" y="52590"/>
                  <a:pt x="32836" y="52590"/>
                  <a:pt x="32836" y="52590"/>
                </a:cubicBezTo>
                <a:cubicBezTo>
                  <a:pt x="33669" y="50015"/>
                  <a:pt x="33669" y="50015"/>
                  <a:pt x="33669" y="50015"/>
                </a:cubicBezTo>
                <a:cubicBezTo>
                  <a:pt x="33530" y="48235"/>
                  <a:pt x="33530" y="48235"/>
                  <a:pt x="33530" y="48235"/>
                </a:cubicBezTo>
                <a:cubicBezTo>
                  <a:pt x="33600" y="48235"/>
                  <a:pt x="33600" y="48235"/>
                  <a:pt x="33600" y="48235"/>
                </a:cubicBezTo>
                <a:cubicBezTo>
                  <a:pt x="33794" y="46619"/>
                  <a:pt x="33794" y="46619"/>
                  <a:pt x="33794" y="46619"/>
                </a:cubicBezTo>
                <a:cubicBezTo>
                  <a:pt x="33114" y="44702"/>
                  <a:pt x="33114" y="44702"/>
                  <a:pt x="33114" y="44702"/>
                </a:cubicBezTo>
                <a:cubicBezTo>
                  <a:pt x="33322" y="41579"/>
                  <a:pt x="33322" y="41579"/>
                  <a:pt x="33322" y="41579"/>
                </a:cubicBezTo>
                <a:cubicBezTo>
                  <a:pt x="33045" y="39689"/>
                  <a:pt x="33045" y="39689"/>
                  <a:pt x="33045" y="39689"/>
                </a:cubicBezTo>
                <a:cubicBezTo>
                  <a:pt x="33322" y="39141"/>
                  <a:pt x="33322" y="39141"/>
                  <a:pt x="33322" y="39141"/>
                </a:cubicBezTo>
                <a:cubicBezTo>
                  <a:pt x="33253" y="35608"/>
                  <a:pt x="33253" y="35608"/>
                  <a:pt x="33253" y="35608"/>
                </a:cubicBezTo>
                <a:cubicBezTo>
                  <a:pt x="32490" y="33827"/>
                  <a:pt x="32490" y="33827"/>
                  <a:pt x="32490" y="33827"/>
                </a:cubicBezTo>
                <a:cubicBezTo>
                  <a:pt x="32906" y="33143"/>
                  <a:pt x="32906" y="33143"/>
                  <a:pt x="32906" y="33143"/>
                </a:cubicBezTo>
                <a:cubicBezTo>
                  <a:pt x="33322" y="28404"/>
                  <a:pt x="33322" y="28404"/>
                  <a:pt x="33322" y="28404"/>
                </a:cubicBezTo>
                <a:cubicBezTo>
                  <a:pt x="32420" y="27445"/>
                  <a:pt x="32420" y="27445"/>
                  <a:pt x="32420" y="27445"/>
                </a:cubicBezTo>
                <a:cubicBezTo>
                  <a:pt x="30978" y="27582"/>
                  <a:pt x="30978" y="27582"/>
                  <a:pt x="30978" y="27582"/>
                </a:cubicBezTo>
                <a:cubicBezTo>
                  <a:pt x="30159" y="33143"/>
                  <a:pt x="30159" y="33143"/>
                  <a:pt x="30159" y="33143"/>
                </a:cubicBezTo>
                <a:cubicBezTo>
                  <a:pt x="28980" y="35471"/>
                  <a:pt x="28980" y="35471"/>
                  <a:pt x="28980" y="35471"/>
                </a:cubicBezTo>
                <a:cubicBezTo>
                  <a:pt x="29188" y="36156"/>
                  <a:pt x="29188" y="36156"/>
                  <a:pt x="29188" y="36156"/>
                </a:cubicBezTo>
                <a:cubicBezTo>
                  <a:pt x="28910" y="37498"/>
                  <a:pt x="28910" y="37498"/>
                  <a:pt x="28910" y="37498"/>
                </a:cubicBezTo>
                <a:cubicBezTo>
                  <a:pt x="29396" y="37498"/>
                  <a:pt x="29396" y="37498"/>
                  <a:pt x="29396" y="37498"/>
                </a:cubicBezTo>
                <a:cubicBezTo>
                  <a:pt x="29119" y="42675"/>
                  <a:pt x="29119" y="42675"/>
                  <a:pt x="29119" y="42675"/>
                </a:cubicBezTo>
                <a:cubicBezTo>
                  <a:pt x="29882" y="42675"/>
                  <a:pt x="29882" y="42675"/>
                  <a:pt x="29882" y="42675"/>
                </a:cubicBezTo>
                <a:cubicBezTo>
                  <a:pt x="30700" y="45797"/>
                  <a:pt x="30700" y="45797"/>
                  <a:pt x="30700" y="45797"/>
                </a:cubicBezTo>
                <a:cubicBezTo>
                  <a:pt x="30090" y="48509"/>
                  <a:pt x="30090" y="48509"/>
                  <a:pt x="30090" y="48509"/>
                </a:cubicBezTo>
                <a:cubicBezTo>
                  <a:pt x="29951" y="47167"/>
                  <a:pt x="29951" y="47167"/>
                  <a:pt x="29951" y="47167"/>
                </a:cubicBezTo>
                <a:cubicBezTo>
                  <a:pt x="27052" y="42949"/>
                  <a:pt x="27052" y="42949"/>
                  <a:pt x="27052" y="42949"/>
                </a:cubicBezTo>
                <a:cubicBezTo>
                  <a:pt x="24707" y="41716"/>
                  <a:pt x="24707" y="41716"/>
                  <a:pt x="24707" y="41716"/>
                </a:cubicBezTo>
                <a:cubicBezTo>
                  <a:pt x="24305" y="42538"/>
                  <a:pt x="24305" y="42538"/>
                  <a:pt x="24305" y="42538"/>
                </a:cubicBezTo>
                <a:cubicBezTo>
                  <a:pt x="24707" y="45112"/>
                  <a:pt x="24707" y="45112"/>
                  <a:pt x="24707" y="45112"/>
                </a:cubicBezTo>
                <a:cubicBezTo>
                  <a:pt x="24027" y="46482"/>
                  <a:pt x="24027" y="46482"/>
                  <a:pt x="24027" y="46482"/>
                </a:cubicBezTo>
                <a:cubicBezTo>
                  <a:pt x="23611" y="47961"/>
                  <a:pt x="23611" y="47961"/>
                  <a:pt x="23611" y="47961"/>
                </a:cubicBezTo>
                <a:cubicBezTo>
                  <a:pt x="23264" y="46482"/>
                  <a:pt x="23264" y="46482"/>
                  <a:pt x="23264" y="46482"/>
                </a:cubicBezTo>
                <a:cubicBezTo>
                  <a:pt x="23472" y="46071"/>
                  <a:pt x="23472" y="46071"/>
                  <a:pt x="23472" y="46071"/>
                </a:cubicBezTo>
                <a:cubicBezTo>
                  <a:pt x="23056" y="44702"/>
                  <a:pt x="23056" y="44702"/>
                  <a:pt x="23056" y="44702"/>
                </a:cubicBezTo>
                <a:cubicBezTo>
                  <a:pt x="21613" y="47030"/>
                  <a:pt x="21613" y="47030"/>
                  <a:pt x="21613" y="47030"/>
                </a:cubicBezTo>
                <a:cubicBezTo>
                  <a:pt x="21072" y="46756"/>
                  <a:pt x="21072" y="46756"/>
                  <a:pt x="21072" y="46756"/>
                </a:cubicBezTo>
                <a:cubicBezTo>
                  <a:pt x="20240" y="48646"/>
                  <a:pt x="20240" y="48646"/>
                  <a:pt x="20240" y="48646"/>
                </a:cubicBezTo>
                <a:cubicBezTo>
                  <a:pt x="19824" y="47961"/>
                  <a:pt x="19824" y="47961"/>
                  <a:pt x="19824" y="47961"/>
                </a:cubicBezTo>
                <a:cubicBezTo>
                  <a:pt x="19546" y="47961"/>
                  <a:pt x="19546" y="47961"/>
                  <a:pt x="19546" y="47961"/>
                </a:cubicBezTo>
                <a:cubicBezTo>
                  <a:pt x="19408" y="45249"/>
                  <a:pt x="19408" y="45249"/>
                  <a:pt x="19408" y="45249"/>
                </a:cubicBezTo>
                <a:cubicBezTo>
                  <a:pt x="18867" y="46756"/>
                  <a:pt x="18867" y="46756"/>
                  <a:pt x="18867" y="46756"/>
                </a:cubicBezTo>
                <a:cubicBezTo>
                  <a:pt x="18658" y="46482"/>
                  <a:pt x="18658" y="46482"/>
                  <a:pt x="18658" y="46482"/>
                </a:cubicBezTo>
                <a:cubicBezTo>
                  <a:pt x="18520" y="47550"/>
                  <a:pt x="18520" y="47550"/>
                  <a:pt x="18520" y="47550"/>
                </a:cubicBezTo>
                <a:cubicBezTo>
                  <a:pt x="18034" y="47030"/>
                  <a:pt x="18034" y="47030"/>
                  <a:pt x="18034" y="47030"/>
                </a:cubicBezTo>
                <a:cubicBezTo>
                  <a:pt x="15079" y="50947"/>
                  <a:pt x="15079" y="50947"/>
                  <a:pt x="15079" y="50947"/>
                </a:cubicBezTo>
                <a:cubicBezTo>
                  <a:pt x="14941" y="53138"/>
                  <a:pt x="14941" y="53138"/>
                  <a:pt x="14941" y="53138"/>
                </a:cubicBezTo>
                <a:cubicBezTo>
                  <a:pt x="13636" y="53823"/>
                  <a:pt x="13636" y="53823"/>
                  <a:pt x="13636" y="53823"/>
                </a:cubicBezTo>
                <a:cubicBezTo>
                  <a:pt x="12804" y="50700"/>
                  <a:pt x="12804" y="50700"/>
                  <a:pt x="12804" y="50700"/>
                </a:cubicBezTo>
                <a:cubicBezTo>
                  <a:pt x="14039" y="49605"/>
                  <a:pt x="14039" y="49605"/>
                  <a:pt x="14039" y="49605"/>
                </a:cubicBezTo>
                <a:cubicBezTo>
                  <a:pt x="13498" y="47030"/>
                  <a:pt x="13498" y="47030"/>
                  <a:pt x="13498" y="47030"/>
                </a:cubicBezTo>
                <a:cubicBezTo>
                  <a:pt x="11639" y="46482"/>
                  <a:pt x="11639" y="46482"/>
                  <a:pt x="11639" y="46482"/>
                </a:cubicBezTo>
                <a:cubicBezTo>
                  <a:pt x="12319" y="47550"/>
                  <a:pt x="12319" y="47550"/>
                  <a:pt x="12319" y="47550"/>
                </a:cubicBezTo>
                <a:cubicBezTo>
                  <a:pt x="12124" y="52042"/>
                  <a:pt x="12124" y="52042"/>
                  <a:pt x="12124" y="52042"/>
                </a:cubicBezTo>
                <a:cubicBezTo>
                  <a:pt x="12527" y="52453"/>
                  <a:pt x="12527" y="52453"/>
                  <a:pt x="12527" y="52453"/>
                </a:cubicBezTo>
                <a:cubicBezTo>
                  <a:pt x="12319" y="57082"/>
                  <a:pt x="12319" y="57082"/>
                  <a:pt x="12319" y="57082"/>
                </a:cubicBezTo>
                <a:cubicBezTo>
                  <a:pt x="10876" y="54508"/>
                  <a:pt x="10876" y="54508"/>
                  <a:pt x="10876" y="54508"/>
                </a:cubicBezTo>
                <a:cubicBezTo>
                  <a:pt x="9710" y="56671"/>
                  <a:pt x="9710" y="56671"/>
                  <a:pt x="9710" y="56671"/>
                </a:cubicBezTo>
                <a:cubicBezTo>
                  <a:pt x="9156" y="58288"/>
                  <a:pt x="9156" y="58288"/>
                  <a:pt x="9156" y="58288"/>
                </a:cubicBezTo>
                <a:cubicBezTo>
                  <a:pt x="10127" y="62232"/>
                  <a:pt x="10127" y="62232"/>
                  <a:pt x="10127" y="62232"/>
                </a:cubicBezTo>
                <a:cubicBezTo>
                  <a:pt x="8268" y="60753"/>
                  <a:pt x="8268" y="60753"/>
                  <a:pt x="8268" y="60753"/>
                </a:cubicBezTo>
                <a:cubicBezTo>
                  <a:pt x="7921" y="61574"/>
                  <a:pt x="7921" y="61574"/>
                  <a:pt x="7921" y="61574"/>
                </a:cubicBezTo>
                <a:cubicBezTo>
                  <a:pt x="7574" y="59931"/>
                  <a:pt x="7574" y="59931"/>
                  <a:pt x="7574" y="59931"/>
                </a:cubicBezTo>
                <a:cubicBezTo>
                  <a:pt x="7019" y="59383"/>
                  <a:pt x="7019" y="59383"/>
                  <a:pt x="7019" y="59383"/>
                </a:cubicBezTo>
                <a:cubicBezTo>
                  <a:pt x="6742" y="60479"/>
                  <a:pt x="6742" y="60479"/>
                  <a:pt x="6742" y="60479"/>
                </a:cubicBezTo>
                <a:cubicBezTo>
                  <a:pt x="7297" y="62095"/>
                  <a:pt x="7297" y="62095"/>
                  <a:pt x="7297" y="62095"/>
                </a:cubicBezTo>
                <a:cubicBezTo>
                  <a:pt x="7713" y="61821"/>
                  <a:pt x="7713" y="61821"/>
                  <a:pt x="7713" y="61821"/>
                </a:cubicBezTo>
                <a:cubicBezTo>
                  <a:pt x="8060" y="63738"/>
                  <a:pt x="8060" y="63738"/>
                  <a:pt x="8060" y="63738"/>
                </a:cubicBezTo>
                <a:cubicBezTo>
                  <a:pt x="7366" y="64149"/>
                  <a:pt x="7366" y="64149"/>
                  <a:pt x="7366" y="64149"/>
                </a:cubicBezTo>
                <a:cubicBezTo>
                  <a:pt x="6062" y="62232"/>
                  <a:pt x="6062" y="62232"/>
                  <a:pt x="6062" y="62232"/>
                </a:cubicBezTo>
                <a:cubicBezTo>
                  <a:pt x="5715" y="62369"/>
                  <a:pt x="5715" y="62369"/>
                  <a:pt x="5715" y="62369"/>
                </a:cubicBezTo>
                <a:cubicBezTo>
                  <a:pt x="5299" y="61684"/>
                  <a:pt x="5299" y="61684"/>
                  <a:pt x="5299" y="61684"/>
                </a:cubicBezTo>
                <a:lnTo>
                  <a:pt x="5299" y="61684"/>
                </a:lnTo>
                <a:cubicBezTo>
                  <a:pt x="5021" y="58698"/>
                  <a:pt x="5021" y="58698"/>
                  <a:pt x="5021" y="58698"/>
                </a:cubicBezTo>
                <a:cubicBezTo>
                  <a:pt x="5299" y="58288"/>
                  <a:pt x="5299" y="58288"/>
                  <a:pt x="5299" y="58288"/>
                </a:cubicBezTo>
                <a:cubicBezTo>
                  <a:pt x="5160" y="56124"/>
                  <a:pt x="5160" y="56124"/>
                  <a:pt x="5160" y="56124"/>
                </a:cubicBezTo>
                <a:cubicBezTo>
                  <a:pt x="3787" y="54234"/>
                  <a:pt x="3787" y="54234"/>
                  <a:pt x="3787" y="54234"/>
                </a:cubicBezTo>
                <a:cubicBezTo>
                  <a:pt x="3301" y="52042"/>
                  <a:pt x="3301" y="52042"/>
                  <a:pt x="3301" y="52042"/>
                </a:cubicBezTo>
                <a:cubicBezTo>
                  <a:pt x="3926" y="52316"/>
                  <a:pt x="3926" y="52316"/>
                  <a:pt x="3926" y="52316"/>
                </a:cubicBezTo>
                <a:lnTo>
                  <a:pt x="3926" y="52316"/>
                </a:lnTo>
                <a:cubicBezTo>
                  <a:pt x="4619" y="53823"/>
                  <a:pt x="4619" y="53823"/>
                  <a:pt x="4619" y="53823"/>
                </a:cubicBezTo>
                <a:cubicBezTo>
                  <a:pt x="8129" y="56124"/>
                  <a:pt x="8129" y="56124"/>
                  <a:pt x="8129" y="56124"/>
                </a:cubicBezTo>
                <a:cubicBezTo>
                  <a:pt x="9572" y="55028"/>
                  <a:pt x="9572" y="55028"/>
                  <a:pt x="9572" y="55028"/>
                </a:cubicBezTo>
                <a:cubicBezTo>
                  <a:pt x="10265" y="52316"/>
                  <a:pt x="10265" y="52316"/>
                  <a:pt x="10265" y="52316"/>
                </a:cubicBezTo>
                <a:cubicBezTo>
                  <a:pt x="9780" y="49879"/>
                  <a:pt x="9780" y="49879"/>
                  <a:pt x="9780" y="49879"/>
                </a:cubicBezTo>
                <a:cubicBezTo>
                  <a:pt x="9572" y="50015"/>
                  <a:pt x="9572" y="50015"/>
                  <a:pt x="9572" y="50015"/>
                </a:cubicBezTo>
                <a:cubicBezTo>
                  <a:pt x="9017" y="48646"/>
                  <a:pt x="9017" y="48646"/>
                  <a:pt x="9017" y="48646"/>
                </a:cubicBezTo>
                <a:cubicBezTo>
                  <a:pt x="5784" y="44017"/>
                  <a:pt x="5784" y="44017"/>
                  <a:pt x="5784" y="44017"/>
                </a:cubicBezTo>
                <a:cubicBezTo>
                  <a:pt x="5576" y="44291"/>
                  <a:pt x="5576" y="44291"/>
                  <a:pt x="5576" y="44291"/>
                </a:cubicBezTo>
                <a:cubicBezTo>
                  <a:pt x="5507" y="44291"/>
                  <a:pt x="5507" y="44291"/>
                  <a:pt x="5507" y="44291"/>
                </a:cubicBezTo>
                <a:cubicBezTo>
                  <a:pt x="3301" y="42675"/>
                  <a:pt x="3301" y="42675"/>
                  <a:pt x="3301" y="42675"/>
                </a:cubicBezTo>
                <a:cubicBezTo>
                  <a:pt x="3371" y="41990"/>
                  <a:pt x="3371" y="41990"/>
                  <a:pt x="3371" y="41990"/>
                </a:cubicBezTo>
                <a:cubicBezTo>
                  <a:pt x="2621" y="41853"/>
                  <a:pt x="2621" y="41853"/>
                  <a:pt x="2621" y="41853"/>
                </a:cubicBezTo>
                <a:cubicBezTo>
                  <a:pt x="2621" y="42538"/>
                  <a:pt x="2621" y="42538"/>
                  <a:pt x="2621" y="42538"/>
                </a:cubicBezTo>
                <a:cubicBezTo>
                  <a:pt x="1997" y="43086"/>
                  <a:pt x="1997" y="43086"/>
                  <a:pt x="1997" y="43086"/>
                </a:cubicBezTo>
                <a:cubicBezTo>
                  <a:pt x="1179" y="45112"/>
                  <a:pt x="1179" y="45112"/>
                  <a:pt x="1179" y="45112"/>
                </a:cubicBezTo>
                <a:cubicBezTo>
                  <a:pt x="1179" y="44976"/>
                  <a:pt x="1179" y="44976"/>
                  <a:pt x="1179" y="44976"/>
                </a:cubicBezTo>
                <a:cubicBezTo>
                  <a:pt x="832" y="45523"/>
                  <a:pt x="832" y="45523"/>
                  <a:pt x="832" y="45523"/>
                </a:cubicBezTo>
                <a:cubicBezTo>
                  <a:pt x="832" y="47824"/>
                  <a:pt x="832" y="47824"/>
                  <a:pt x="832" y="47824"/>
                </a:cubicBezTo>
                <a:cubicBezTo>
                  <a:pt x="1512" y="48372"/>
                  <a:pt x="1512" y="48372"/>
                  <a:pt x="1512" y="48372"/>
                </a:cubicBezTo>
                <a:lnTo>
                  <a:pt x="1512" y="48372"/>
                </a:lnTo>
                <a:cubicBezTo>
                  <a:pt x="1928" y="50700"/>
                  <a:pt x="1928" y="50700"/>
                  <a:pt x="1928" y="50700"/>
                </a:cubicBezTo>
                <a:cubicBezTo>
                  <a:pt x="1304" y="53138"/>
                  <a:pt x="1304" y="53138"/>
                  <a:pt x="1304" y="53138"/>
                </a:cubicBezTo>
                <a:cubicBezTo>
                  <a:pt x="1997" y="57219"/>
                  <a:pt x="1997" y="57219"/>
                  <a:pt x="1997" y="57219"/>
                </a:cubicBezTo>
                <a:cubicBezTo>
                  <a:pt x="1789" y="60205"/>
                  <a:pt x="1789" y="60205"/>
                  <a:pt x="1789" y="60205"/>
                </a:cubicBezTo>
                <a:cubicBezTo>
                  <a:pt x="2483" y="62917"/>
                  <a:pt x="2483" y="62917"/>
                  <a:pt x="2483" y="62917"/>
                </a:cubicBezTo>
                <a:cubicBezTo>
                  <a:pt x="1997" y="64286"/>
                  <a:pt x="1997" y="64286"/>
                  <a:pt x="1997" y="64286"/>
                </a:cubicBezTo>
                <a:cubicBezTo>
                  <a:pt x="3038" y="66587"/>
                  <a:pt x="3038" y="66587"/>
                  <a:pt x="3038" y="66587"/>
                </a:cubicBezTo>
                <a:cubicBezTo>
                  <a:pt x="2067" y="70394"/>
                  <a:pt x="2067" y="70394"/>
                  <a:pt x="2067" y="70394"/>
                </a:cubicBezTo>
                <a:cubicBezTo>
                  <a:pt x="346" y="73791"/>
                  <a:pt x="346" y="73791"/>
                  <a:pt x="346" y="73791"/>
                </a:cubicBezTo>
                <a:cubicBezTo>
                  <a:pt x="971" y="73654"/>
                  <a:pt x="971" y="73654"/>
                  <a:pt x="971" y="73654"/>
                </a:cubicBezTo>
                <a:cubicBezTo>
                  <a:pt x="763" y="74887"/>
                  <a:pt x="763" y="74887"/>
                  <a:pt x="763" y="74887"/>
                </a:cubicBezTo>
                <a:cubicBezTo>
                  <a:pt x="2136" y="76092"/>
                  <a:pt x="2136" y="76092"/>
                  <a:pt x="2136" y="76092"/>
                </a:cubicBezTo>
                <a:cubicBezTo>
                  <a:pt x="416" y="76503"/>
                  <a:pt x="416" y="76503"/>
                  <a:pt x="416" y="76503"/>
                </a:cubicBezTo>
                <a:cubicBezTo>
                  <a:pt x="416" y="76913"/>
                  <a:pt x="416" y="76913"/>
                  <a:pt x="416" y="76913"/>
                </a:cubicBezTo>
                <a:cubicBezTo>
                  <a:pt x="693" y="77461"/>
                  <a:pt x="693" y="77461"/>
                  <a:pt x="693" y="77461"/>
                </a:cubicBezTo>
                <a:cubicBezTo>
                  <a:pt x="416" y="78009"/>
                  <a:pt x="416" y="78009"/>
                  <a:pt x="416" y="78009"/>
                </a:cubicBezTo>
                <a:cubicBezTo>
                  <a:pt x="138" y="78831"/>
                  <a:pt x="138" y="78831"/>
                  <a:pt x="138" y="78831"/>
                </a:cubicBezTo>
                <a:cubicBezTo>
                  <a:pt x="208" y="78831"/>
                  <a:pt x="208" y="78831"/>
                  <a:pt x="208" y="78831"/>
                </a:cubicBezTo>
                <a:cubicBezTo>
                  <a:pt x="277" y="80036"/>
                  <a:pt x="277" y="80036"/>
                  <a:pt x="277" y="80036"/>
                </a:cubicBezTo>
                <a:cubicBezTo>
                  <a:pt x="69" y="80995"/>
                  <a:pt x="69" y="80995"/>
                  <a:pt x="69" y="80995"/>
                </a:cubicBezTo>
                <a:cubicBezTo>
                  <a:pt x="416" y="80995"/>
                  <a:pt x="416" y="80995"/>
                  <a:pt x="416" y="80995"/>
                </a:cubicBezTo>
                <a:cubicBezTo>
                  <a:pt x="554" y="82227"/>
                  <a:pt x="554" y="82227"/>
                  <a:pt x="554" y="82227"/>
                </a:cubicBezTo>
                <a:cubicBezTo>
                  <a:pt x="138" y="81679"/>
                  <a:pt x="138" y="81679"/>
                  <a:pt x="138" y="81679"/>
                </a:cubicBezTo>
                <a:cubicBezTo>
                  <a:pt x="0" y="82364"/>
                  <a:pt x="0" y="82364"/>
                  <a:pt x="0" y="82364"/>
                </a:cubicBezTo>
                <a:cubicBezTo>
                  <a:pt x="138" y="82912"/>
                  <a:pt x="138" y="82912"/>
                  <a:pt x="138" y="82912"/>
                </a:cubicBezTo>
                <a:cubicBezTo>
                  <a:pt x="277" y="82912"/>
                  <a:pt x="277" y="82912"/>
                  <a:pt x="277" y="82912"/>
                </a:cubicBezTo>
                <a:cubicBezTo>
                  <a:pt x="346" y="84528"/>
                  <a:pt x="346" y="84528"/>
                  <a:pt x="346" y="84528"/>
                </a:cubicBezTo>
                <a:cubicBezTo>
                  <a:pt x="693" y="86172"/>
                  <a:pt x="693" y="86172"/>
                  <a:pt x="693" y="86172"/>
                </a:cubicBezTo>
                <a:cubicBezTo>
                  <a:pt x="624" y="86309"/>
                  <a:pt x="624" y="86309"/>
                  <a:pt x="624" y="86309"/>
                </a:cubicBezTo>
                <a:cubicBezTo>
                  <a:pt x="1442" y="86829"/>
                  <a:pt x="1442" y="86829"/>
                  <a:pt x="1442" y="86829"/>
                </a:cubicBezTo>
                <a:cubicBezTo>
                  <a:pt x="1512" y="87514"/>
                  <a:pt x="1512" y="87514"/>
                  <a:pt x="1512" y="87514"/>
                </a:cubicBezTo>
                <a:cubicBezTo>
                  <a:pt x="2136" y="86966"/>
                  <a:pt x="2136" y="86966"/>
                  <a:pt x="2136" y="86966"/>
                </a:cubicBezTo>
                <a:cubicBezTo>
                  <a:pt x="2552" y="87925"/>
                  <a:pt x="2552" y="87925"/>
                  <a:pt x="2552" y="87925"/>
                </a:cubicBezTo>
                <a:cubicBezTo>
                  <a:pt x="2552" y="89568"/>
                  <a:pt x="2552" y="89568"/>
                  <a:pt x="2552" y="89568"/>
                </a:cubicBezTo>
                <a:cubicBezTo>
                  <a:pt x="3301" y="92280"/>
                  <a:pt x="3301" y="92280"/>
                  <a:pt x="3301" y="92280"/>
                </a:cubicBezTo>
                <a:cubicBezTo>
                  <a:pt x="3648" y="92143"/>
                  <a:pt x="3648" y="92143"/>
                  <a:pt x="3648" y="92143"/>
                </a:cubicBezTo>
                <a:cubicBezTo>
                  <a:pt x="4064" y="93238"/>
                  <a:pt x="4064" y="93238"/>
                  <a:pt x="4064" y="93238"/>
                </a:cubicBezTo>
                <a:cubicBezTo>
                  <a:pt x="3509" y="94170"/>
                  <a:pt x="3509" y="94170"/>
                  <a:pt x="3509" y="94170"/>
                </a:cubicBezTo>
                <a:cubicBezTo>
                  <a:pt x="3107" y="93649"/>
                  <a:pt x="3107" y="93649"/>
                  <a:pt x="3107" y="93649"/>
                </a:cubicBezTo>
                <a:cubicBezTo>
                  <a:pt x="3232" y="96361"/>
                  <a:pt x="3232" y="96361"/>
                  <a:pt x="3232" y="96361"/>
                </a:cubicBezTo>
                <a:cubicBezTo>
                  <a:pt x="3440" y="96635"/>
                  <a:pt x="3440" y="96635"/>
                  <a:pt x="3440" y="96635"/>
                </a:cubicBezTo>
                <a:cubicBezTo>
                  <a:pt x="3648" y="96087"/>
                  <a:pt x="3648" y="96087"/>
                  <a:pt x="3648" y="96087"/>
                </a:cubicBezTo>
                <a:cubicBezTo>
                  <a:pt x="4758" y="95950"/>
                  <a:pt x="4758" y="95950"/>
                  <a:pt x="4758" y="95950"/>
                </a:cubicBezTo>
                <a:cubicBezTo>
                  <a:pt x="5299" y="97429"/>
                  <a:pt x="5299" y="97429"/>
                  <a:pt x="5299" y="97429"/>
                </a:cubicBezTo>
                <a:cubicBezTo>
                  <a:pt x="4966" y="97566"/>
                  <a:pt x="4966" y="97566"/>
                  <a:pt x="4966" y="97566"/>
                </a:cubicBezTo>
                <a:cubicBezTo>
                  <a:pt x="5091" y="98525"/>
                  <a:pt x="5091" y="98525"/>
                  <a:pt x="5091" y="98525"/>
                </a:cubicBezTo>
                <a:cubicBezTo>
                  <a:pt x="5576" y="98662"/>
                  <a:pt x="5576" y="98662"/>
                  <a:pt x="5576" y="98662"/>
                </a:cubicBezTo>
                <a:cubicBezTo>
                  <a:pt x="6201" y="100552"/>
                  <a:pt x="6201" y="100552"/>
                  <a:pt x="6201" y="100552"/>
                </a:cubicBezTo>
                <a:cubicBezTo>
                  <a:pt x="6478" y="100305"/>
                  <a:pt x="6478" y="100305"/>
                  <a:pt x="6478" y="100305"/>
                </a:cubicBezTo>
                <a:cubicBezTo>
                  <a:pt x="6880" y="100716"/>
                  <a:pt x="6880" y="100716"/>
                  <a:pt x="6880" y="100716"/>
                </a:cubicBezTo>
                <a:cubicBezTo>
                  <a:pt x="7366" y="100442"/>
                  <a:pt x="7366" y="100442"/>
                  <a:pt x="7366" y="100442"/>
                </a:cubicBezTo>
                <a:cubicBezTo>
                  <a:pt x="7921" y="101648"/>
                  <a:pt x="7921" y="101648"/>
                  <a:pt x="7921" y="101648"/>
                </a:cubicBezTo>
                <a:cubicBezTo>
                  <a:pt x="9364" y="102332"/>
                  <a:pt x="9364" y="102332"/>
                  <a:pt x="9364" y="102332"/>
                </a:cubicBezTo>
                <a:cubicBezTo>
                  <a:pt x="9364" y="102469"/>
                  <a:pt x="9364" y="102469"/>
                  <a:pt x="9364" y="102469"/>
                </a:cubicBezTo>
                <a:cubicBezTo>
                  <a:pt x="9086" y="106277"/>
                  <a:pt x="9086" y="106277"/>
                  <a:pt x="9086" y="106277"/>
                </a:cubicBezTo>
                <a:cubicBezTo>
                  <a:pt x="8268" y="106277"/>
                  <a:pt x="8268" y="106277"/>
                  <a:pt x="8268" y="106277"/>
                </a:cubicBezTo>
                <a:cubicBezTo>
                  <a:pt x="7990" y="107619"/>
                  <a:pt x="7990" y="107619"/>
                  <a:pt x="7990" y="107619"/>
                </a:cubicBezTo>
                <a:cubicBezTo>
                  <a:pt x="8601" y="107619"/>
                  <a:pt x="8601" y="107619"/>
                  <a:pt x="8601" y="107619"/>
                </a:cubicBezTo>
                <a:cubicBezTo>
                  <a:pt x="8878" y="108030"/>
                  <a:pt x="8878" y="108030"/>
                  <a:pt x="8878" y="108030"/>
                </a:cubicBezTo>
                <a:cubicBezTo>
                  <a:pt x="7574" y="108988"/>
                  <a:pt x="7574" y="108988"/>
                  <a:pt x="7574" y="108988"/>
                </a:cubicBezTo>
                <a:cubicBezTo>
                  <a:pt x="8198" y="110084"/>
                  <a:pt x="8198" y="110084"/>
                  <a:pt x="8198" y="110084"/>
                </a:cubicBezTo>
                <a:cubicBezTo>
                  <a:pt x="7297" y="111700"/>
                  <a:pt x="7297" y="111700"/>
                  <a:pt x="7297" y="111700"/>
                </a:cubicBezTo>
                <a:cubicBezTo>
                  <a:pt x="6950" y="111837"/>
                  <a:pt x="6950" y="111837"/>
                  <a:pt x="6950" y="111837"/>
                </a:cubicBezTo>
                <a:cubicBezTo>
                  <a:pt x="8739" y="114686"/>
                  <a:pt x="8739" y="114686"/>
                  <a:pt x="8739" y="114686"/>
                </a:cubicBezTo>
                <a:cubicBezTo>
                  <a:pt x="9017" y="115343"/>
                  <a:pt x="9017" y="115343"/>
                  <a:pt x="9017" y="115343"/>
                </a:cubicBezTo>
                <a:cubicBezTo>
                  <a:pt x="9641" y="115233"/>
                  <a:pt x="9641" y="115233"/>
                  <a:pt x="9641" y="115233"/>
                </a:cubicBezTo>
                <a:lnTo>
                  <a:pt x="9641" y="115233"/>
                </a:lnTo>
                <a:cubicBezTo>
                  <a:pt x="10668" y="116028"/>
                  <a:pt x="10668" y="116028"/>
                  <a:pt x="10668" y="116028"/>
                </a:cubicBezTo>
                <a:cubicBezTo>
                  <a:pt x="11361" y="116028"/>
                  <a:pt x="11361" y="116028"/>
                  <a:pt x="11361" y="116028"/>
                </a:cubicBezTo>
                <a:lnTo>
                  <a:pt x="11361" y="116028"/>
                </a:lnTo>
                <a:cubicBezTo>
                  <a:pt x="12041" y="117123"/>
                  <a:pt x="12041" y="117123"/>
                  <a:pt x="12041" y="117123"/>
                </a:cubicBezTo>
                <a:cubicBezTo>
                  <a:pt x="12943" y="116713"/>
                  <a:pt x="12943" y="116713"/>
                  <a:pt x="12943" y="116713"/>
                </a:cubicBezTo>
                <a:cubicBezTo>
                  <a:pt x="14108" y="118740"/>
                  <a:pt x="14108" y="118740"/>
                  <a:pt x="14108" y="118740"/>
                </a:cubicBezTo>
                <a:cubicBezTo>
                  <a:pt x="14108" y="118876"/>
                  <a:pt x="14108" y="118876"/>
                  <a:pt x="14108" y="118876"/>
                </a:cubicBezTo>
                <a:cubicBezTo>
                  <a:pt x="14663" y="119972"/>
                  <a:pt x="14663" y="119972"/>
                  <a:pt x="14663" y="119972"/>
                </a:cubicBezTo>
                <a:cubicBezTo>
                  <a:pt x="14871" y="119835"/>
                  <a:pt x="14871" y="119835"/>
                  <a:pt x="14871" y="119835"/>
                </a:cubicBezTo>
                <a:cubicBezTo>
                  <a:pt x="15357" y="119150"/>
                  <a:pt x="15357" y="119150"/>
                  <a:pt x="15357" y="119150"/>
                </a:cubicBezTo>
                <a:cubicBezTo>
                  <a:pt x="15149" y="118630"/>
                  <a:pt x="15149" y="118630"/>
                  <a:pt x="15149" y="118630"/>
                </a:cubicBezTo>
                <a:cubicBezTo>
                  <a:pt x="14663" y="116439"/>
                  <a:pt x="14663" y="116439"/>
                  <a:pt x="14663" y="116439"/>
                </a:cubicBezTo>
                <a:cubicBezTo>
                  <a:pt x="14732" y="114850"/>
                  <a:pt x="14732" y="114850"/>
                  <a:pt x="14732" y="114850"/>
                </a:cubicBezTo>
                <a:cubicBezTo>
                  <a:pt x="14594" y="115343"/>
                  <a:pt x="14594" y="115343"/>
                  <a:pt x="14594" y="115343"/>
                </a:cubicBezTo>
                <a:cubicBezTo>
                  <a:pt x="14316" y="113754"/>
                  <a:pt x="14316" y="113754"/>
                  <a:pt x="14316" y="113754"/>
                </a:cubicBezTo>
                <a:cubicBezTo>
                  <a:pt x="13969" y="113617"/>
                  <a:pt x="13969" y="113617"/>
                  <a:pt x="13969" y="113617"/>
                </a:cubicBezTo>
                <a:cubicBezTo>
                  <a:pt x="14802" y="110769"/>
                  <a:pt x="14802" y="110769"/>
                  <a:pt x="14802" y="110769"/>
                </a:cubicBezTo>
                <a:cubicBezTo>
                  <a:pt x="14663" y="109536"/>
                  <a:pt x="14663" y="109536"/>
                  <a:pt x="14663" y="109536"/>
                </a:cubicBezTo>
                <a:cubicBezTo>
                  <a:pt x="15287" y="110632"/>
                  <a:pt x="15287" y="110632"/>
                  <a:pt x="15287" y="110632"/>
                </a:cubicBezTo>
                <a:cubicBezTo>
                  <a:pt x="15565" y="109673"/>
                  <a:pt x="15565" y="109673"/>
                  <a:pt x="15565" y="109673"/>
                </a:cubicBezTo>
                <a:cubicBezTo>
                  <a:pt x="15079" y="108988"/>
                  <a:pt x="15079" y="108988"/>
                  <a:pt x="15079" y="108988"/>
                </a:cubicBezTo>
                <a:cubicBezTo>
                  <a:pt x="15218" y="108440"/>
                  <a:pt x="15218" y="108440"/>
                  <a:pt x="15218" y="108440"/>
                </a:cubicBezTo>
                <a:cubicBezTo>
                  <a:pt x="15565" y="108440"/>
                  <a:pt x="15565" y="108440"/>
                  <a:pt x="15565" y="108440"/>
                </a:cubicBezTo>
                <a:cubicBezTo>
                  <a:pt x="15149" y="106140"/>
                  <a:pt x="15149" y="106140"/>
                  <a:pt x="15149" y="106140"/>
                </a:cubicBezTo>
                <a:cubicBezTo>
                  <a:pt x="14594" y="106277"/>
                  <a:pt x="14594" y="106277"/>
                  <a:pt x="14594" y="106277"/>
                </a:cubicBezTo>
                <a:cubicBezTo>
                  <a:pt x="14594" y="106140"/>
                  <a:pt x="14594" y="106140"/>
                  <a:pt x="14594" y="106140"/>
                </a:cubicBezTo>
                <a:cubicBezTo>
                  <a:pt x="13969" y="104496"/>
                  <a:pt x="13969" y="104496"/>
                  <a:pt x="13969" y="104496"/>
                </a:cubicBezTo>
                <a:cubicBezTo>
                  <a:pt x="14732" y="99895"/>
                  <a:pt x="14732" y="99895"/>
                  <a:pt x="14732" y="99895"/>
                </a:cubicBezTo>
                <a:cubicBezTo>
                  <a:pt x="14732" y="100031"/>
                  <a:pt x="14732" y="100031"/>
                  <a:pt x="14732" y="100031"/>
                </a:cubicBezTo>
                <a:cubicBezTo>
                  <a:pt x="15010" y="100963"/>
                  <a:pt x="15287" y="101784"/>
                  <a:pt x="15426" y="101921"/>
                </a:cubicBezTo>
                <a:cubicBezTo>
                  <a:pt x="15495" y="101921"/>
                  <a:pt x="15704" y="101648"/>
                  <a:pt x="15773" y="101511"/>
                </a:cubicBezTo>
                <a:cubicBezTo>
                  <a:pt x="15495" y="100305"/>
                  <a:pt x="15495" y="100305"/>
                  <a:pt x="15495" y="100305"/>
                </a:cubicBezTo>
                <a:cubicBezTo>
                  <a:pt x="17354" y="97429"/>
                  <a:pt x="17354" y="97429"/>
                  <a:pt x="17354" y="97429"/>
                </a:cubicBezTo>
                <a:cubicBezTo>
                  <a:pt x="17826" y="98114"/>
                  <a:pt x="17826" y="98114"/>
                  <a:pt x="17826" y="98114"/>
                </a:cubicBezTo>
                <a:cubicBezTo>
                  <a:pt x="18104" y="97566"/>
                  <a:pt x="18104" y="97566"/>
                  <a:pt x="18104" y="97566"/>
                </a:cubicBezTo>
                <a:cubicBezTo>
                  <a:pt x="19477" y="98251"/>
                  <a:pt x="19477" y="98251"/>
                  <a:pt x="19477" y="98251"/>
                </a:cubicBezTo>
                <a:cubicBezTo>
                  <a:pt x="21128" y="100305"/>
                  <a:pt x="21128" y="100305"/>
                  <a:pt x="21128" y="100305"/>
                </a:cubicBezTo>
                <a:cubicBezTo>
                  <a:pt x="21752" y="99210"/>
                  <a:pt x="21752" y="99210"/>
                  <a:pt x="21752" y="99210"/>
                </a:cubicBezTo>
                <a:cubicBezTo>
                  <a:pt x="22862" y="98799"/>
                  <a:pt x="22862" y="98799"/>
                  <a:pt x="22862" y="98799"/>
                </a:cubicBezTo>
                <a:cubicBezTo>
                  <a:pt x="23819" y="100305"/>
                  <a:pt x="23819" y="100305"/>
                  <a:pt x="23819" y="100305"/>
                </a:cubicBezTo>
                <a:cubicBezTo>
                  <a:pt x="24915" y="99758"/>
                  <a:pt x="24915" y="99758"/>
                  <a:pt x="24915" y="99758"/>
                </a:cubicBezTo>
                <a:cubicBezTo>
                  <a:pt x="25123" y="98388"/>
                  <a:pt x="25123" y="98388"/>
                  <a:pt x="25123" y="98388"/>
                </a:cubicBezTo>
                <a:cubicBezTo>
                  <a:pt x="23819" y="96772"/>
                  <a:pt x="23819" y="96772"/>
                  <a:pt x="23819" y="96772"/>
                </a:cubicBezTo>
                <a:cubicBezTo>
                  <a:pt x="25262" y="94444"/>
                  <a:pt x="25262" y="94444"/>
                  <a:pt x="25262" y="94444"/>
                </a:cubicBezTo>
                <a:cubicBezTo>
                  <a:pt x="24652" y="91869"/>
                  <a:pt x="24652" y="91869"/>
                  <a:pt x="24652" y="91869"/>
                </a:cubicBezTo>
                <a:cubicBezTo>
                  <a:pt x="27953" y="90910"/>
                  <a:pt x="27953" y="90910"/>
                  <a:pt x="27953" y="90910"/>
                </a:cubicBezTo>
                <a:cubicBezTo>
                  <a:pt x="30769" y="88472"/>
                  <a:pt x="30769" y="88472"/>
                  <a:pt x="30769" y="88472"/>
                </a:cubicBezTo>
                <a:cubicBezTo>
                  <a:pt x="32018" y="88746"/>
                  <a:pt x="32018" y="88746"/>
                  <a:pt x="32018" y="88746"/>
                </a:cubicBezTo>
                <a:cubicBezTo>
                  <a:pt x="32018" y="88883"/>
                  <a:pt x="32018" y="88883"/>
                  <a:pt x="32018" y="88883"/>
                </a:cubicBezTo>
                <a:cubicBezTo>
                  <a:pt x="32351" y="91732"/>
                  <a:pt x="32351" y="91732"/>
                  <a:pt x="32351" y="91732"/>
                </a:cubicBezTo>
                <a:cubicBezTo>
                  <a:pt x="32836" y="91458"/>
                  <a:pt x="32836" y="91458"/>
                  <a:pt x="32836" y="91458"/>
                </a:cubicBezTo>
                <a:cubicBezTo>
                  <a:pt x="34002" y="92143"/>
                  <a:pt x="34002" y="92143"/>
                  <a:pt x="34002" y="92143"/>
                </a:cubicBezTo>
                <a:cubicBezTo>
                  <a:pt x="34002" y="92965"/>
                  <a:pt x="34002" y="92965"/>
                  <a:pt x="34002" y="92965"/>
                </a:cubicBezTo>
                <a:cubicBezTo>
                  <a:pt x="36416" y="90910"/>
                  <a:pt x="36416" y="90910"/>
                  <a:pt x="36416" y="90910"/>
                </a:cubicBezTo>
                <a:cubicBezTo>
                  <a:pt x="36346" y="92280"/>
                  <a:pt x="36346" y="92280"/>
                  <a:pt x="36346" y="92280"/>
                </a:cubicBezTo>
                <a:cubicBezTo>
                  <a:pt x="37179" y="93759"/>
                  <a:pt x="37179" y="93759"/>
                  <a:pt x="37179" y="93759"/>
                </a:cubicBezTo>
                <a:cubicBezTo>
                  <a:pt x="38760" y="99621"/>
                  <a:pt x="38760" y="99621"/>
                  <a:pt x="38760" y="99621"/>
                </a:cubicBezTo>
                <a:cubicBezTo>
                  <a:pt x="39107" y="98525"/>
                  <a:pt x="39107" y="98525"/>
                  <a:pt x="39107" y="98525"/>
                </a:cubicBezTo>
                <a:cubicBezTo>
                  <a:pt x="39926" y="99621"/>
                  <a:pt x="39926" y="99621"/>
                  <a:pt x="39926" y="99621"/>
                </a:cubicBezTo>
                <a:cubicBezTo>
                  <a:pt x="41438" y="99210"/>
                  <a:pt x="41438" y="99210"/>
                  <a:pt x="41438" y="99210"/>
                </a:cubicBezTo>
                <a:cubicBezTo>
                  <a:pt x="43435" y="102743"/>
                  <a:pt x="43435" y="102743"/>
                  <a:pt x="43435" y="102743"/>
                </a:cubicBezTo>
                <a:cubicBezTo>
                  <a:pt x="43643" y="102469"/>
                  <a:pt x="43643" y="102469"/>
                  <a:pt x="43643" y="102469"/>
                </a:cubicBezTo>
                <a:cubicBezTo>
                  <a:pt x="44060" y="103428"/>
                  <a:pt x="44060" y="103428"/>
                  <a:pt x="44060" y="103428"/>
                </a:cubicBezTo>
                <a:cubicBezTo>
                  <a:pt x="43921" y="104113"/>
                  <a:pt x="43921" y="104113"/>
                  <a:pt x="43921" y="104113"/>
                </a:cubicBezTo>
                <a:cubicBezTo>
                  <a:pt x="44337" y="103976"/>
                  <a:pt x="44337" y="103976"/>
                  <a:pt x="44337" y="103976"/>
                </a:cubicBezTo>
                <a:cubicBezTo>
                  <a:pt x="44545" y="103154"/>
                  <a:pt x="44545" y="103154"/>
                  <a:pt x="44545" y="103154"/>
                </a:cubicBezTo>
                <a:lnTo>
                  <a:pt x="44545" y="103154"/>
                </a:lnTo>
                <a:cubicBezTo>
                  <a:pt x="47986" y="100031"/>
                  <a:pt x="47986" y="100031"/>
                  <a:pt x="47986" y="100031"/>
                </a:cubicBezTo>
                <a:cubicBezTo>
                  <a:pt x="48527" y="100963"/>
                  <a:pt x="48527" y="100963"/>
                  <a:pt x="48527" y="100963"/>
                </a:cubicBezTo>
                <a:cubicBezTo>
                  <a:pt x="49082" y="100716"/>
                  <a:pt x="49082" y="100716"/>
                  <a:pt x="49082" y="100716"/>
                </a:cubicBezTo>
                <a:cubicBezTo>
                  <a:pt x="49706" y="101648"/>
                  <a:pt x="49706" y="101648"/>
                  <a:pt x="49706" y="101648"/>
                </a:cubicBezTo>
                <a:cubicBezTo>
                  <a:pt x="51842" y="101511"/>
                  <a:pt x="51842" y="101511"/>
                  <a:pt x="51842" y="101511"/>
                </a:cubicBezTo>
                <a:cubicBezTo>
                  <a:pt x="51842" y="98662"/>
                  <a:pt x="51842" y="98662"/>
                  <a:pt x="51842" y="98662"/>
                </a:cubicBezTo>
                <a:cubicBezTo>
                  <a:pt x="52800" y="96498"/>
                  <a:pt x="52800" y="96498"/>
                  <a:pt x="52800" y="96498"/>
                </a:cubicBezTo>
                <a:cubicBezTo>
                  <a:pt x="54867" y="98251"/>
                  <a:pt x="54867" y="98251"/>
                  <a:pt x="54867" y="98251"/>
                </a:cubicBezTo>
                <a:lnTo>
                  <a:pt x="54867" y="98251"/>
                </a:lnTo>
                <a:cubicBezTo>
                  <a:pt x="55075" y="100031"/>
                  <a:pt x="55075" y="100031"/>
                  <a:pt x="55075" y="100031"/>
                </a:cubicBezTo>
                <a:cubicBezTo>
                  <a:pt x="56032" y="101374"/>
                  <a:pt x="56032" y="101374"/>
                  <a:pt x="56032" y="101374"/>
                </a:cubicBezTo>
                <a:cubicBezTo>
                  <a:pt x="57350" y="100031"/>
                  <a:pt x="57350" y="100031"/>
                  <a:pt x="57350" y="100031"/>
                </a:cubicBezTo>
                <a:cubicBezTo>
                  <a:pt x="57405" y="100031"/>
                  <a:pt x="57405" y="100031"/>
                  <a:pt x="57405" y="100031"/>
                </a:cubicBezTo>
                <a:cubicBezTo>
                  <a:pt x="61401" y="103702"/>
                  <a:pt x="61401" y="103702"/>
                  <a:pt x="61401" y="103702"/>
                </a:cubicBezTo>
                <a:cubicBezTo>
                  <a:pt x="63052" y="102743"/>
                  <a:pt x="63052" y="102743"/>
                  <a:pt x="63052" y="102743"/>
                </a:cubicBezTo>
                <a:cubicBezTo>
                  <a:pt x="64092" y="101100"/>
                  <a:pt x="64092" y="101100"/>
                  <a:pt x="64092" y="101100"/>
                </a:cubicBezTo>
                <a:cubicBezTo>
                  <a:pt x="64633" y="101921"/>
                  <a:pt x="64633" y="101921"/>
                  <a:pt x="64633" y="101921"/>
                </a:cubicBezTo>
                <a:cubicBezTo>
                  <a:pt x="65327" y="101784"/>
                  <a:pt x="65327" y="101784"/>
                  <a:pt x="65327" y="101784"/>
                </a:cubicBezTo>
                <a:cubicBezTo>
                  <a:pt x="65396" y="101648"/>
                  <a:pt x="65396" y="101648"/>
                  <a:pt x="65396" y="101648"/>
                </a:cubicBezTo>
                <a:cubicBezTo>
                  <a:pt x="66492" y="102606"/>
                  <a:pt x="66492" y="102606"/>
                  <a:pt x="66492" y="102606"/>
                </a:cubicBezTo>
                <a:cubicBezTo>
                  <a:pt x="67463" y="101784"/>
                  <a:pt x="67463" y="101784"/>
                  <a:pt x="67463" y="101784"/>
                </a:cubicBezTo>
                <a:cubicBezTo>
                  <a:pt x="68018" y="98114"/>
                  <a:pt x="68018" y="98114"/>
                  <a:pt x="68018" y="98114"/>
                </a:cubicBezTo>
                <a:cubicBezTo>
                  <a:pt x="68698" y="97046"/>
                  <a:pt x="68698" y="97046"/>
                  <a:pt x="68698" y="97046"/>
                </a:cubicBezTo>
                <a:cubicBezTo>
                  <a:pt x="68559" y="95950"/>
                  <a:pt x="68559" y="95950"/>
                  <a:pt x="68559" y="95950"/>
                </a:cubicBezTo>
                <a:cubicBezTo>
                  <a:pt x="68018" y="95950"/>
                  <a:pt x="68018" y="95950"/>
                  <a:pt x="68018" y="95950"/>
                </a:cubicBezTo>
                <a:cubicBezTo>
                  <a:pt x="68628" y="94170"/>
                  <a:pt x="68628" y="94170"/>
                  <a:pt x="68628" y="94170"/>
                </a:cubicBezTo>
                <a:cubicBezTo>
                  <a:pt x="70626" y="93238"/>
                  <a:pt x="70626" y="93238"/>
                  <a:pt x="70626" y="93238"/>
                </a:cubicBezTo>
                <a:cubicBezTo>
                  <a:pt x="71528" y="94581"/>
                  <a:pt x="71528" y="94581"/>
                  <a:pt x="71528" y="94581"/>
                </a:cubicBezTo>
                <a:cubicBezTo>
                  <a:pt x="71875" y="94170"/>
                  <a:pt x="71875" y="94170"/>
                  <a:pt x="71875" y="94170"/>
                </a:cubicBezTo>
                <a:cubicBezTo>
                  <a:pt x="72832" y="96224"/>
                  <a:pt x="72832" y="96224"/>
                  <a:pt x="72832" y="96224"/>
                </a:cubicBezTo>
                <a:cubicBezTo>
                  <a:pt x="73789" y="102743"/>
                  <a:pt x="73789" y="102743"/>
                  <a:pt x="73789" y="102743"/>
                </a:cubicBezTo>
                <a:cubicBezTo>
                  <a:pt x="74413" y="102332"/>
                  <a:pt x="74413" y="102332"/>
                  <a:pt x="74413" y="102332"/>
                </a:cubicBezTo>
                <a:cubicBezTo>
                  <a:pt x="75995" y="103976"/>
                  <a:pt x="75995" y="103976"/>
                  <a:pt x="75995" y="103976"/>
                </a:cubicBezTo>
                <a:cubicBezTo>
                  <a:pt x="76342" y="106551"/>
                  <a:pt x="76342" y="106551"/>
                  <a:pt x="76342" y="106551"/>
                </a:cubicBezTo>
                <a:cubicBezTo>
                  <a:pt x="76897" y="106961"/>
                  <a:pt x="76897" y="106961"/>
                  <a:pt x="76897" y="106961"/>
                </a:cubicBezTo>
                <a:cubicBezTo>
                  <a:pt x="79102" y="105181"/>
                  <a:pt x="79102" y="105181"/>
                  <a:pt x="79102" y="105181"/>
                </a:cubicBezTo>
                <a:cubicBezTo>
                  <a:pt x="79102" y="107098"/>
                  <a:pt x="79102" y="107098"/>
                  <a:pt x="79102" y="107098"/>
                </a:cubicBezTo>
                <a:cubicBezTo>
                  <a:pt x="78686" y="107619"/>
                  <a:pt x="78686" y="107619"/>
                  <a:pt x="78686" y="107619"/>
                </a:cubicBezTo>
                <a:cubicBezTo>
                  <a:pt x="78478" y="110084"/>
                  <a:pt x="78478" y="110084"/>
                  <a:pt x="78478" y="110084"/>
                </a:cubicBezTo>
                <a:cubicBezTo>
                  <a:pt x="77854" y="112385"/>
                  <a:pt x="77854" y="112385"/>
                  <a:pt x="77854" y="112385"/>
                </a:cubicBezTo>
                <a:cubicBezTo>
                  <a:pt x="77576" y="112522"/>
                  <a:pt x="77576" y="112522"/>
                  <a:pt x="77576" y="112522"/>
                </a:cubicBezTo>
                <a:cubicBezTo>
                  <a:pt x="77174" y="111837"/>
                  <a:pt x="77174" y="111837"/>
                  <a:pt x="77174" y="111837"/>
                </a:cubicBezTo>
                <a:cubicBezTo>
                  <a:pt x="76342" y="113207"/>
                  <a:pt x="76342" y="113207"/>
                  <a:pt x="76342" y="113207"/>
                </a:cubicBezTo>
                <a:cubicBezTo>
                  <a:pt x="76480" y="115617"/>
                  <a:pt x="76480" y="115617"/>
                  <a:pt x="76480" y="115617"/>
                </a:cubicBezTo>
                <a:cubicBezTo>
                  <a:pt x="75926" y="117534"/>
                  <a:pt x="75926" y="117534"/>
                  <a:pt x="75926" y="117534"/>
                </a:cubicBezTo>
                <a:cubicBezTo>
                  <a:pt x="75926" y="117671"/>
                  <a:pt x="75926" y="117671"/>
                  <a:pt x="75926" y="117671"/>
                </a:cubicBezTo>
                <a:cubicBezTo>
                  <a:pt x="76064" y="117397"/>
                  <a:pt x="76064" y="117397"/>
                  <a:pt x="76064" y="117397"/>
                </a:cubicBezTo>
                <a:cubicBezTo>
                  <a:pt x="76411" y="117397"/>
                  <a:pt x="76411" y="117397"/>
                  <a:pt x="76411" y="117397"/>
                </a:cubicBezTo>
                <a:cubicBezTo>
                  <a:pt x="76827" y="116165"/>
                  <a:pt x="76827" y="116165"/>
                  <a:pt x="76827" y="116165"/>
                </a:cubicBezTo>
                <a:cubicBezTo>
                  <a:pt x="77243" y="116302"/>
                  <a:pt x="77243" y="116302"/>
                  <a:pt x="77243" y="116302"/>
                </a:cubicBezTo>
                <a:cubicBezTo>
                  <a:pt x="77299" y="116986"/>
                  <a:pt x="77299" y="116986"/>
                  <a:pt x="77299" y="116986"/>
                </a:cubicBezTo>
                <a:cubicBezTo>
                  <a:pt x="78270" y="117260"/>
                  <a:pt x="78270" y="117260"/>
                  <a:pt x="78270" y="117260"/>
                </a:cubicBezTo>
                <a:cubicBezTo>
                  <a:pt x="79574" y="115233"/>
                  <a:pt x="79574" y="115233"/>
                  <a:pt x="79574" y="115233"/>
                </a:cubicBezTo>
                <a:cubicBezTo>
                  <a:pt x="79713" y="114165"/>
                  <a:pt x="79713" y="114165"/>
                  <a:pt x="79713" y="114165"/>
                </a:cubicBezTo>
                <a:cubicBezTo>
                  <a:pt x="80060" y="113617"/>
                  <a:pt x="80060" y="113617"/>
                  <a:pt x="80060" y="113617"/>
                </a:cubicBezTo>
                <a:cubicBezTo>
                  <a:pt x="81572" y="109947"/>
                  <a:pt x="81572" y="109947"/>
                  <a:pt x="81572" y="109947"/>
                </a:cubicBezTo>
                <a:cubicBezTo>
                  <a:pt x="81710" y="108030"/>
                  <a:pt x="81710" y="108030"/>
                  <a:pt x="81710" y="108030"/>
                </a:cubicBezTo>
                <a:cubicBezTo>
                  <a:pt x="83084" y="105181"/>
                  <a:pt x="83084" y="105181"/>
                  <a:pt x="83084" y="105181"/>
                </a:cubicBezTo>
                <a:cubicBezTo>
                  <a:pt x="83361" y="101374"/>
                  <a:pt x="83361" y="101374"/>
                  <a:pt x="83361" y="101374"/>
                </a:cubicBezTo>
                <a:cubicBezTo>
                  <a:pt x="83153" y="100031"/>
                  <a:pt x="83153" y="100031"/>
                  <a:pt x="83153" y="100031"/>
                </a:cubicBezTo>
                <a:cubicBezTo>
                  <a:pt x="83500" y="98251"/>
                  <a:pt x="83500" y="98251"/>
                  <a:pt x="83500" y="98251"/>
                </a:cubicBezTo>
                <a:cubicBezTo>
                  <a:pt x="83916" y="96635"/>
                  <a:pt x="83916" y="96635"/>
                  <a:pt x="83916" y="96635"/>
                </a:cubicBezTo>
                <a:cubicBezTo>
                  <a:pt x="83708" y="96224"/>
                  <a:pt x="83708" y="96224"/>
                  <a:pt x="83708" y="96224"/>
                </a:cubicBezTo>
                <a:cubicBezTo>
                  <a:pt x="83778" y="94992"/>
                  <a:pt x="83778" y="94992"/>
                  <a:pt x="83778" y="94992"/>
                </a:cubicBezTo>
                <a:cubicBezTo>
                  <a:pt x="82876" y="93896"/>
                  <a:pt x="82876" y="93896"/>
                  <a:pt x="82876" y="93896"/>
                </a:cubicBezTo>
                <a:cubicBezTo>
                  <a:pt x="83778" y="94444"/>
                  <a:pt x="83778" y="94444"/>
                  <a:pt x="83778" y="94444"/>
                </a:cubicBezTo>
                <a:cubicBezTo>
                  <a:pt x="83847" y="94033"/>
                  <a:pt x="83847" y="94033"/>
                  <a:pt x="83847" y="94033"/>
                </a:cubicBezTo>
                <a:cubicBezTo>
                  <a:pt x="82682" y="91595"/>
                  <a:pt x="82682" y="91595"/>
                  <a:pt x="82682" y="91595"/>
                </a:cubicBezTo>
                <a:cubicBezTo>
                  <a:pt x="82057" y="91595"/>
                  <a:pt x="82057" y="91595"/>
                  <a:pt x="82057" y="91595"/>
                </a:cubicBezTo>
                <a:cubicBezTo>
                  <a:pt x="81919" y="93238"/>
                  <a:pt x="81919" y="93238"/>
                  <a:pt x="81919" y="93238"/>
                </a:cubicBezTo>
                <a:cubicBezTo>
                  <a:pt x="81641" y="93485"/>
                  <a:pt x="81641" y="93485"/>
                  <a:pt x="81641" y="93485"/>
                </a:cubicBezTo>
                <a:cubicBezTo>
                  <a:pt x="81710" y="92691"/>
                  <a:pt x="81710" y="92691"/>
                  <a:pt x="81710" y="92691"/>
                </a:cubicBezTo>
                <a:cubicBezTo>
                  <a:pt x="80753" y="93375"/>
                  <a:pt x="80753" y="93375"/>
                  <a:pt x="80753" y="93375"/>
                </a:cubicBezTo>
                <a:cubicBezTo>
                  <a:pt x="81086" y="92554"/>
                  <a:pt x="81086" y="92554"/>
                  <a:pt x="81086" y="92554"/>
                </a:cubicBezTo>
                <a:cubicBezTo>
                  <a:pt x="80878" y="92006"/>
                  <a:pt x="80878" y="92006"/>
                  <a:pt x="80878" y="92006"/>
                </a:cubicBezTo>
                <a:cubicBezTo>
                  <a:pt x="80961" y="91732"/>
                  <a:pt x="80961" y="91732"/>
                  <a:pt x="80961" y="91732"/>
                </a:cubicBezTo>
                <a:cubicBezTo>
                  <a:pt x="80753" y="91869"/>
                  <a:pt x="80753" y="91869"/>
                  <a:pt x="80753" y="91869"/>
                </a:cubicBezTo>
                <a:cubicBezTo>
                  <a:pt x="80823" y="92143"/>
                  <a:pt x="80823" y="92143"/>
                  <a:pt x="80823" y="92143"/>
                </a:cubicBezTo>
                <a:cubicBezTo>
                  <a:pt x="80406" y="92965"/>
                  <a:pt x="80406" y="92965"/>
                  <a:pt x="80406" y="92965"/>
                </a:cubicBezTo>
                <a:cubicBezTo>
                  <a:pt x="80406" y="90636"/>
                  <a:pt x="80406" y="90636"/>
                  <a:pt x="80406" y="90636"/>
                </a:cubicBezTo>
                <a:cubicBezTo>
                  <a:pt x="79713" y="90910"/>
                  <a:pt x="79713" y="90910"/>
                  <a:pt x="79713" y="90910"/>
                </a:cubicBezTo>
                <a:cubicBezTo>
                  <a:pt x="79227" y="90089"/>
                  <a:pt x="79227" y="90089"/>
                  <a:pt x="79227" y="90089"/>
                </a:cubicBezTo>
                <a:lnTo>
                  <a:pt x="79227" y="90089"/>
                </a:lnTo>
                <a:cubicBezTo>
                  <a:pt x="83292" y="81816"/>
                  <a:pt x="83292" y="81816"/>
                  <a:pt x="83292" y="81816"/>
                </a:cubicBezTo>
                <a:cubicBezTo>
                  <a:pt x="83431" y="81132"/>
                  <a:pt x="83431" y="81132"/>
                  <a:pt x="83431" y="81132"/>
                </a:cubicBezTo>
                <a:cubicBezTo>
                  <a:pt x="85082" y="77735"/>
                  <a:pt x="85082" y="77735"/>
                  <a:pt x="85082" y="77735"/>
                </a:cubicBezTo>
                <a:cubicBezTo>
                  <a:pt x="87218" y="77735"/>
                  <a:pt x="87218" y="77735"/>
                  <a:pt x="87218" y="77735"/>
                </a:cubicBezTo>
                <a:cubicBezTo>
                  <a:pt x="87426" y="78283"/>
                  <a:pt x="87426" y="78283"/>
                  <a:pt x="87426" y="78283"/>
                </a:cubicBezTo>
                <a:cubicBezTo>
                  <a:pt x="87634" y="77461"/>
                  <a:pt x="87634" y="77461"/>
                  <a:pt x="87634" y="77461"/>
                </a:cubicBezTo>
                <a:cubicBezTo>
                  <a:pt x="88591" y="78146"/>
                  <a:pt x="88591" y="78146"/>
                  <a:pt x="88591" y="78146"/>
                </a:cubicBezTo>
                <a:cubicBezTo>
                  <a:pt x="89077" y="77872"/>
                  <a:pt x="89077" y="77872"/>
                  <a:pt x="89077" y="77872"/>
                </a:cubicBezTo>
                <a:cubicBezTo>
                  <a:pt x="89424" y="78146"/>
                  <a:pt x="89424" y="78146"/>
                  <a:pt x="89424" y="78146"/>
                </a:cubicBezTo>
                <a:cubicBezTo>
                  <a:pt x="89701" y="76640"/>
                  <a:pt x="89701" y="76640"/>
                  <a:pt x="89701" y="76640"/>
                </a:cubicBezTo>
                <a:cubicBezTo>
                  <a:pt x="91421" y="77324"/>
                  <a:pt x="91421" y="77324"/>
                  <a:pt x="91421" y="77324"/>
                </a:cubicBezTo>
                <a:cubicBezTo>
                  <a:pt x="92032" y="78557"/>
                  <a:pt x="92032" y="78557"/>
                  <a:pt x="92032" y="78557"/>
                </a:cubicBezTo>
                <a:cubicBezTo>
                  <a:pt x="91213" y="78557"/>
                  <a:pt x="91213" y="78557"/>
                  <a:pt x="91213" y="78557"/>
                </a:cubicBezTo>
                <a:cubicBezTo>
                  <a:pt x="91352" y="79351"/>
                  <a:pt x="91352" y="79351"/>
                  <a:pt x="91352" y="79351"/>
                </a:cubicBezTo>
                <a:cubicBezTo>
                  <a:pt x="92171" y="78831"/>
                  <a:pt x="92171" y="78831"/>
                  <a:pt x="92171" y="78831"/>
                </a:cubicBezTo>
                <a:cubicBezTo>
                  <a:pt x="92379" y="79105"/>
                  <a:pt x="92379" y="79105"/>
                  <a:pt x="92379" y="79105"/>
                </a:cubicBezTo>
                <a:cubicBezTo>
                  <a:pt x="93003" y="78283"/>
                  <a:pt x="93003" y="78283"/>
                  <a:pt x="93003" y="78283"/>
                </a:cubicBezTo>
                <a:cubicBezTo>
                  <a:pt x="93350" y="78694"/>
                  <a:pt x="93350" y="78694"/>
                  <a:pt x="93350" y="78694"/>
                </a:cubicBezTo>
                <a:cubicBezTo>
                  <a:pt x="94030" y="78420"/>
                  <a:pt x="94030" y="78420"/>
                  <a:pt x="94030" y="78420"/>
                </a:cubicBezTo>
                <a:cubicBezTo>
                  <a:pt x="93280" y="77324"/>
                  <a:pt x="93280" y="77324"/>
                  <a:pt x="93280" y="77324"/>
                </a:cubicBezTo>
                <a:cubicBezTo>
                  <a:pt x="93891" y="74887"/>
                  <a:pt x="93891" y="74887"/>
                  <a:pt x="93891" y="74887"/>
                </a:cubicBezTo>
                <a:cubicBezTo>
                  <a:pt x="95139" y="72558"/>
                  <a:pt x="95139" y="72558"/>
                  <a:pt x="95139" y="72558"/>
                </a:cubicBezTo>
                <a:cubicBezTo>
                  <a:pt x="95139" y="71627"/>
                  <a:pt x="95139" y="71627"/>
                  <a:pt x="95139" y="71627"/>
                </a:cubicBezTo>
                <a:cubicBezTo>
                  <a:pt x="95889" y="70668"/>
                  <a:pt x="95889" y="70668"/>
                  <a:pt x="95889" y="70668"/>
                </a:cubicBezTo>
                <a:cubicBezTo>
                  <a:pt x="96998" y="70120"/>
                  <a:pt x="96998" y="70120"/>
                  <a:pt x="96998" y="70120"/>
                </a:cubicBezTo>
                <a:cubicBezTo>
                  <a:pt x="97470" y="70942"/>
                  <a:pt x="97470" y="70942"/>
                  <a:pt x="97470" y="70942"/>
                </a:cubicBezTo>
                <a:cubicBezTo>
                  <a:pt x="97956" y="69984"/>
                  <a:pt x="97956" y="69984"/>
                  <a:pt x="97956" y="69984"/>
                </a:cubicBezTo>
                <a:cubicBezTo>
                  <a:pt x="97609" y="73106"/>
                  <a:pt x="97609" y="73106"/>
                  <a:pt x="97609" y="73106"/>
                </a:cubicBezTo>
                <a:cubicBezTo>
                  <a:pt x="98025" y="72969"/>
                  <a:pt x="98025" y="72969"/>
                  <a:pt x="98025" y="72969"/>
                </a:cubicBezTo>
                <a:cubicBezTo>
                  <a:pt x="97886" y="74065"/>
                  <a:pt x="97886" y="74065"/>
                  <a:pt x="97886" y="74065"/>
                </a:cubicBezTo>
                <a:cubicBezTo>
                  <a:pt x="99745" y="70805"/>
                  <a:pt x="99745" y="70805"/>
                  <a:pt x="99745" y="70805"/>
                </a:cubicBezTo>
                <a:cubicBezTo>
                  <a:pt x="99884" y="71216"/>
                  <a:pt x="99884" y="71216"/>
                  <a:pt x="99884" y="71216"/>
                </a:cubicBezTo>
                <a:cubicBezTo>
                  <a:pt x="99884" y="70120"/>
                  <a:pt x="99884" y="70120"/>
                  <a:pt x="99884" y="70120"/>
                </a:cubicBezTo>
                <a:cubicBezTo>
                  <a:pt x="100231" y="68230"/>
                  <a:pt x="100231" y="68230"/>
                  <a:pt x="100231" y="68230"/>
                </a:cubicBezTo>
                <a:cubicBezTo>
                  <a:pt x="101119" y="67683"/>
                  <a:pt x="101119" y="67683"/>
                  <a:pt x="101119" y="67683"/>
                </a:cubicBezTo>
                <a:cubicBezTo>
                  <a:pt x="101396" y="68367"/>
                  <a:pt x="101396" y="68367"/>
                  <a:pt x="101396" y="68367"/>
                </a:cubicBezTo>
                <a:cubicBezTo>
                  <a:pt x="100702" y="69162"/>
                  <a:pt x="100702" y="69162"/>
                  <a:pt x="100702" y="69162"/>
                </a:cubicBezTo>
                <a:cubicBezTo>
                  <a:pt x="100300" y="72969"/>
                  <a:pt x="100300" y="72969"/>
                  <a:pt x="100300" y="72969"/>
                </a:cubicBezTo>
                <a:cubicBezTo>
                  <a:pt x="100508" y="73380"/>
                  <a:pt x="100508" y="73380"/>
                  <a:pt x="100508" y="73380"/>
                </a:cubicBezTo>
                <a:cubicBezTo>
                  <a:pt x="99121" y="74750"/>
                  <a:pt x="99121" y="74750"/>
                  <a:pt x="99121" y="74750"/>
                </a:cubicBezTo>
                <a:cubicBezTo>
                  <a:pt x="99052" y="75544"/>
                  <a:pt x="99052" y="75544"/>
                  <a:pt x="99052" y="75544"/>
                </a:cubicBezTo>
                <a:cubicBezTo>
                  <a:pt x="98982" y="75544"/>
                  <a:pt x="98982" y="75544"/>
                  <a:pt x="98982" y="75544"/>
                </a:cubicBezTo>
                <a:cubicBezTo>
                  <a:pt x="97539" y="78831"/>
                  <a:pt x="97539" y="78831"/>
                  <a:pt x="97539" y="78831"/>
                </a:cubicBezTo>
                <a:cubicBezTo>
                  <a:pt x="97539" y="79242"/>
                  <a:pt x="97539" y="79242"/>
                  <a:pt x="97539" y="79242"/>
                </a:cubicBezTo>
                <a:lnTo>
                  <a:pt x="97539" y="79242"/>
                </a:lnTo>
                <a:cubicBezTo>
                  <a:pt x="96305" y="81816"/>
                  <a:pt x="96305" y="81816"/>
                  <a:pt x="96305" y="81816"/>
                </a:cubicBezTo>
                <a:cubicBezTo>
                  <a:pt x="96027" y="81953"/>
                  <a:pt x="96027" y="81953"/>
                  <a:pt x="96027" y="81953"/>
                </a:cubicBezTo>
                <a:cubicBezTo>
                  <a:pt x="95750" y="82501"/>
                  <a:pt x="95750" y="82501"/>
                  <a:pt x="95750" y="82501"/>
                </a:cubicBezTo>
                <a:cubicBezTo>
                  <a:pt x="95403" y="82364"/>
                  <a:pt x="95403" y="82364"/>
                  <a:pt x="95403" y="82364"/>
                </a:cubicBezTo>
                <a:cubicBezTo>
                  <a:pt x="95542" y="83159"/>
                  <a:pt x="95542" y="83159"/>
                  <a:pt x="95542" y="83159"/>
                </a:cubicBezTo>
                <a:cubicBezTo>
                  <a:pt x="95347" y="84254"/>
                  <a:pt x="95347" y="84254"/>
                  <a:pt x="95347" y="84254"/>
                </a:cubicBezTo>
                <a:cubicBezTo>
                  <a:pt x="94723" y="85076"/>
                  <a:pt x="94723" y="85076"/>
                  <a:pt x="94723" y="85076"/>
                </a:cubicBezTo>
                <a:cubicBezTo>
                  <a:pt x="94446" y="88472"/>
                  <a:pt x="94446" y="88472"/>
                  <a:pt x="94446" y="88472"/>
                </a:cubicBezTo>
                <a:cubicBezTo>
                  <a:pt x="94862" y="94033"/>
                  <a:pt x="94862" y="94033"/>
                  <a:pt x="94862" y="94033"/>
                </a:cubicBezTo>
                <a:cubicBezTo>
                  <a:pt x="95139" y="97155"/>
                  <a:pt x="95139" y="97155"/>
                  <a:pt x="95139" y="97155"/>
                </a:cubicBezTo>
                <a:cubicBezTo>
                  <a:pt x="95209" y="98662"/>
                  <a:pt x="95209" y="98662"/>
                  <a:pt x="95209" y="98662"/>
                </a:cubicBezTo>
                <a:cubicBezTo>
                  <a:pt x="95347" y="99484"/>
                  <a:pt x="95347" y="99484"/>
                  <a:pt x="95347" y="99484"/>
                </a:cubicBezTo>
                <a:cubicBezTo>
                  <a:pt x="96513" y="96772"/>
                  <a:pt x="96513" y="96772"/>
                  <a:pt x="96513" y="96772"/>
                </a:cubicBezTo>
                <a:cubicBezTo>
                  <a:pt x="96513" y="94718"/>
                  <a:pt x="96513" y="94718"/>
                  <a:pt x="96513" y="94718"/>
                </a:cubicBezTo>
                <a:cubicBezTo>
                  <a:pt x="97539" y="94170"/>
                  <a:pt x="97539" y="94170"/>
                  <a:pt x="97539" y="94170"/>
                </a:cubicBezTo>
                <a:cubicBezTo>
                  <a:pt x="97470" y="92143"/>
                  <a:pt x="97470" y="92143"/>
                  <a:pt x="97470" y="92143"/>
                </a:cubicBezTo>
                <a:cubicBezTo>
                  <a:pt x="98580" y="90636"/>
                  <a:pt x="98580" y="90636"/>
                  <a:pt x="98580" y="90636"/>
                </a:cubicBezTo>
                <a:cubicBezTo>
                  <a:pt x="98788" y="90910"/>
                  <a:pt x="98788" y="90910"/>
                  <a:pt x="98788" y="90910"/>
                </a:cubicBezTo>
                <a:cubicBezTo>
                  <a:pt x="99190" y="90362"/>
                  <a:pt x="99190" y="90362"/>
                  <a:pt x="99190" y="90362"/>
                </a:cubicBezTo>
                <a:cubicBezTo>
                  <a:pt x="98788" y="88609"/>
                  <a:pt x="98788" y="88609"/>
                  <a:pt x="98788" y="88609"/>
                </a:cubicBezTo>
                <a:cubicBezTo>
                  <a:pt x="99329" y="86582"/>
                  <a:pt x="99329" y="86582"/>
                  <a:pt x="99329" y="86582"/>
                </a:cubicBezTo>
                <a:cubicBezTo>
                  <a:pt x="99190" y="86172"/>
                  <a:pt x="99190" y="86172"/>
                  <a:pt x="99190" y="86172"/>
                </a:cubicBezTo>
                <a:cubicBezTo>
                  <a:pt x="99953" y="85624"/>
                  <a:pt x="99953" y="85624"/>
                  <a:pt x="99953" y="85624"/>
                </a:cubicBezTo>
                <a:cubicBezTo>
                  <a:pt x="99884" y="85350"/>
                  <a:pt x="99884" y="85350"/>
                  <a:pt x="99884" y="85350"/>
                </a:cubicBezTo>
                <a:cubicBezTo>
                  <a:pt x="99676" y="85350"/>
                  <a:pt x="99676" y="85350"/>
                  <a:pt x="99676" y="85350"/>
                </a:cubicBezTo>
                <a:cubicBezTo>
                  <a:pt x="99606" y="83706"/>
                  <a:pt x="99606" y="83706"/>
                  <a:pt x="99606" y="83706"/>
                </a:cubicBezTo>
                <a:cubicBezTo>
                  <a:pt x="100023" y="82501"/>
                  <a:pt x="100023" y="82501"/>
                  <a:pt x="100023" y="82501"/>
                </a:cubicBezTo>
                <a:cubicBezTo>
                  <a:pt x="99468" y="81953"/>
                  <a:pt x="99468" y="81953"/>
                  <a:pt x="99468" y="81953"/>
                </a:cubicBezTo>
                <a:cubicBezTo>
                  <a:pt x="99260" y="82501"/>
                  <a:pt x="99260" y="82501"/>
                  <a:pt x="99260" y="82501"/>
                </a:cubicBezTo>
                <a:cubicBezTo>
                  <a:pt x="99052" y="82090"/>
                  <a:pt x="99052" y="82090"/>
                  <a:pt x="99052" y="82090"/>
                </a:cubicBezTo>
                <a:cubicBezTo>
                  <a:pt x="99190" y="80447"/>
                  <a:pt x="99190" y="80447"/>
                  <a:pt x="99190" y="80447"/>
                </a:cubicBezTo>
                <a:cubicBezTo>
                  <a:pt x="100023" y="77872"/>
                  <a:pt x="100023" y="77872"/>
                  <a:pt x="100023" y="77872"/>
                </a:cubicBezTo>
                <a:cubicBezTo>
                  <a:pt x="100092" y="76503"/>
                  <a:pt x="100092" y="76503"/>
                  <a:pt x="100092" y="76503"/>
                </a:cubicBezTo>
                <a:cubicBezTo>
                  <a:pt x="101049" y="75818"/>
                  <a:pt x="101049" y="75818"/>
                  <a:pt x="101049" y="75818"/>
                </a:cubicBezTo>
                <a:cubicBezTo>
                  <a:pt x="101396" y="76366"/>
                  <a:pt x="101396" y="76366"/>
                  <a:pt x="101396" y="76366"/>
                </a:cubicBezTo>
                <a:cubicBezTo>
                  <a:pt x="101465" y="75434"/>
                  <a:pt x="101465" y="75434"/>
                  <a:pt x="101465" y="75434"/>
                </a:cubicBezTo>
                <a:cubicBezTo>
                  <a:pt x="102298" y="74476"/>
                  <a:pt x="102298" y="74476"/>
                  <a:pt x="102298" y="74476"/>
                </a:cubicBezTo>
                <a:cubicBezTo>
                  <a:pt x="102228" y="76503"/>
                  <a:pt x="102228" y="76503"/>
                  <a:pt x="102228" y="76503"/>
                </a:cubicBezTo>
                <a:cubicBezTo>
                  <a:pt x="103602" y="74202"/>
                  <a:pt x="103602" y="74202"/>
                  <a:pt x="103602" y="74202"/>
                </a:cubicBezTo>
                <a:cubicBezTo>
                  <a:pt x="104365" y="74202"/>
                  <a:pt x="104365" y="74202"/>
                  <a:pt x="104365" y="74202"/>
                </a:cubicBezTo>
                <a:cubicBezTo>
                  <a:pt x="105183" y="76092"/>
                  <a:pt x="105183" y="76092"/>
                  <a:pt x="105183" y="76092"/>
                </a:cubicBezTo>
                <a:cubicBezTo>
                  <a:pt x="105391" y="74750"/>
                  <a:pt x="105391" y="74750"/>
                  <a:pt x="105391" y="74750"/>
                </a:cubicBezTo>
                <a:cubicBezTo>
                  <a:pt x="105391" y="74613"/>
                  <a:pt x="105391" y="74613"/>
                  <a:pt x="105391" y="74613"/>
                </a:cubicBezTo>
                <a:cubicBezTo>
                  <a:pt x="107181" y="71901"/>
                  <a:pt x="107181" y="71901"/>
                  <a:pt x="107181" y="71901"/>
                </a:cubicBezTo>
                <a:cubicBezTo>
                  <a:pt x="110275" y="68367"/>
                  <a:pt x="110275" y="68367"/>
                  <a:pt x="110275" y="68367"/>
                </a:cubicBezTo>
                <a:cubicBezTo>
                  <a:pt x="111593" y="68888"/>
                  <a:pt x="111593" y="68888"/>
                  <a:pt x="111593" y="68888"/>
                </a:cubicBezTo>
                <a:cubicBezTo>
                  <a:pt x="111995" y="67546"/>
                  <a:pt x="111995" y="67546"/>
                  <a:pt x="111995" y="67546"/>
                </a:cubicBezTo>
                <a:cubicBezTo>
                  <a:pt x="111176" y="62369"/>
                  <a:pt x="111176" y="62369"/>
                  <a:pt x="111176" y="62369"/>
                </a:cubicBezTo>
                <a:cubicBezTo>
                  <a:pt x="110830" y="62780"/>
                  <a:pt x="110830" y="62780"/>
                  <a:pt x="110830" y="62780"/>
                </a:cubicBezTo>
                <a:cubicBezTo>
                  <a:pt x="110413" y="62095"/>
                  <a:pt x="110413" y="62095"/>
                  <a:pt x="110413" y="62095"/>
                </a:cubicBezTo>
                <a:cubicBezTo>
                  <a:pt x="110483" y="60890"/>
                  <a:pt x="110483" y="60890"/>
                  <a:pt x="110483" y="60890"/>
                </a:cubicBezTo>
                <a:cubicBezTo>
                  <a:pt x="111454" y="61410"/>
                  <a:pt x="111454" y="61410"/>
                  <a:pt x="111454" y="61410"/>
                </a:cubicBezTo>
                <a:cubicBezTo>
                  <a:pt x="112272" y="60479"/>
                  <a:pt x="112272" y="60479"/>
                  <a:pt x="112272" y="60479"/>
                </a:cubicBezTo>
                <a:cubicBezTo>
                  <a:pt x="112966" y="57630"/>
                  <a:pt x="112966" y="57630"/>
                  <a:pt x="112966" y="57630"/>
                </a:cubicBezTo>
                <a:cubicBezTo>
                  <a:pt x="112550" y="56808"/>
                  <a:pt x="112550" y="56808"/>
                  <a:pt x="112550" y="56808"/>
                </a:cubicBezTo>
                <a:cubicBezTo>
                  <a:pt x="112550" y="55850"/>
                  <a:pt x="112550" y="55850"/>
                  <a:pt x="112550" y="55850"/>
                </a:cubicBezTo>
                <a:cubicBezTo>
                  <a:pt x="113646" y="55302"/>
                  <a:pt x="113646" y="55302"/>
                  <a:pt x="113646" y="55302"/>
                </a:cubicBezTo>
                <a:cubicBezTo>
                  <a:pt x="113243" y="56398"/>
                  <a:pt x="113243" y="56398"/>
                  <a:pt x="113243" y="56398"/>
                </a:cubicBezTo>
                <a:cubicBezTo>
                  <a:pt x="113715" y="58014"/>
                  <a:pt x="113715" y="58014"/>
                  <a:pt x="113715" y="58014"/>
                </a:cubicBezTo>
                <a:cubicBezTo>
                  <a:pt x="115574" y="58151"/>
                  <a:pt x="115574" y="58151"/>
                  <a:pt x="115574" y="58151"/>
                </a:cubicBezTo>
                <a:cubicBezTo>
                  <a:pt x="115643" y="59794"/>
                  <a:pt x="115643" y="59794"/>
                  <a:pt x="115643" y="59794"/>
                </a:cubicBezTo>
                <a:cubicBezTo>
                  <a:pt x="117641" y="62369"/>
                  <a:pt x="117641" y="62369"/>
                  <a:pt x="117641" y="62369"/>
                </a:cubicBezTo>
                <a:cubicBezTo>
                  <a:pt x="118265" y="59794"/>
                  <a:pt x="118265" y="59794"/>
                  <a:pt x="118265" y="59794"/>
                </a:cubicBezTo>
                <a:cubicBezTo>
                  <a:pt x="118335" y="58151"/>
                  <a:pt x="118335" y="58151"/>
                  <a:pt x="118335" y="58151"/>
                </a:cubicBezTo>
                <a:cubicBezTo>
                  <a:pt x="119431" y="57630"/>
                  <a:pt x="119431" y="57630"/>
                  <a:pt x="119431" y="57630"/>
                </a:cubicBezTo>
                <a:cubicBezTo>
                  <a:pt x="119986" y="55987"/>
                  <a:pt x="119986" y="55987"/>
                  <a:pt x="119986" y="55987"/>
                </a:cubicBezTo>
                <a:lnTo>
                  <a:pt x="116892" y="52179"/>
                </a:lnTo>
                <a:close/>
                <a:moveTo>
                  <a:pt x="2954" y="80858"/>
                </a:moveTo>
                <a:lnTo>
                  <a:pt x="2954" y="80858"/>
                </a:lnTo>
                <a:cubicBezTo>
                  <a:pt x="2691" y="80995"/>
                  <a:pt x="2691" y="80995"/>
                  <a:pt x="2691" y="80995"/>
                </a:cubicBezTo>
                <a:cubicBezTo>
                  <a:pt x="2483" y="80858"/>
                  <a:pt x="2483" y="80858"/>
                  <a:pt x="2483" y="80858"/>
                </a:cubicBezTo>
                <a:cubicBezTo>
                  <a:pt x="2830" y="80310"/>
                  <a:pt x="2830" y="80310"/>
                  <a:pt x="2830" y="80310"/>
                </a:cubicBezTo>
                <a:cubicBezTo>
                  <a:pt x="3107" y="80584"/>
                  <a:pt x="3107" y="80584"/>
                  <a:pt x="3107" y="80584"/>
                </a:cubicBezTo>
                <a:cubicBezTo>
                  <a:pt x="3107" y="80995"/>
                  <a:pt x="3107" y="80995"/>
                  <a:pt x="3107" y="80995"/>
                </a:cubicBezTo>
                <a:lnTo>
                  <a:pt x="2954" y="80858"/>
                </a:lnTo>
                <a:close/>
                <a:moveTo>
                  <a:pt x="3509" y="75434"/>
                </a:moveTo>
                <a:lnTo>
                  <a:pt x="3509" y="75434"/>
                </a:lnTo>
                <a:cubicBezTo>
                  <a:pt x="3232" y="75023"/>
                  <a:pt x="3232" y="75023"/>
                  <a:pt x="3232" y="75023"/>
                </a:cubicBezTo>
                <a:cubicBezTo>
                  <a:pt x="2899" y="75297"/>
                  <a:pt x="2899" y="75297"/>
                  <a:pt x="2899" y="75297"/>
                </a:cubicBezTo>
                <a:cubicBezTo>
                  <a:pt x="2899" y="75818"/>
                  <a:pt x="2899" y="75818"/>
                  <a:pt x="2899" y="75818"/>
                </a:cubicBezTo>
                <a:cubicBezTo>
                  <a:pt x="2552" y="75955"/>
                  <a:pt x="2552" y="75955"/>
                  <a:pt x="2552" y="75955"/>
                </a:cubicBezTo>
                <a:cubicBezTo>
                  <a:pt x="2552" y="74339"/>
                  <a:pt x="2552" y="74339"/>
                  <a:pt x="2552" y="74339"/>
                </a:cubicBezTo>
                <a:cubicBezTo>
                  <a:pt x="2136" y="73654"/>
                  <a:pt x="2136" y="73654"/>
                  <a:pt x="2136" y="73654"/>
                </a:cubicBezTo>
                <a:cubicBezTo>
                  <a:pt x="2275" y="73380"/>
                  <a:pt x="2275" y="73380"/>
                  <a:pt x="2275" y="73380"/>
                </a:cubicBezTo>
                <a:cubicBezTo>
                  <a:pt x="2067" y="72558"/>
                  <a:pt x="2067" y="72558"/>
                  <a:pt x="2067" y="72558"/>
                </a:cubicBezTo>
                <a:cubicBezTo>
                  <a:pt x="1928" y="72558"/>
                  <a:pt x="1928" y="72558"/>
                  <a:pt x="1928" y="72558"/>
                </a:cubicBezTo>
                <a:cubicBezTo>
                  <a:pt x="1928" y="71764"/>
                  <a:pt x="1928" y="71764"/>
                  <a:pt x="1928" y="71764"/>
                </a:cubicBezTo>
                <a:cubicBezTo>
                  <a:pt x="2344" y="70805"/>
                  <a:pt x="2344" y="70805"/>
                  <a:pt x="2344" y="70805"/>
                </a:cubicBezTo>
                <a:cubicBezTo>
                  <a:pt x="2691" y="70805"/>
                  <a:pt x="2691" y="70805"/>
                  <a:pt x="2691" y="70805"/>
                </a:cubicBezTo>
                <a:cubicBezTo>
                  <a:pt x="3107" y="71901"/>
                  <a:pt x="3107" y="71901"/>
                  <a:pt x="3107" y="71901"/>
                </a:cubicBezTo>
                <a:cubicBezTo>
                  <a:pt x="3579" y="72284"/>
                  <a:pt x="3579" y="72284"/>
                  <a:pt x="3579" y="72284"/>
                </a:cubicBezTo>
                <a:cubicBezTo>
                  <a:pt x="3717" y="73243"/>
                  <a:pt x="3717" y="73243"/>
                  <a:pt x="3717" y="73243"/>
                </a:cubicBezTo>
                <a:cubicBezTo>
                  <a:pt x="3787" y="73243"/>
                  <a:pt x="3787" y="73243"/>
                  <a:pt x="3787" y="73243"/>
                </a:cubicBezTo>
                <a:cubicBezTo>
                  <a:pt x="3856" y="74202"/>
                  <a:pt x="3856" y="74202"/>
                  <a:pt x="3856" y="74202"/>
                </a:cubicBezTo>
                <a:lnTo>
                  <a:pt x="3509" y="75434"/>
                </a:lnTo>
                <a:close/>
                <a:moveTo>
                  <a:pt x="6547" y="72284"/>
                </a:moveTo>
                <a:lnTo>
                  <a:pt x="6547" y="72284"/>
                </a:lnTo>
                <a:cubicBezTo>
                  <a:pt x="6270" y="72558"/>
                  <a:pt x="6270" y="72558"/>
                  <a:pt x="6270" y="72558"/>
                </a:cubicBezTo>
                <a:cubicBezTo>
                  <a:pt x="6131" y="73106"/>
                  <a:pt x="6131" y="73106"/>
                  <a:pt x="6131" y="73106"/>
                </a:cubicBezTo>
                <a:cubicBezTo>
                  <a:pt x="5923" y="72969"/>
                  <a:pt x="5923" y="72969"/>
                  <a:pt x="5923" y="72969"/>
                </a:cubicBezTo>
                <a:cubicBezTo>
                  <a:pt x="6062" y="72284"/>
                  <a:pt x="6062" y="72284"/>
                  <a:pt x="6062" y="72284"/>
                </a:cubicBezTo>
                <a:cubicBezTo>
                  <a:pt x="5715" y="71216"/>
                  <a:pt x="5715" y="71216"/>
                  <a:pt x="5715" y="71216"/>
                </a:cubicBezTo>
                <a:cubicBezTo>
                  <a:pt x="5230" y="70805"/>
                  <a:pt x="5230" y="70805"/>
                  <a:pt x="5230" y="70805"/>
                </a:cubicBezTo>
                <a:cubicBezTo>
                  <a:pt x="5021" y="70257"/>
                  <a:pt x="5021" y="70257"/>
                  <a:pt x="5021" y="70257"/>
                </a:cubicBezTo>
                <a:cubicBezTo>
                  <a:pt x="5299" y="70394"/>
                  <a:pt x="5299" y="70394"/>
                  <a:pt x="5299" y="70394"/>
                </a:cubicBezTo>
                <a:cubicBezTo>
                  <a:pt x="5091" y="69299"/>
                  <a:pt x="5091" y="69299"/>
                  <a:pt x="5091" y="69299"/>
                </a:cubicBezTo>
                <a:cubicBezTo>
                  <a:pt x="5368" y="69710"/>
                  <a:pt x="5368" y="69710"/>
                  <a:pt x="5368" y="69710"/>
                </a:cubicBezTo>
                <a:cubicBezTo>
                  <a:pt x="5160" y="68094"/>
                  <a:pt x="5160" y="68094"/>
                  <a:pt x="5160" y="68094"/>
                </a:cubicBezTo>
                <a:lnTo>
                  <a:pt x="5160" y="68094"/>
                </a:lnTo>
                <a:cubicBezTo>
                  <a:pt x="5368" y="68641"/>
                  <a:pt x="5368" y="68641"/>
                  <a:pt x="5368" y="68641"/>
                </a:cubicBezTo>
                <a:cubicBezTo>
                  <a:pt x="5368" y="69436"/>
                  <a:pt x="5368" y="69436"/>
                  <a:pt x="5368" y="69436"/>
                </a:cubicBezTo>
                <a:cubicBezTo>
                  <a:pt x="5646" y="69710"/>
                  <a:pt x="5646" y="69710"/>
                  <a:pt x="5646" y="69710"/>
                </a:cubicBezTo>
                <a:cubicBezTo>
                  <a:pt x="5576" y="69162"/>
                  <a:pt x="5576" y="69162"/>
                  <a:pt x="5576" y="69162"/>
                </a:cubicBezTo>
                <a:cubicBezTo>
                  <a:pt x="5854" y="69162"/>
                  <a:pt x="5854" y="69162"/>
                  <a:pt x="5854" y="69162"/>
                </a:cubicBezTo>
                <a:cubicBezTo>
                  <a:pt x="5993" y="68888"/>
                  <a:pt x="5993" y="68888"/>
                  <a:pt x="5993" y="68888"/>
                </a:cubicBezTo>
                <a:cubicBezTo>
                  <a:pt x="5784" y="67957"/>
                  <a:pt x="5784" y="67957"/>
                  <a:pt x="5784" y="67957"/>
                </a:cubicBezTo>
                <a:cubicBezTo>
                  <a:pt x="5368" y="67683"/>
                  <a:pt x="5368" y="67683"/>
                  <a:pt x="5368" y="67683"/>
                </a:cubicBezTo>
                <a:cubicBezTo>
                  <a:pt x="5230" y="67135"/>
                  <a:pt x="5230" y="67135"/>
                  <a:pt x="5230" y="67135"/>
                </a:cubicBezTo>
                <a:cubicBezTo>
                  <a:pt x="5576" y="67546"/>
                  <a:pt x="5576" y="67546"/>
                  <a:pt x="5576" y="67546"/>
                </a:cubicBezTo>
                <a:cubicBezTo>
                  <a:pt x="6062" y="68230"/>
                  <a:pt x="6062" y="68230"/>
                  <a:pt x="6062" y="68230"/>
                </a:cubicBezTo>
                <a:cubicBezTo>
                  <a:pt x="5993" y="69436"/>
                  <a:pt x="5993" y="69436"/>
                  <a:pt x="5993" y="69436"/>
                </a:cubicBezTo>
                <a:cubicBezTo>
                  <a:pt x="6547" y="71627"/>
                  <a:pt x="6547" y="71627"/>
                  <a:pt x="6547" y="71627"/>
                </a:cubicBezTo>
                <a:lnTo>
                  <a:pt x="6547" y="72284"/>
                </a:lnTo>
                <a:close/>
                <a:moveTo>
                  <a:pt x="7297" y="75023"/>
                </a:moveTo>
                <a:lnTo>
                  <a:pt x="7297" y="75023"/>
                </a:lnTo>
                <a:cubicBezTo>
                  <a:pt x="7574" y="74887"/>
                  <a:pt x="7574" y="74887"/>
                  <a:pt x="7574" y="74887"/>
                </a:cubicBezTo>
                <a:cubicBezTo>
                  <a:pt x="7713" y="75160"/>
                  <a:pt x="7713" y="75160"/>
                  <a:pt x="7713" y="75160"/>
                </a:cubicBezTo>
                <a:cubicBezTo>
                  <a:pt x="7782" y="75544"/>
                  <a:pt x="7782" y="75544"/>
                  <a:pt x="7782" y="75544"/>
                </a:cubicBezTo>
                <a:cubicBezTo>
                  <a:pt x="7713" y="75544"/>
                  <a:pt x="7713" y="75544"/>
                  <a:pt x="7713" y="75544"/>
                </a:cubicBezTo>
                <a:cubicBezTo>
                  <a:pt x="7297" y="75544"/>
                  <a:pt x="7297" y="75544"/>
                  <a:pt x="7297" y="75544"/>
                </a:cubicBezTo>
                <a:cubicBezTo>
                  <a:pt x="7158" y="75160"/>
                  <a:pt x="7158" y="75160"/>
                  <a:pt x="7158" y="75160"/>
                </a:cubicBezTo>
                <a:lnTo>
                  <a:pt x="7297" y="75023"/>
                </a:lnTo>
                <a:close/>
                <a:moveTo>
                  <a:pt x="8060" y="81406"/>
                </a:moveTo>
                <a:lnTo>
                  <a:pt x="8060" y="81406"/>
                </a:lnTo>
                <a:cubicBezTo>
                  <a:pt x="7921" y="80721"/>
                  <a:pt x="7921" y="80721"/>
                  <a:pt x="7921" y="80721"/>
                </a:cubicBezTo>
                <a:cubicBezTo>
                  <a:pt x="7713" y="80721"/>
                  <a:pt x="7713" y="80721"/>
                  <a:pt x="7713" y="80721"/>
                </a:cubicBezTo>
                <a:cubicBezTo>
                  <a:pt x="7089" y="79516"/>
                  <a:pt x="7089" y="79516"/>
                  <a:pt x="7089" y="79516"/>
                </a:cubicBezTo>
                <a:cubicBezTo>
                  <a:pt x="7227" y="79351"/>
                  <a:pt x="7227" y="79351"/>
                  <a:pt x="7227" y="79351"/>
                </a:cubicBezTo>
                <a:cubicBezTo>
                  <a:pt x="7782" y="80310"/>
                  <a:pt x="7782" y="80310"/>
                  <a:pt x="7782" y="80310"/>
                </a:cubicBezTo>
                <a:cubicBezTo>
                  <a:pt x="7782" y="79105"/>
                  <a:pt x="7782" y="79105"/>
                  <a:pt x="7782" y="79105"/>
                </a:cubicBezTo>
                <a:cubicBezTo>
                  <a:pt x="7505" y="78831"/>
                  <a:pt x="7505" y="78831"/>
                  <a:pt x="7505" y="78831"/>
                </a:cubicBezTo>
                <a:cubicBezTo>
                  <a:pt x="7713" y="78694"/>
                  <a:pt x="7713" y="78694"/>
                  <a:pt x="7713" y="78694"/>
                </a:cubicBezTo>
                <a:cubicBezTo>
                  <a:pt x="8268" y="80036"/>
                  <a:pt x="8268" y="80036"/>
                  <a:pt x="8268" y="80036"/>
                </a:cubicBezTo>
                <a:cubicBezTo>
                  <a:pt x="8406" y="80173"/>
                  <a:pt x="8406" y="80173"/>
                  <a:pt x="8406" y="80173"/>
                </a:cubicBezTo>
                <a:cubicBezTo>
                  <a:pt x="8462" y="80447"/>
                  <a:pt x="8462" y="80447"/>
                  <a:pt x="8462" y="80447"/>
                </a:cubicBezTo>
                <a:lnTo>
                  <a:pt x="8060" y="81406"/>
                </a:lnTo>
                <a:close/>
                <a:moveTo>
                  <a:pt x="16175" y="89294"/>
                </a:moveTo>
                <a:lnTo>
                  <a:pt x="16175" y="89294"/>
                </a:lnTo>
                <a:cubicBezTo>
                  <a:pt x="15828" y="89568"/>
                  <a:pt x="15828" y="89568"/>
                  <a:pt x="15828" y="89568"/>
                </a:cubicBezTo>
                <a:cubicBezTo>
                  <a:pt x="15828" y="90225"/>
                  <a:pt x="15828" y="90225"/>
                  <a:pt x="15828" y="90225"/>
                </a:cubicBezTo>
                <a:cubicBezTo>
                  <a:pt x="15495" y="91047"/>
                  <a:pt x="15495" y="91047"/>
                  <a:pt x="15495" y="91047"/>
                </a:cubicBezTo>
                <a:cubicBezTo>
                  <a:pt x="15828" y="92143"/>
                  <a:pt x="15828" y="92143"/>
                  <a:pt x="15828" y="92143"/>
                </a:cubicBezTo>
                <a:cubicBezTo>
                  <a:pt x="16175" y="91732"/>
                  <a:pt x="16175" y="91732"/>
                  <a:pt x="16175" y="91732"/>
                </a:cubicBezTo>
                <a:cubicBezTo>
                  <a:pt x="15828" y="92965"/>
                  <a:pt x="15828" y="92965"/>
                  <a:pt x="15828" y="92965"/>
                </a:cubicBezTo>
                <a:cubicBezTo>
                  <a:pt x="15967" y="93485"/>
                  <a:pt x="15967" y="93485"/>
                  <a:pt x="15967" y="93485"/>
                </a:cubicBezTo>
                <a:cubicBezTo>
                  <a:pt x="15704" y="93375"/>
                  <a:pt x="15704" y="93375"/>
                  <a:pt x="15704" y="93375"/>
                </a:cubicBezTo>
                <a:cubicBezTo>
                  <a:pt x="15634" y="92143"/>
                  <a:pt x="15634" y="92143"/>
                  <a:pt x="15634" y="92143"/>
                </a:cubicBezTo>
                <a:cubicBezTo>
                  <a:pt x="15287" y="91595"/>
                  <a:pt x="15287" y="91595"/>
                  <a:pt x="15287" y="91595"/>
                </a:cubicBezTo>
                <a:cubicBezTo>
                  <a:pt x="15426" y="90362"/>
                  <a:pt x="15426" y="90362"/>
                  <a:pt x="15426" y="90362"/>
                </a:cubicBezTo>
                <a:cubicBezTo>
                  <a:pt x="16175" y="88883"/>
                  <a:pt x="16175" y="88883"/>
                  <a:pt x="16175" y="88883"/>
                </a:cubicBezTo>
                <a:cubicBezTo>
                  <a:pt x="17077" y="88472"/>
                  <a:pt x="17077" y="88472"/>
                  <a:pt x="17077" y="88472"/>
                </a:cubicBezTo>
                <a:lnTo>
                  <a:pt x="16175" y="89294"/>
                </a:lnTo>
                <a:close/>
                <a:moveTo>
                  <a:pt x="60305" y="91321"/>
                </a:moveTo>
                <a:lnTo>
                  <a:pt x="60305" y="91321"/>
                </a:lnTo>
                <a:cubicBezTo>
                  <a:pt x="60305" y="92417"/>
                  <a:pt x="60305" y="92417"/>
                  <a:pt x="60305" y="92417"/>
                </a:cubicBezTo>
                <a:cubicBezTo>
                  <a:pt x="60027" y="93238"/>
                  <a:pt x="60027" y="93238"/>
                  <a:pt x="60027" y="93238"/>
                </a:cubicBezTo>
                <a:cubicBezTo>
                  <a:pt x="60027" y="92965"/>
                  <a:pt x="60027" y="92965"/>
                  <a:pt x="60027" y="92965"/>
                </a:cubicBezTo>
                <a:cubicBezTo>
                  <a:pt x="59750" y="93485"/>
                  <a:pt x="59750" y="93485"/>
                  <a:pt x="59750" y="93485"/>
                </a:cubicBezTo>
                <a:cubicBezTo>
                  <a:pt x="59889" y="93485"/>
                  <a:pt x="59889" y="93485"/>
                  <a:pt x="59889" y="93485"/>
                </a:cubicBezTo>
                <a:cubicBezTo>
                  <a:pt x="59889" y="93896"/>
                  <a:pt x="59889" y="93896"/>
                  <a:pt x="59889" y="93896"/>
                </a:cubicBezTo>
                <a:cubicBezTo>
                  <a:pt x="59680" y="94170"/>
                  <a:pt x="59680" y="94170"/>
                  <a:pt x="59680" y="94170"/>
                </a:cubicBezTo>
                <a:cubicBezTo>
                  <a:pt x="59403" y="95265"/>
                  <a:pt x="59403" y="95265"/>
                  <a:pt x="59403" y="95265"/>
                </a:cubicBezTo>
                <a:cubicBezTo>
                  <a:pt x="58584" y="95950"/>
                  <a:pt x="58584" y="95950"/>
                  <a:pt x="58584" y="95950"/>
                </a:cubicBezTo>
                <a:cubicBezTo>
                  <a:pt x="58446" y="96361"/>
                  <a:pt x="58446" y="96361"/>
                  <a:pt x="58446" y="96361"/>
                </a:cubicBezTo>
                <a:cubicBezTo>
                  <a:pt x="58099" y="96361"/>
                  <a:pt x="58099" y="96361"/>
                  <a:pt x="58099" y="96361"/>
                </a:cubicBezTo>
                <a:cubicBezTo>
                  <a:pt x="57683" y="97977"/>
                  <a:pt x="57683" y="97977"/>
                  <a:pt x="57683" y="97977"/>
                </a:cubicBezTo>
                <a:cubicBezTo>
                  <a:pt x="56795" y="98662"/>
                  <a:pt x="56795" y="98662"/>
                  <a:pt x="56795" y="98662"/>
                </a:cubicBezTo>
                <a:cubicBezTo>
                  <a:pt x="56309" y="98388"/>
                  <a:pt x="56309" y="98388"/>
                  <a:pt x="56309" y="98388"/>
                </a:cubicBezTo>
                <a:cubicBezTo>
                  <a:pt x="56240" y="97840"/>
                  <a:pt x="56240" y="97840"/>
                  <a:pt x="56240" y="97840"/>
                </a:cubicBezTo>
                <a:cubicBezTo>
                  <a:pt x="57280" y="97292"/>
                  <a:pt x="57280" y="97292"/>
                  <a:pt x="57280" y="97292"/>
                </a:cubicBezTo>
                <a:cubicBezTo>
                  <a:pt x="57683" y="96087"/>
                  <a:pt x="57683" y="96087"/>
                  <a:pt x="57683" y="96087"/>
                </a:cubicBezTo>
                <a:cubicBezTo>
                  <a:pt x="59126" y="94033"/>
                  <a:pt x="59126" y="94033"/>
                  <a:pt x="59126" y="94033"/>
                </a:cubicBezTo>
                <a:cubicBezTo>
                  <a:pt x="58515" y="94581"/>
                  <a:pt x="58515" y="94581"/>
                  <a:pt x="58515" y="94581"/>
                </a:cubicBezTo>
                <a:cubicBezTo>
                  <a:pt x="59403" y="92280"/>
                  <a:pt x="59403" y="92280"/>
                  <a:pt x="59403" y="92280"/>
                </a:cubicBezTo>
                <a:cubicBezTo>
                  <a:pt x="60235" y="88472"/>
                  <a:pt x="60235" y="88472"/>
                  <a:pt x="60235" y="88472"/>
                </a:cubicBezTo>
                <a:cubicBezTo>
                  <a:pt x="60513" y="87925"/>
                  <a:pt x="60513" y="87925"/>
                  <a:pt x="60513" y="87925"/>
                </a:cubicBezTo>
                <a:cubicBezTo>
                  <a:pt x="60652" y="88335"/>
                  <a:pt x="60652" y="88335"/>
                  <a:pt x="60652" y="88335"/>
                </a:cubicBezTo>
                <a:lnTo>
                  <a:pt x="60305" y="9132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128"/>
          <p:cNvSpPr/>
          <p:nvPr/>
        </p:nvSpPr>
        <p:spPr>
          <a:xfrm>
            <a:off x="4670385" y="2175659"/>
            <a:ext cx="168600" cy="369900"/>
          </a:xfrm>
          <a:custGeom>
            <a:rect b="b" l="l" r="r" t="t"/>
            <a:pathLst>
              <a:path extrusionOk="0" h="120000" w="120000">
                <a:moveTo>
                  <a:pt x="104771" y="80895"/>
                </a:moveTo>
                <a:lnTo>
                  <a:pt x="111878" y="76262"/>
                </a:lnTo>
                <a:lnTo>
                  <a:pt x="100710" y="67088"/>
                </a:lnTo>
                <a:lnTo>
                  <a:pt x="104771" y="56988"/>
                </a:lnTo>
                <a:lnTo>
                  <a:pt x="93807" y="43181"/>
                </a:lnTo>
                <a:lnTo>
                  <a:pt x="103756" y="34934"/>
                </a:lnTo>
                <a:lnTo>
                  <a:pt x="97664" y="27521"/>
                </a:lnTo>
                <a:lnTo>
                  <a:pt x="87715" y="25667"/>
                </a:lnTo>
                <a:lnTo>
                  <a:pt x="87715" y="16957"/>
                </a:lnTo>
                <a:lnTo>
                  <a:pt x="93807" y="15104"/>
                </a:lnTo>
                <a:lnTo>
                  <a:pt x="97664" y="7783"/>
                </a:lnTo>
                <a:lnTo>
                  <a:pt x="82639" y="0"/>
                </a:lnTo>
                <a:lnTo>
                  <a:pt x="59492" y="3613"/>
                </a:lnTo>
                <a:lnTo>
                  <a:pt x="58477" y="13714"/>
                </a:lnTo>
                <a:lnTo>
                  <a:pt x="47309" y="19737"/>
                </a:lnTo>
                <a:lnTo>
                  <a:pt x="24162" y="19737"/>
                </a:lnTo>
                <a:lnTo>
                  <a:pt x="12182" y="11861"/>
                </a:lnTo>
                <a:lnTo>
                  <a:pt x="0" y="14177"/>
                </a:lnTo>
                <a:lnTo>
                  <a:pt x="18071" y="22054"/>
                </a:lnTo>
                <a:lnTo>
                  <a:pt x="26192" y="22980"/>
                </a:lnTo>
                <a:lnTo>
                  <a:pt x="35329" y="28911"/>
                </a:lnTo>
                <a:lnTo>
                  <a:pt x="35329" y="28911"/>
                </a:lnTo>
                <a:lnTo>
                  <a:pt x="33299" y="41328"/>
                </a:lnTo>
                <a:lnTo>
                  <a:pt x="40406" y="45498"/>
                </a:lnTo>
                <a:lnTo>
                  <a:pt x="34314" y="50965"/>
                </a:lnTo>
                <a:lnTo>
                  <a:pt x="40406" y="56061"/>
                </a:lnTo>
                <a:lnTo>
                  <a:pt x="46294" y="56061"/>
                </a:lnTo>
                <a:lnTo>
                  <a:pt x="46294" y="56061"/>
                </a:lnTo>
                <a:lnTo>
                  <a:pt x="55431" y="68015"/>
                </a:lnTo>
                <a:lnTo>
                  <a:pt x="46294" y="68015"/>
                </a:lnTo>
                <a:lnTo>
                  <a:pt x="19086" y="86826"/>
                </a:lnTo>
                <a:lnTo>
                  <a:pt x="7106" y="90996"/>
                </a:lnTo>
                <a:lnTo>
                  <a:pt x="13197" y="105266"/>
                </a:lnTo>
                <a:lnTo>
                  <a:pt x="13197" y="105266"/>
                </a:lnTo>
                <a:lnTo>
                  <a:pt x="9137" y="112123"/>
                </a:lnTo>
                <a:lnTo>
                  <a:pt x="30253" y="119907"/>
                </a:lnTo>
                <a:lnTo>
                  <a:pt x="72487" y="113513"/>
                </a:lnTo>
                <a:lnTo>
                  <a:pt x="80609" y="113050"/>
                </a:lnTo>
                <a:lnTo>
                  <a:pt x="105786" y="101559"/>
                </a:lnTo>
                <a:lnTo>
                  <a:pt x="119796" y="88679"/>
                </a:lnTo>
                <a:lnTo>
                  <a:pt x="104771" y="80895"/>
                </a:lnTo>
                <a:close/>
                <a:moveTo>
                  <a:pt x="57461" y="108880"/>
                </a:moveTo>
                <a:lnTo>
                  <a:pt x="56446" y="102023"/>
                </a:lnTo>
                <a:lnTo>
                  <a:pt x="58477" y="101096"/>
                </a:lnTo>
                <a:lnTo>
                  <a:pt x="56446" y="100169"/>
                </a:lnTo>
                <a:lnTo>
                  <a:pt x="60507" y="95629"/>
                </a:lnTo>
                <a:lnTo>
                  <a:pt x="58477" y="100169"/>
                </a:lnTo>
                <a:lnTo>
                  <a:pt x="58477" y="106656"/>
                </a:lnTo>
                <a:lnTo>
                  <a:pt x="62538" y="109343"/>
                </a:lnTo>
                <a:lnTo>
                  <a:pt x="57461" y="108880"/>
                </a:lnTo>
                <a:close/>
                <a:moveTo>
                  <a:pt x="96649" y="96926"/>
                </a:moveTo>
                <a:lnTo>
                  <a:pt x="89746" y="102949"/>
                </a:lnTo>
                <a:lnTo>
                  <a:pt x="93807" y="104803"/>
                </a:lnTo>
                <a:lnTo>
                  <a:pt x="88730" y="107490"/>
                </a:lnTo>
                <a:lnTo>
                  <a:pt x="83654" y="102023"/>
                </a:lnTo>
                <a:lnTo>
                  <a:pt x="85685" y="102486"/>
                </a:lnTo>
                <a:lnTo>
                  <a:pt x="87715" y="99243"/>
                </a:lnTo>
                <a:lnTo>
                  <a:pt x="88730" y="101096"/>
                </a:lnTo>
                <a:lnTo>
                  <a:pt x="90761" y="98316"/>
                </a:lnTo>
                <a:lnTo>
                  <a:pt x="92791" y="97853"/>
                </a:lnTo>
                <a:lnTo>
                  <a:pt x="86700" y="94239"/>
                </a:lnTo>
                <a:lnTo>
                  <a:pt x="85685" y="90532"/>
                </a:lnTo>
                <a:lnTo>
                  <a:pt x="93807" y="93776"/>
                </a:lnTo>
                <a:lnTo>
                  <a:pt x="96649" y="87752"/>
                </a:lnTo>
                <a:lnTo>
                  <a:pt x="96649" y="92386"/>
                </a:lnTo>
                <a:lnTo>
                  <a:pt x="99695" y="98316"/>
                </a:lnTo>
                <a:lnTo>
                  <a:pt x="96649" y="969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p128"/>
          <p:cNvSpPr/>
          <p:nvPr/>
        </p:nvSpPr>
        <p:spPr>
          <a:xfrm>
            <a:off x="4529373" y="2220970"/>
            <a:ext cx="197700" cy="458100"/>
          </a:xfrm>
          <a:custGeom>
            <a:rect b="b" l="l" r="r" t="t"/>
            <a:pathLst>
              <a:path extrusionOk="0" h="120000" w="120000">
                <a:moveTo>
                  <a:pt x="119826" y="25286"/>
                </a:moveTo>
                <a:lnTo>
                  <a:pt x="113748" y="21546"/>
                </a:lnTo>
                <a:lnTo>
                  <a:pt x="113748" y="21546"/>
                </a:lnTo>
                <a:lnTo>
                  <a:pt x="115484" y="11521"/>
                </a:lnTo>
                <a:lnTo>
                  <a:pt x="107670" y="7032"/>
                </a:lnTo>
                <a:lnTo>
                  <a:pt x="101591" y="6359"/>
                </a:lnTo>
                <a:lnTo>
                  <a:pt x="101591" y="6359"/>
                </a:lnTo>
                <a:lnTo>
                  <a:pt x="85267" y="0"/>
                </a:lnTo>
                <a:lnTo>
                  <a:pt x="84399" y="0"/>
                </a:lnTo>
                <a:lnTo>
                  <a:pt x="84399" y="7481"/>
                </a:lnTo>
                <a:lnTo>
                  <a:pt x="67206" y="5985"/>
                </a:lnTo>
                <a:lnTo>
                  <a:pt x="63733" y="12269"/>
                </a:lnTo>
                <a:lnTo>
                  <a:pt x="55918" y="10399"/>
                </a:lnTo>
                <a:lnTo>
                  <a:pt x="47409" y="17805"/>
                </a:lnTo>
                <a:lnTo>
                  <a:pt x="52619" y="21172"/>
                </a:lnTo>
                <a:lnTo>
                  <a:pt x="38726" y="30448"/>
                </a:lnTo>
                <a:lnTo>
                  <a:pt x="32648" y="30822"/>
                </a:lnTo>
                <a:lnTo>
                  <a:pt x="25007" y="44962"/>
                </a:lnTo>
                <a:lnTo>
                  <a:pt x="28480" y="47506"/>
                </a:lnTo>
                <a:lnTo>
                  <a:pt x="28480" y="50872"/>
                </a:lnTo>
                <a:lnTo>
                  <a:pt x="19797" y="50872"/>
                </a:lnTo>
                <a:lnTo>
                  <a:pt x="10246" y="54987"/>
                </a:lnTo>
                <a:lnTo>
                  <a:pt x="10246" y="71296"/>
                </a:lnTo>
                <a:lnTo>
                  <a:pt x="17192" y="73915"/>
                </a:lnTo>
                <a:lnTo>
                  <a:pt x="11114" y="77206"/>
                </a:lnTo>
                <a:lnTo>
                  <a:pt x="12850" y="84239"/>
                </a:lnTo>
                <a:lnTo>
                  <a:pt x="4341" y="88354"/>
                </a:lnTo>
                <a:lnTo>
                  <a:pt x="6946" y="92094"/>
                </a:lnTo>
                <a:lnTo>
                  <a:pt x="1736" y="93216"/>
                </a:lnTo>
                <a:lnTo>
                  <a:pt x="0" y="93965"/>
                </a:lnTo>
                <a:lnTo>
                  <a:pt x="11114" y="109152"/>
                </a:lnTo>
                <a:lnTo>
                  <a:pt x="17192" y="111770"/>
                </a:lnTo>
                <a:lnTo>
                  <a:pt x="12850" y="113940"/>
                </a:lnTo>
                <a:lnTo>
                  <a:pt x="18060" y="117680"/>
                </a:lnTo>
                <a:lnTo>
                  <a:pt x="17192" y="119925"/>
                </a:lnTo>
                <a:lnTo>
                  <a:pt x="28480" y="119177"/>
                </a:lnTo>
                <a:lnTo>
                  <a:pt x="27612" y="115062"/>
                </a:lnTo>
                <a:lnTo>
                  <a:pt x="35253" y="113640"/>
                </a:lnTo>
                <a:lnTo>
                  <a:pt x="43068" y="113940"/>
                </a:lnTo>
                <a:lnTo>
                  <a:pt x="50882" y="98379"/>
                </a:lnTo>
                <a:lnTo>
                  <a:pt x="47409" y="95386"/>
                </a:lnTo>
                <a:lnTo>
                  <a:pt x="68075" y="90598"/>
                </a:lnTo>
                <a:lnTo>
                  <a:pt x="48277" y="89476"/>
                </a:lnTo>
                <a:lnTo>
                  <a:pt x="48277" y="89102"/>
                </a:lnTo>
                <a:lnTo>
                  <a:pt x="66338" y="88354"/>
                </a:lnTo>
                <a:lnTo>
                  <a:pt x="70680" y="85361"/>
                </a:lnTo>
                <a:lnTo>
                  <a:pt x="56787" y="79825"/>
                </a:lnTo>
                <a:lnTo>
                  <a:pt x="56787" y="79451"/>
                </a:lnTo>
                <a:lnTo>
                  <a:pt x="54182" y="70174"/>
                </a:lnTo>
                <a:lnTo>
                  <a:pt x="56787" y="70174"/>
                </a:lnTo>
                <a:lnTo>
                  <a:pt x="55918" y="66807"/>
                </a:lnTo>
                <a:lnTo>
                  <a:pt x="55918" y="66807"/>
                </a:lnTo>
                <a:lnTo>
                  <a:pt x="57655" y="63516"/>
                </a:lnTo>
                <a:lnTo>
                  <a:pt x="68943" y="56034"/>
                </a:lnTo>
                <a:lnTo>
                  <a:pt x="90477" y="47880"/>
                </a:lnTo>
                <a:lnTo>
                  <a:pt x="96555" y="46758"/>
                </a:lnTo>
                <a:lnTo>
                  <a:pt x="94819" y="44962"/>
                </a:lnTo>
                <a:lnTo>
                  <a:pt x="92214" y="43840"/>
                </a:lnTo>
                <a:lnTo>
                  <a:pt x="93950" y="40099"/>
                </a:lnTo>
                <a:lnTo>
                  <a:pt x="105065" y="33067"/>
                </a:lnTo>
                <a:lnTo>
                  <a:pt x="114616" y="33815"/>
                </a:lnTo>
                <a:lnTo>
                  <a:pt x="119826" y="33441"/>
                </a:lnTo>
                <a:lnTo>
                  <a:pt x="114616" y="29326"/>
                </a:lnTo>
                <a:lnTo>
                  <a:pt x="119826" y="25286"/>
                </a:lnTo>
                <a:close/>
                <a:moveTo>
                  <a:pt x="23270" y="95760"/>
                </a:moveTo>
                <a:lnTo>
                  <a:pt x="21534" y="95760"/>
                </a:lnTo>
                <a:lnTo>
                  <a:pt x="17192" y="97256"/>
                </a:lnTo>
                <a:lnTo>
                  <a:pt x="17192" y="96508"/>
                </a:lnTo>
                <a:lnTo>
                  <a:pt x="11982" y="97630"/>
                </a:lnTo>
                <a:lnTo>
                  <a:pt x="14587" y="95386"/>
                </a:lnTo>
                <a:lnTo>
                  <a:pt x="12850" y="93965"/>
                </a:lnTo>
                <a:lnTo>
                  <a:pt x="14587" y="93216"/>
                </a:lnTo>
                <a:lnTo>
                  <a:pt x="15455" y="91346"/>
                </a:lnTo>
                <a:lnTo>
                  <a:pt x="17192" y="90972"/>
                </a:lnTo>
                <a:lnTo>
                  <a:pt x="18929" y="93216"/>
                </a:lnTo>
                <a:lnTo>
                  <a:pt x="18929" y="87980"/>
                </a:lnTo>
                <a:lnTo>
                  <a:pt x="25875" y="89476"/>
                </a:lnTo>
                <a:lnTo>
                  <a:pt x="23270" y="95760"/>
                </a:lnTo>
                <a:close/>
                <a:moveTo>
                  <a:pt x="32648" y="98004"/>
                </a:moveTo>
                <a:lnTo>
                  <a:pt x="30043" y="99127"/>
                </a:lnTo>
                <a:lnTo>
                  <a:pt x="28480" y="102867"/>
                </a:lnTo>
                <a:lnTo>
                  <a:pt x="26743" y="103990"/>
                </a:lnTo>
                <a:lnTo>
                  <a:pt x="29348" y="98004"/>
                </a:lnTo>
                <a:lnTo>
                  <a:pt x="28480" y="96134"/>
                </a:lnTo>
                <a:lnTo>
                  <a:pt x="30043" y="96882"/>
                </a:lnTo>
                <a:lnTo>
                  <a:pt x="33516" y="94638"/>
                </a:lnTo>
                <a:lnTo>
                  <a:pt x="32648" y="98004"/>
                </a:lnTo>
                <a:close/>
                <a:moveTo>
                  <a:pt x="55224" y="82069"/>
                </a:moveTo>
                <a:lnTo>
                  <a:pt x="56787" y="79825"/>
                </a:lnTo>
                <a:lnTo>
                  <a:pt x="58523" y="80947"/>
                </a:lnTo>
                <a:lnTo>
                  <a:pt x="53487" y="83566"/>
                </a:lnTo>
                <a:lnTo>
                  <a:pt x="49146" y="83940"/>
                </a:lnTo>
                <a:lnTo>
                  <a:pt x="46541" y="83566"/>
                </a:lnTo>
                <a:lnTo>
                  <a:pt x="55224" y="8206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p128"/>
          <p:cNvSpPr/>
          <p:nvPr/>
        </p:nvSpPr>
        <p:spPr>
          <a:xfrm>
            <a:off x="4314078" y="3526181"/>
            <a:ext cx="64200" cy="98400"/>
          </a:xfrm>
          <a:custGeom>
            <a:rect b="b" l="l" r="r" t="t"/>
            <a:pathLst>
              <a:path extrusionOk="0" h="120000" w="120000">
                <a:moveTo>
                  <a:pt x="103392" y="78017"/>
                </a:moveTo>
                <a:lnTo>
                  <a:pt x="103392" y="20991"/>
                </a:lnTo>
                <a:lnTo>
                  <a:pt x="71785" y="0"/>
                </a:lnTo>
                <a:lnTo>
                  <a:pt x="5357" y="0"/>
                </a:lnTo>
                <a:lnTo>
                  <a:pt x="18214" y="52128"/>
                </a:lnTo>
                <a:lnTo>
                  <a:pt x="0" y="85014"/>
                </a:lnTo>
                <a:lnTo>
                  <a:pt x="15535" y="100758"/>
                </a:lnTo>
                <a:lnTo>
                  <a:pt x="12857" y="116151"/>
                </a:lnTo>
                <a:lnTo>
                  <a:pt x="28928" y="119650"/>
                </a:lnTo>
                <a:lnTo>
                  <a:pt x="47678" y="112653"/>
                </a:lnTo>
                <a:lnTo>
                  <a:pt x="69107" y="109504"/>
                </a:lnTo>
                <a:lnTo>
                  <a:pt x="89999" y="100758"/>
                </a:lnTo>
                <a:lnTo>
                  <a:pt x="108749" y="99008"/>
                </a:lnTo>
                <a:lnTo>
                  <a:pt x="111428" y="100758"/>
                </a:lnTo>
                <a:lnTo>
                  <a:pt x="119464" y="95510"/>
                </a:lnTo>
                <a:lnTo>
                  <a:pt x="103392" y="78017"/>
                </a:lnTo>
                <a:close/>
                <a:moveTo>
                  <a:pt x="87321" y="90262"/>
                </a:moveTo>
                <a:lnTo>
                  <a:pt x="63749" y="81516"/>
                </a:lnTo>
                <a:lnTo>
                  <a:pt x="85178" y="83265"/>
                </a:lnTo>
                <a:lnTo>
                  <a:pt x="89999" y="72769"/>
                </a:lnTo>
                <a:lnTo>
                  <a:pt x="85178" y="66122"/>
                </a:lnTo>
                <a:lnTo>
                  <a:pt x="74464" y="67871"/>
                </a:lnTo>
                <a:lnTo>
                  <a:pt x="79821" y="62623"/>
                </a:lnTo>
                <a:lnTo>
                  <a:pt x="71785" y="59125"/>
                </a:lnTo>
                <a:lnTo>
                  <a:pt x="61071" y="60874"/>
                </a:lnTo>
                <a:lnTo>
                  <a:pt x="61071" y="48629"/>
                </a:lnTo>
                <a:lnTo>
                  <a:pt x="34285" y="46880"/>
                </a:lnTo>
                <a:lnTo>
                  <a:pt x="53035" y="43381"/>
                </a:lnTo>
                <a:lnTo>
                  <a:pt x="53035" y="34635"/>
                </a:lnTo>
                <a:lnTo>
                  <a:pt x="61071" y="46880"/>
                </a:lnTo>
                <a:lnTo>
                  <a:pt x="87321" y="60874"/>
                </a:lnTo>
                <a:lnTo>
                  <a:pt x="92678" y="45131"/>
                </a:lnTo>
                <a:lnTo>
                  <a:pt x="95357" y="74518"/>
                </a:lnTo>
                <a:lnTo>
                  <a:pt x="87321" y="9026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Google Shape;2706;p128"/>
          <p:cNvSpPr/>
          <p:nvPr/>
        </p:nvSpPr>
        <p:spPr>
          <a:xfrm>
            <a:off x="4875607" y="3626872"/>
            <a:ext cx="119700" cy="138600"/>
          </a:xfrm>
          <a:custGeom>
            <a:rect b="b" l="l" r="r" t="t"/>
            <a:pathLst>
              <a:path extrusionOk="0" h="120000" w="120000">
                <a:moveTo>
                  <a:pt x="105611" y="72197"/>
                </a:moveTo>
                <a:lnTo>
                  <a:pt x="105611" y="23408"/>
                </a:lnTo>
                <a:lnTo>
                  <a:pt x="105611" y="23408"/>
                </a:lnTo>
                <a:lnTo>
                  <a:pt x="119712" y="9856"/>
                </a:lnTo>
                <a:lnTo>
                  <a:pt x="99856" y="4928"/>
                </a:lnTo>
                <a:lnTo>
                  <a:pt x="85467" y="13552"/>
                </a:lnTo>
                <a:lnTo>
                  <a:pt x="65611" y="14784"/>
                </a:lnTo>
                <a:lnTo>
                  <a:pt x="39999" y="1232"/>
                </a:lnTo>
                <a:lnTo>
                  <a:pt x="31366" y="1232"/>
                </a:lnTo>
                <a:lnTo>
                  <a:pt x="34244" y="3696"/>
                </a:lnTo>
                <a:lnTo>
                  <a:pt x="35683" y="19712"/>
                </a:lnTo>
                <a:lnTo>
                  <a:pt x="42589" y="31786"/>
                </a:lnTo>
                <a:lnTo>
                  <a:pt x="29928" y="20944"/>
                </a:lnTo>
                <a:lnTo>
                  <a:pt x="25611" y="8624"/>
                </a:lnTo>
                <a:lnTo>
                  <a:pt x="28489" y="0"/>
                </a:lnTo>
                <a:lnTo>
                  <a:pt x="4316" y="0"/>
                </a:lnTo>
                <a:lnTo>
                  <a:pt x="0" y="4928"/>
                </a:lnTo>
                <a:lnTo>
                  <a:pt x="0" y="4928"/>
                </a:lnTo>
                <a:lnTo>
                  <a:pt x="15539" y="34250"/>
                </a:lnTo>
                <a:lnTo>
                  <a:pt x="0" y="57659"/>
                </a:lnTo>
                <a:lnTo>
                  <a:pt x="0" y="57659"/>
                </a:lnTo>
                <a:lnTo>
                  <a:pt x="1438" y="63572"/>
                </a:lnTo>
                <a:lnTo>
                  <a:pt x="12661" y="63572"/>
                </a:lnTo>
                <a:lnTo>
                  <a:pt x="0" y="69733"/>
                </a:lnTo>
                <a:lnTo>
                  <a:pt x="56978" y="97823"/>
                </a:lnTo>
                <a:lnTo>
                  <a:pt x="58417" y="110143"/>
                </a:lnTo>
                <a:lnTo>
                  <a:pt x="81151" y="119753"/>
                </a:lnTo>
                <a:lnTo>
                  <a:pt x="84028" y="118767"/>
                </a:lnTo>
                <a:lnTo>
                  <a:pt x="92661" y="103983"/>
                </a:lnTo>
                <a:lnTo>
                  <a:pt x="94100" y="96591"/>
                </a:lnTo>
                <a:lnTo>
                  <a:pt x="102733" y="91663"/>
                </a:lnTo>
                <a:lnTo>
                  <a:pt x="105611" y="85749"/>
                </a:lnTo>
                <a:lnTo>
                  <a:pt x="111366" y="84517"/>
                </a:lnTo>
                <a:lnTo>
                  <a:pt x="115395" y="79589"/>
                </a:lnTo>
                <a:lnTo>
                  <a:pt x="105611" y="7219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128"/>
          <p:cNvSpPr/>
          <p:nvPr/>
        </p:nvSpPr>
        <p:spPr>
          <a:xfrm>
            <a:off x="4815173" y="3859720"/>
            <a:ext cx="159900" cy="259200"/>
          </a:xfrm>
          <a:custGeom>
            <a:rect b="b" l="l" r="r" t="t"/>
            <a:pathLst>
              <a:path extrusionOk="0" h="120000" w="120000">
                <a:moveTo>
                  <a:pt x="119786" y="0"/>
                </a:moveTo>
                <a:lnTo>
                  <a:pt x="118718" y="0"/>
                </a:lnTo>
                <a:lnTo>
                  <a:pt x="96512" y="6600"/>
                </a:lnTo>
                <a:lnTo>
                  <a:pt x="55088" y="7920"/>
                </a:lnTo>
                <a:lnTo>
                  <a:pt x="50818" y="12409"/>
                </a:lnTo>
                <a:lnTo>
                  <a:pt x="54021" y="20990"/>
                </a:lnTo>
                <a:lnTo>
                  <a:pt x="65765" y="28778"/>
                </a:lnTo>
                <a:lnTo>
                  <a:pt x="65765" y="28778"/>
                </a:lnTo>
                <a:lnTo>
                  <a:pt x="66832" y="38679"/>
                </a:lnTo>
                <a:lnTo>
                  <a:pt x="66832" y="38679"/>
                </a:lnTo>
                <a:lnTo>
                  <a:pt x="61494" y="47128"/>
                </a:lnTo>
                <a:lnTo>
                  <a:pt x="46761" y="39339"/>
                </a:lnTo>
                <a:lnTo>
                  <a:pt x="49750" y="32739"/>
                </a:lnTo>
                <a:lnTo>
                  <a:pt x="47615" y="27458"/>
                </a:lnTo>
                <a:lnTo>
                  <a:pt x="40355" y="29438"/>
                </a:lnTo>
                <a:lnTo>
                  <a:pt x="33950" y="24290"/>
                </a:lnTo>
                <a:lnTo>
                  <a:pt x="0" y="31419"/>
                </a:lnTo>
                <a:lnTo>
                  <a:pt x="2135" y="35379"/>
                </a:lnTo>
                <a:lnTo>
                  <a:pt x="2135" y="35379"/>
                </a:lnTo>
                <a:lnTo>
                  <a:pt x="4270" y="38679"/>
                </a:lnTo>
                <a:lnTo>
                  <a:pt x="30747" y="42640"/>
                </a:lnTo>
                <a:lnTo>
                  <a:pt x="29679" y="61518"/>
                </a:lnTo>
                <a:lnTo>
                  <a:pt x="33950" y="68118"/>
                </a:lnTo>
                <a:lnTo>
                  <a:pt x="33950" y="68118"/>
                </a:lnTo>
                <a:lnTo>
                  <a:pt x="21138" y="83168"/>
                </a:lnTo>
                <a:lnTo>
                  <a:pt x="17935" y="83168"/>
                </a:lnTo>
                <a:lnTo>
                  <a:pt x="16014" y="88448"/>
                </a:lnTo>
                <a:lnTo>
                  <a:pt x="16014" y="88448"/>
                </a:lnTo>
                <a:lnTo>
                  <a:pt x="17081" y="95577"/>
                </a:lnTo>
                <a:lnTo>
                  <a:pt x="21138" y="101518"/>
                </a:lnTo>
                <a:lnTo>
                  <a:pt x="22206" y="112607"/>
                </a:lnTo>
                <a:lnTo>
                  <a:pt x="23274" y="119207"/>
                </a:lnTo>
                <a:lnTo>
                  <a:pt x="29679" y="119867"/>
                </a:lnTo>
                <a:lnTo>
                  <a:pt x="29679" y="116567"/>
                </a:lnTo>
                <a:lnTo>
                  <a:pt x="28612" y="117227"/>
                </a:lnTo>
                <a:lnTo>
                  <a:pt x="25409" y="113927"/>
                </a:lnTo>
                <a:lnTo>
                  <a:pt x="29679" y="110099"/>
                </a:lnTo>
                <a:lnTo>
                  <a:pt x="31814" y="110759"/>
                </a:lnTo>
                <a:lnTo>
                  <a:pt x="38220" y="107458"/>
                </a:lnTo>
                <a:lnTo>
                  <a:pt x="50818" y="106138"/>
                </a:lnTo>
                <a:lnTo>
                  <a:pt x="58291" y="100858"/>
                </a:lnTo>
                <a:lnTo>
                  <a:pt x="59359" y="98877"/>
                </a:lnTo>
                <a:lnTo>
                  <a:pt x="55088" y="100198"/>
                </a:lnTo>
                <a:lnTo>
                  <a:pt x="59359" y="93069"/>
                </a:lnTo>
                <a:lnTo>
                  <a:pt x="59359" y="85148"/>
                </a:lnTo>
                <a:lnTo>
                  <a:pt x="57224" y="85808"/>
                </a:lnTo>
                <a:lnTo>
                  <a:pt x="57224" y="81848"/>
                </a:lnTo>
                <a:lnTo>
                  <a:pt x="54021" y="75379"/>
                </a:lnTo>
                <a:lnTo>
                  <a:pt x="49750" y="72739"/>
                </a:lnTo>
                <a:lnTo>
                  <a:pt x="49750" y="68118"/>
                </a:lnTo>
                <a:lnTo>
                  <a:pt x="57224" y="65478"/>
                </a:lnTo>
                <a:lnTo>
                  <a:pt x="66832" y="58349"/>
                </a:lnTo>
                <a:lnTo>
                  <a:pt x="67900" y="59669"/>
                </a:lnTo>
                <a:lnTo>
                  <a:pt x="72170" y="57029"/>
                </a:lnTo>
                <a:lnTo>
                  <a:pt x="72170" y="55049"/>
                </a:lnTo>
                <a:lnTo>
                  <a:pt x="75373" y="55049"/>
                </a:lnTo>
                <a:lnTo>
                  <a:pt x="78362" y="51749"/>
                </a:lnTo>
                <a:lnTo>
                  <a:pt x="78362" y="51749"/>
                </a:lnTo>
                <a:lnTo>
                  <a:pt x="92241" y="47128"/>
                </a:lnTo>
                <a:lnTo>
                  <a:pt x="97580" y="47128"/>
                </a:lnTo>
                <a:lnTo>
                  <a:pt x="100782" y="44488"/>
                </a:lnTo>
                <a:lnTo>
                  <a:pt x="106975" y="42640"/>
                </a:lnTo>
                <a:lnTo>
                  <a:pt x="106975" y="41320"/>
                </a:lnTo>
                <a:lnTo>
                  <a:pt x="110177" y="40000"/>
                </a:lnTo>
                <a:lnTo>
                  <a:pt x="116583" y="34059"/>
                </a:lnTo>
                <a:lnTo>
                  <a:pt x="114448" y="33399"/>
                </a:lnTo>
                <a:lnTo>
                  <a:pt x="118718" y="28778"/>
                </a:lnTo>
                <a:lnTo>
                  <a:pt x="116583" y="28118"/>
                </a:lnTo>
                <a:lnTo>
                  <a:pt x="117651" y="26798"/>
                </a:lnTo>
                <a:lnTo>
                  <a:pt x="116583" y="26270"/>
                </a:lnTo>
                <a:lnTo>
                  <a:pt x="116583" y="18349"/>
                </a:lnTo>
                <a:lnTo>
                  <a:pt x="114448" y="17029"/>
                </a:lnTo>
                <a:lnTo>
                  <a:pt x="116583" y="15049"/>
                </a:lnTo>
                <a:lnTo>
                  <a:pt x="114448" y="7920"/>
                </a:lnTo>
                <a:lnTo>
                  <a:pt x="119786" y="3300"/>
                </a:lnTo>
                <a:lnTo>
                  <a:pt x="119786" y="0"/>
                </a:lnTo>
                <a:close/>
                <a:moveTo>
                  <a:pt x="13879" y="38679"/>
                </a:moveTo>
                <a:lnTo>
                  <a:pt x="6405" y="36039"/>
                </a:lnTo>
                <a:lnTo>
                  <a:pt x="8540" y="35379"/>
                </a:lnTo>
                <a:lnTo>
                  <a:pt x="13879" y="36699"/>
                </a:lnTo>
                <a:lnTo>
                  <a:pt x="24341" y="36039"/>
                </a:lnTo>
                <a:lnTo>
                  <a:pt x="13879" y="3867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8" name="Google Shape;2708;p128"/>
          <p:cNvSpPr/>
          <p:nvPr/>
        </p:nvSpPr>
        <p:spPr>
          <a:xfrm>
            <a:off x="4660312" y="3971740"/>
            <a:ext cx="141000" cy="147300"/>
          </a:xfrm>
          <a:custGeom>
            <a:rect b="b" l="l" r="r" t="t"/>
            <a:pathLst>
              <a:path extrusionOk="0" h="120000" w="120000">
                <a:moveTo>
                  <a:pt x="102718" y="52920"/>
                </a:moveTo>
                <a:lnTo>
                  <a:pt x="99066" y="35744"/>
                </a:lnTo>
                <a:lnTo>
                  <a:pt x="76186" y="17176"/>
                </a:lnTo>
                <a:lnTo>
                  <a:pt x="67667" y="0"/>
                </a:lnTo>
                <a:lnTo>
                  <a:pt x="46004" y="12765"/>
                </a:lnTo>
                <a:lnTo>
                  <a:pt x="41135" y="3481"/>
                </a:lnTo>
                <a:lnTo>
                  <a:pt x="13387" y="8123"/>
                </a:lnTo>
                <a:lnTo>
                  <a:pt x="13387" y="54081"/>
                </a:lnTo>
                <a:lnTo>
                  <a:pt x="0" y="57562"/>
                </a:lnTo>
                <a:lnTo>
                  <a:pt x="0" y="89825"/>
                </a:lnTo>
                <a:lnTo>
                  <a:pt x="12170" y="106073"/>
                </a:lnTo>
                <a:lnTo>
                  <a:pt x="12170" y="113965"/>
                </a:lnTo>
                <a:lnTo>
                  <a:pt x="8519" y="118607"/>
                </a:lnTo>
                <a:lnTo>
                  <a:pt x="17038" y="119767"/>
                </a:lnTo>
                <a:lnTo>
                  <a:pt x="30182" y="116286"/>
                </a:lnTo>
                <a:lnTo>
                  <a:pt x="44787" y="99110"/>
                </a:lnTo>
                <a:lnTo>
                  <a:pt x="62799" y="106073"/>
                </a:lnTo>
                <a:lnTo>
                  <a:pt x="72535" y="102591"/>
                </a:lnTo>
                <a:lnTo>
                  <a:pt x="78620" y="88665"/>
                </a:lnTo>
                <a:lnTo>
                  <a:pt x="107586" y="63365"/>
                </a:lnTo>
                <a:lnTo>
                  <a:pt x="119756" y="57562"/>
                </a:lnTo>
                <a:lnTo>
                  <a:pt x="102718" y="52920"/>
                </a:lnTo>
                <a:close/>
                <a:moveTo>
                  <a:pt x="77403" y="46189"/>
                </a:moveTo>
                <a:lnTo>
                  <a:pt x="72535" y="43868"/>
                </a:lnTo>
                <a:lnTo>
                  <a:pt x="62799" y="42707"/>
                </a:lnTo>
                <a:lnTo>
                  <a:pt x="62799" y="35744"/>
                </a:lnTo>
                <a:lnTo>
                  <a:pt x="68884" y="34584"/>
                </a:lnTo>
                <a:lnTo>
                  <a:pt x="78620" y="22978"/>
                </a:lnTo>
                <a:lnTo>
                  <a:pt x="73752" y="34584"/>
                </a:lnTo>
                <a:lnTo>
                  <a:pt x="74969" y="39226"/>
                </a:lnTo>
                <a:lnTo>
                  <a:pt x="79837" y="28781"/>
                </a:lnTo>
                <a:lnTo>
                  <a:pt x="78620" y="39226"/>
                </a:lnTo>
                <a:lnTo>
                  <a:pt x="83488" y="43868"/>
                </a:lnTo>
                <a:lnTo>
                  <a:pt x="77403" y="4618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p128"/>
          <p:cNvSpPr/>
          <p:nvPr/>
        </p:nvSpPr>
        <p:spPr>
          <a:xfrm>
            <a:off x="4535668" y="3955377"/>
            <a:ext cx="202800" cy="204000"/>
          </a:xfrm>
          <a:custGeom>
            <a:rect b="b" l="l" r="r" t="t"/>
            <a:pathLst>
              <a:path extrusionOk="0" h="120000" w="120000">
                <a:moveTo>
                  <a:pt x="110704" y="5027"/>
                </a:moveTo>
                <a:lnTo>
                  <a:pt x="88901" y="11731"/>
                </a:lnTo>
                <a:lnTo>
                  <a:pt x="88901" y="11731"/>
                </a:lnTo>
                <a:lnTo>
                  <a:pt x="62873" y="9217"/>
                </a:lnTo>
                <a:lnTo>
                  <a:pt x="58647" y="5027"/>
                </a:lnTo>
                <a:lnTo>
                  <a:pt x="18422" y="5027"/>
                </a:lnTo>
                <a:lnTo>
                  <a:pt x="10816" y="0"/>
                </a:lnTo>
                <a:lnTo>
                  <a:pt x="3380" y="3351"/>
                </a:lnTo>
                <a:lnTo>
                  <a:pt x="1690" y="2513"/>
                </a:lnTo>
                <a:lnTo>
                  <a:pt x="0" y="4189"/>
                </a:lnTo>
                <a:lnTo>
                  <a:pt x="0" y="9217"/>
                </a:lnTo>
                <a:lnTo>
                  <a:pt x="845" y="14245"/>
                </a:lnTo>
                <a:lnTo>
                  <a:pt x="4056" y="18435"/>
                </a:lnTo>
                <a:lnTo>
                  <a:pt x="19267" y="47430"/>
                </a:lnTo>
                <a:lnTo>
                  <a:pt x="24338" y="54134"/>
                </a:lnTo>
                <a:lnTo>
                  <a:pt x="24338" y="54134"/>
                </a:lnTo>
                <a:lnTo>
                  <a:pt x="24338" y="70726"/>
                </a:lnTo>
                <a:lnTo>
                  <a:pt x="27549" y="79106"/>
                </a:lnTo>
                <a:lnTo>
                  <a:pt x="26873" y="83296"/>
                </a:lnTo>
                <a:lnTo>
                  <a:pt x="30929" y="102402"/>
                </a:lnTo>
                <a:lnTo>
                  <a:pt x="34309" y="106592"/>
                </a:lnTo>
                <a:lnTo>
                  <a:pt x="35154" y="109776"/>
                </a:lnTo>
                <a:lnTo>
                  <a:pt x="41070" y="114804"/>
                </a:lnTo>
                <a:lnTo>
                  <a:pt x="41915" y="115642"/>
                </a:lnTo>
                <a:lnTo>
                  <a:pt x="46985" y="111452"/>
                </a:lnTo>
                <a:lnTo>
                  <a:pt x="55267" y="119832"/>
                </a:lnTo>
                <a:lnTo>
                  <a:pt x="65408" y="118994"/>
                </a:lnTo>
                <a:lnTo>
                  <a:pt x="72845" y="113128"/>
                </a:lnTo>
                <a:lnTo>
                  <a:pt x="72845" y="74078"/>
                </a:lnTo>
                <a:lnTo>
                  <a:pt x="72845" y="50782"/>
                </a:lnTo>
                <a:lnTo>
                  <a:pt x="82140" y="47430"/>
                </a:lnTo>
                <a:lnTo>
                  <a:pt x="82140" y="15083"/>
                </a:lnTo>
                <a:lnTo>
                  <a:pt x="82140" y="14245"/>
                </a:lnTo>
                <a:lnTo>
                  <a:pt x="103098" y="10055"/>
                </a:lnTo>
                <a:lnTo>
                  <a:pt x="106478" y="16759"/>
                </a:lnTo>
                <a:lnTo>
                  <a:pt x="119830" y="8379"/>
                </a:lnTo>
                <a:lnTo>
                  <a:pt x="110704" y="5027"/>
                </a:lnTo>
                <a:close/>
                <a:moveTo>
                  <a:pt x="41070" y="20111"/>
                </a:moveTo>
                <a:lnTo>
                  <a:pt x="38535" y="21620"/>
                </a:lnTo>
                <a:lnTo>
                  <a:pt x="36000" y="20111"/>
                </a:lnTo>
                <a:lnTo>
                  <a:pt x="37690" y="16759"/>
                </a:lnTo>
                <a:lnTo>
                  <a:pt x="39380" y="17597"/>
                </a:lnTo>
                <a:lnTo>
                  <a:pt x="42760" y="15083"/>
                </a:lnTo>
                <a:lnTo>
                  <a:pt x="47830" y="18435"/>
                </a:lnTo>
                <a:lnTo>
                  <a:pt x="41070" y="2011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128"/>
          <p:cNvSpPr/>
          <p:nvPr/>
        </p:nvSpPr>
        <p:spPr>
          <a:xfrm>
            <a:off x="3303075" y="3844617"/>
            <a:ext cx="182400" cy="208800"/>
          </a:xfrm>
          <a:custGeom>
            <a:rect b="b" l="l" r="r" t="t"/>
            <a:pathLst>
              <a:path extrusionOk="0" h="120000" w="120000">
                <a:moveTo>
                  <a:pt x="110452" y="65170"/>
                </a:moveTo>
                <a:lnTo>
                  <a:pt x="110452" y="57948"/>
                </a:lnTo>
                <a:lnTo>
                  <a:pt x="94726" y="57127"/>
                </a:lnTo>
                <a:lnTo>
                  <a:pt x="89110" y="50560"/>
                </a:lnTo>
                <a:lnTo>
                  <a:pt x="93790" y="46456"/>
                </a:lnTo>
                <a:lnTo>
                  <a:pt x="85366" y="32667"/>
                </a:lnTo>
                <a:lnTo>
                  <a:pt x="61216" y="24459"/>
                </a:lnTo>
                <a:lnTo>
                  <a:pt x="49235" y="22818"/>
                </a:lnTo>
                <a:lnTo>
                  <a:pt x="40811" y="12311"/>
                </a:lnTo>
                <a:lnTo>
                  <a:pt x="42683" y="0"/>
                </a:lnTo>
                <a:lnTo>
                  <a:pt x="28829" y="0"/>
                </a:lnTo>
                <a:lnTo>
                  <a:pt x="13853" y="11491"/>
                </a:lnTo>
                <a:lnTo>
                  <a:pt x="936" y="10670"/>
                </a:lnTo>
                <a:lnTo>
                  <a:pt x="9360" y="25280"/>
                </a:lnTo>
                <a:lnTo>
                  <a:pt x="2808" y="52202"/>
                </a:lnTo>
                <a:lnTo>
                  <a:pt x="3744" y="53023"/>
                </a:lnTo>
                <a:lnTo>
                  <a:pt x="8237" y="52202"/>
                </a:lnTo>
                <a:lnTo>
                  <a:pt x="10109" y="58768"/>
                </a:lnTo>
                <a:lnTo>
                  <a:pt x="6552" y="58768"/>
                </a:lnTo>
                <a:lnTo>
                  <a:pt x="0" y="68454"/>
                </a:lnTo>
                <a:lnTo>
                  <a:pt x="1872" y="71737"/>
                </a:lnTo>
                <a:lnTo>
                  <a:pt x="5616" y="71737"/>
                </a:lnTo>
                <a:lnTo>
                  <a:pt x="5616" y="80766"/>
                </a:lnTo>
                <a:lnTo>
                  <a:pt x="11981" y="86347"/>
                </a:lnTo>
                <a:lnTo>
                  <a:pt x="8237" y="93734"/>
                </a:lnTo>
                <a:lnTo>
                  <a:pt x="13853" y="100300"/>
                </a:lnTo>
                <a:lnTo>
                  <a:pt x="15725" y="119835"/>
                </a:lnTo>
                <a:lnTo>
                  <a:pt x="25085" y="119015"/>
                </a:lnTo>
                <a:lnTo>
                  <a:pt x="26957" y="115731"/>
                </a:lnTo>
                <a:lnTo>
                  <a:pt x="36131" y="108344"/>
                </a:lnTo>
                <a:lnTo>
                  <a:pt x="38939" y="113269"/>
                </a:lnTo>
                <a:lnTo>
                  <a:pt x="49235" y="114090"/>
                </a:lnTo>
                <a:lnTo>
                  <a:pt x="53915" y="117373"/>
                </a:lnTo>
                <a:lnTo>
                  <a:pt x="56536" y="110807"/>
                </a:lnTo>
                <a:lnTo>
                  <a:pt x="70577" y="112448"/>
                </a:lnTo>
                <a:lnTo>
                  <a:pt x="71513" y="101121"/>
                </a:lnTo>
                <a:lnTo>
                  <a:pt x="78065" y="90451"/>
                </a:lnTo>
                <a:lnTo>
                  <a:pt x="104836" y="85526"/>
                </a:lnTo>
                <a:lnTo>
                  <a:pt x="114196" y="90451"/>
                </a:lnTo>
                <a:lnTo>
                  <a:pt x="114196" y="92093"/>
                </a:lnTo>
                <a:lnTo>
                  <a:pt x="115132" y="85526"/>
                </a:lnTo>
                <a:lnTo>
                  <a:pt x="119812" y="79945"/>
                </a:lnTo>
                <a:lnTo>
                  <a:pt x="110452" y="65170"/>
                </a:lnTo>
                <a:close/>
                <a:moveTo>
                  <a:pt x="23213" y="82407"/>
                </a:moveTo>
                <a:lnTo>
                  <a:pt x="24149" y="78303"/>
                </a:lnTo>
                <a:lnTo>
                  <a:pt x="27893" y="77482"/>
                </a:lnTo>
                <a:lnTo>
                  <a:pt x="27893" y="81586"/>
                </a:lnTo>
                <a:lnTo>
                  <a:pt x="31638" y="86347"/>
                </a:lnTo>
                <a:lnTo>
                  <a:pt x="23213" y="8240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128"/>
          <p:cNvSpPr/>
          <p:nvPr/>
        </p:nvSpPr>
        <p:spPr>
          <a:xfrm>
            <a:off x="5841285" y="3375144"/>
            <a:ext cx="118200" cy="147300"/>
          </a:xfrm>
          <a:custGeom>
            <a:rect b="b" l="l" r="r" t="t"/>
            <a:pathLst>
              <a:path extrusionOk="0" h="120000" w="120000">
                <a:moveTo>
                  <a:pt x="61888" y="102591"/>
                </a:moveTo>
                <a:lnTo>
                  <a:pt x="79322" y="119767"/>
                </a:lnTo>
                <a:lnTo>
                  <a:pt x="76416" y="104912"/>
                </a:lnTo>
                <a:lnTo>
                  <a:pt x="69152" y="95628"/>
                </a:lnTo>
                <a:lnTo>
                  <a:pt x="69152" y="95628"/>
                </a:lnTo>
                <a:lnTo>
                  <a:pt x="81937" y="81702"/>
                </a:lnTo>
                <a:lnTo>
                  <a:pt x="110992" y="80541"/>
                </a:lnTo>
                <a:lnTo>
                  <a:pt x="115351" y="82862"/>
                </a:lnTo>
                <a:lnTo>
                  <a:pt x="119709" y="79613"/>
                </a:lnTo>
                <a:lnTo>
                  <a:pt x="119709" y="64526"/>
                </a:lnTo>
                <a:lnTo>
                  <a:pt x="105181" y="58723"/>
                </a:lnTo>
                <a:lnTo>
                  <a:pt x="105181" y="39226"/>
                </a:lnTo>
                <a:lnTo>
                  <a:pt x="90653" y="32263"/>
                </a:lnTo>
                <a:lnTo>
                  <a:pt x="47360" y="39226"/>
                </a:lnTo>
                <a:lnTo>
                  <a:pt x="50266" y="12765"/>
                </a:lnTo>
                <a:lnTo>
                  <a:pt x="34576" y="0"/>
                </a:lnTo>
                <a:lnTo>
                  <a:pt x="18595" y="12765"/>
                </a:lnTo>
                <a:lnTo>
                  <a:pt x="18595" y="12765"/>
                </a:lnTo>
                <a:lnTo>
                  <a:pt x="4358" y="15087"/>
                </a:lnTo>
                <a:lnTo>
                  <a:pt x="0" y="29941"/>
                </a:lnTo>
                <a:lnTo>
                  <a:pt x="17142" y="57562"/>
                </a:lnTo>
                <a:lnTo>
                  <a:pt x="8716" y="74970"/>
                </a:lnTo>
                <a:lnTo>
                  <a:pt x="31670" y="113965"/>
                </a:lnTo>
                <a:lnTo>
                  <a:pt x="33123" y="110483"/>
                </a:lnTo>
                <a:lnTo>
                  <a:pt x="33123" y="93307"/>
                </a:lnTo>
                <a:lnTo>
                  <a:pt x="50266" y="93307"/>
                </a:lnTo>
                <a:lnTo>
                  <a:pt x="50266" y="103752"/>
                </a:lnTo>
                <a:lnTo>
                  <a:pt x="61888" y="1025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128"/>
          <p:cNvSpPr/>
          <p:nvPr/>
        </p:nvSpPr>
        <p:spPr>
          <a:xfrm>
            <a:off x="1814897" y="2119021"/>
            <a:ext cx="450600" cy="570000"/>
          </a:xfrm>
          <a:custGeom>
            <a:rect b="b" l="l" r="r" t="t"/>
            <a:pathLst>
              <a:path extrusionOk="0" h="120000" w="120000">
                <a:moveTo>
                  <a:pt x="18467" y="118737"/>
                </a:moveTo>
                <a:lnTo>
                  <a:pt x="18467" y="118737"/>
                </a:lnTo>
                <a:cubicBezTo>
                  <a:pt x="18847" y="119939"/>
                  <a:pt x="18847" y="119939"/>
                  <a:pt x="18847" y="119939"/>
                </a:cubicBezTo>
                <a:cubicBezTo>
                  <a:pt x="19607" y="118737"/>
                  <a:pt x="19607" y="118737"/>
                  <a:pt x="19607" y="118737"/>
                </a:cubicBezTo>
                <a:cubicBezTo>
                  <a:pt x="20747" y="119338"/>
                  <a:pt x="20747" y="119338"/>
                  <a:pt x="20747" y="119338"/>
                </a:cubicBezTo>
                <a:cubicBezTo>
                  <a:pt x="21887" y="117835"/>
                  <a:pt x="21887" y="117835"/>
                  <a:pt x="21887" y="117835"/>
                </a:cubicBezTo>
                <a:cubicBezTo>
                  <a:pt x="22191" y="119038"/>
                  <a:pt x="22191" y="119038"/>
                  <a:pt x="22191" y="119038"/>
                </a:cubicBezTo>
                <a:cubicBezTo>
                  <a:pt x="23711" y="118737"/>
                  <a:pt x="23711" y="118737"/>
                  <a:pt x="23711" y="118737"/>
                </a:cubicBezTo>
                <a:cubicBezTo>
                  <a:pt x="25991" y="115430"/>
                  <a:pt x="25991" y="115430"/>
                  <a:pt x="25991" y="115430"/>
                </a:cubicBezTo>
                <a:cubicBezTo>
                  <a:pt x="25991" y="116933"/>
                  <a:pt x="25991" y="116933"/>
                  <a:pt x="25991" y="116933"/>
                </a:cubicBezTo>
                <a:cubicBezTo>
                  <a:pt x="32754" y="114529"/>
                  <a:pt x="32754" y="114529"/>
                  <a:pt x="32754" y="114529"/>
                </a:cubicBezTo>
                <a:cubicBezTo>
                  <a:pt x="33134" y="115731"/>
                  <a:pt x="33134" y="115731"/>
                  <a:pt x="33134" y="115731"/>
                </a:cubicBezTo>
                <a:cubicBezTo>
                  <a:pt x="34274" y="114529"/>
                  <a:pt x="34274" y="114529"/>
                  <a:pt x="34274" y="114529"/>
                </a:cubicBezTo>
                <a:cubicBezTo>
                  <a:pt x="37314" y="113026"/>
                  <a:pt x="37314" y="113026"/>
                  <a:pt x="37314" y="113026"/>
                </a:cubicBezTo>
                <a:cubicBezTo>
                  <a:pt x="34654" y="110981"/>
                  <a:pt x="34654" y="110981"/>
                  <a:pt x="34654" y="110981"/>
                </a:cubicBezTo>
                <a:cubicBezTo>
                  <a:pt x="37314" y="111583"/>
                  <a:pt x="37314" y="111583"/>
                  <a:pt x="37314" y="111583"/>
                </a:cubicBezTo>
                <a:cubicBezTo>
                  <a:pt x="40734" y="110681"/>
                  <a:pt x="40734" y="110681"/>
                  <a:pt x="40734" y="110681"/>
                </a:cubicBezTo>
                <a:cubicBezTo>
                  <a:pt x="42254" y="108577"/>
                  <a:pt x="42254" y="108577"/>
                  <a:pt x="42254" y="108577"/>
                </a:cubicBezTo>
                <a:cubicBezTo>
                  <a:pt x="43318" y="108877"/>
                  <a:pt x="43318" y="108877"/>
                  <a:pt x="43318" y="108877"/>
                </a:cubicBezTo>
                <a:cubicBezTo>
                  <a:pt x="46738" y="106773"/>
                  <a:pt x="46738" y="106773"/>
                  <a:pt x="46738" y="106773"/>
                </a:cubicBezTo>
                <a:cubicBezTo>
                  <a:pt x="45598" y="105871"/>
                  <a:pt x="45598" y="105871"/>
                  <a:pt x="45598" y="105871"/>
                </a:cubicBezTo>
                <a:cubicBezTo>
                  <a:pt x="51982" y="102024"/>
                  <a:pt x="51982" y="102024"/>
                  <a:pt x="51982" y="102024"/>
                </a:cubicBezTo>
                <a:cubicBezTo>
                  <a:pt x="55782" y="98416"/>
                  <a:pt x="55782" y="98416"/>
                  <a:pt x="55782" y="98416"/>
                </a:cubicBezTo>
                <a:cubicBezTo>
                  <a:pt x="58062" y="97515"/>
                  <a:pt x="58062" y="97515"/>
                  <a:pt x="58062" y="97515"/>
                </a:cubicBezTo>
                <a:cubicBezTo>
                  <a:pt x="56542" y="95771"/>
                  <a:pt x="56542" y="95771"/>
                  <a:pt x="56542" y="95771"/>
                </a:cubicBezTo>
                <a:cubicBezTo>
                  <a:pt x="55402" y="95771"/>
                  <a:pt x="55402" y="95771"/>
                  <a:pt x="55402" y="95771"/>
                </a:cubicBezTo>
                <a:cubicBezTo>
                  <a:pt x="55782" y="93366"/>
                  <a:pt x="55782" y="93366"/>
                  <a:pt x="55782" y="93366"/>
                </a:cubicBezTo>
                <a:cubicBezTo>
                  <a:pt x="58062" y="91262"/>
                  <a:pt x="58062" y="91262"/>
                  <a:pt x="58062" y="91262"/>
                </a:cubicBezTo>
                <a:cubicBezTo>
                  <a:pt x="59962" y="90961"/>
                  <a:pt x="59962" y="90961"/>
                  <a:pt x="59962" y="90961"/>
                </a:cubicBezTo>
                <a:cubicBezTo>
                  <a:pt x="61101" y="88917"/>
                  <a:pt x="61101" y="88917"/>
                  <a:pt x="61101" y="88917"/>
                </a:cubicBezTo>
                <a:cubicBezTo>
                  <a:pt x="64825" y="84709"/>
                  <a:pt x="64825" y="84709"/>
                  <a:pt x="64825" y="84709"/>
                </a:cubicBezTo>
                <a:cubicBezTo>
                  <a:pt x="65205" y="83507"/>
                  <a:pt x="65205" y="83507"/>
                  <a:pt x="65205" y="83507"/>
                </a:cubicBezTo>
                <a:cubicBezTo>
                  <a:pt x="69005" y="81462"/>
                  <a:pt x="69005" y="81462"/>
                  <a:pt x="69005" y="81462"/>
                </a:cubicBezTo>
                <a:cubicBezTo>
                  <a:pt x="68625" y="79659"/>
                  <a:pt x="68625" y="79659"/>
                  <a:pt x="68625" y="79659"/>
                </a:cubicBezTo>
                <a:cubicBezTo>
                  <a:pt x="70905" y="75751"/>
                  <a:pt x="70905" y="75751"/>
                  <a:pt x="70905" y="75751"/>
                </a:cubicBezTo>
                <a:cubicBezTo>
                  <a:pt x="70905" y="74008"/>
                  <a:pt x="70905" y="74008"/>
                  <a:pt x="70905" y="74008"/>
                </a:cubicBezTo>
                <a:cubicBezTo>
                  <a:pt x="71285" y="74008"/>
                  <a:pt x="71285" y="74008"/>
                  <a:pt x="71285" y="74008"/>
                </a:cubicBezTo>
                <a:cubicBezTo>
                  <a:pt x="71969" y="76352"/>
                  <a:pt x="71969" y="76352"/>
                  <a:pt x="71969" y="76352"/>
                </a:cubicBezTo>
                <a:cubicBezTo>
                  <a:pt x="70145" y="79959"/>
                  <a:pt x="70145" y="79959"/>
                  <a:pt x="70145" y="79959"/>
                </a:cubicBezTo>
                <a:cubicBezTo>
                  <a:pt x="70145" y="81462"/>
                  <a:pt x="70145" y="81462"/>
                  <a:pt x="70145" y="81462"/>
                </a:cubicBezTo>
                <a:cubicBezTo>
                  <a:pt x="71665" y="81462"/>
                  <a:pt x="71665" y="81462"/>
                  <a:pt x="71665" y="81462"/>
                </a:cubicBezTo>
                <a:cubicBezTo>
                  <a:pt x="76529" y="78757"/>
                  <a:pt x="76529" y="78757"/>
                  <a:pt x="76529" y="78757"/>
                </a:cubicBezTo>
                <a:cubicBezTo>
                  <a:pt x="72425" y="82004"/>
                  <a:pt x="72425" y="82004"/>
                  <a:pt x="72425" y="82004"/>
                </a:cubicBezTo>
                <a:cubicBezTo>
                  <a:pt x="76529" y="84108"/>
                  <a:pt x="76529" y="84108"/>
                  <a:pt x="76529" y="84108"/>
                </a:cubicBezTo>
                <a:cubicBezTo>
                  <a:pt x="72729" y="83507"/>
                  <a:pt x="72729" y="83507"/>
                  <a:pt x="72729" y="83507"/>
                </a:cubicBezTo>
                <a:cubicBezTo>
                  <a:pt x="71665" y="84408"/>
                  <a:pt x="71665" y="84408"/>
                  <a:pt x="71665" y="84408"/>
                </a:cubicBezTo>
                <a:cubicBezTo>
                  <a:pt x="70905" y="83507"/>
                  <a:pt x="70905" y="83507"/>
                  <a:pt x="70905" y="83507"/>
                </a:cubicBezTo>
                <a:cubicBezTo>
                  <a:pt x="66725" y="85310"/>
                  <a:pt x="66725" y="85310"/>
                  <a:pt x="66725" y="85310"/>
                </a:cubicBezTo>
                <a:cubicBezTo>
                  <a:pt x="67105" y="87114"/>
                  <a:pt x="67105" y="87114"/>
                  <a:pt x="67105" y="87114"/>
                </a:cubicBezTo>
                <a:cubicBezTo>
                  <a:pt x="65205" y="90961"/>
                  <a:pt x="65205" y="90961"/>
                  <a:pt x="65205" y="90961"/>
                </a:cubicBezTo>
                <a:cubicBezTo>
                  <a:pt x="65585" y="91563"/>
                  <a:pt x="65585" y="91563"/>
                  <a:pt x="65585" y="91563"/>
                </a:cubicBezTo>
                <a:cubicBezTo>
                  <a:pt x="69005" y="90661"/>
                  <a:pt x="69005" y="90661"/>
                  <a:pt x="69005" y="90661"/>
                </a:cubicBezTo>
                <a:cubicBezTo>
                  <a:pt x="67485" y="93066"/>
                  <a:pt x="67485" y="93066"/>
                  <a:pt x="67485" y="93066"/>
                </a:cubicBezTo>
                <a:cubicBezTo>
                  <a:pt x="65205" y="93066"/>
                  <a:pt x="65205" y="93066"/>
                  <a:pt x="65205" y="93066"/>
                </a:cubicBezTo>
                <a:cubicBezTo>
                  <a:pt x="64445" y="94268"/>
                  <a:pt x="64445" y="94268"/>
                  <a:pt x="64445" y="94268"/>
                </a:cubicBezTo>
                <a:cubicBezTo>
                  <a:pt x="65205" y="94569"/>
                  <a:pt x="65205" y="94569"/>
                  <a:pt x="65205" y="94569"/>
                </a:cubicBezTo>
                <a:cubicBezTo>
                  <a:pt x="68625" y="94268"/>
                  <a:pt x="68625" y="94268"/>
                  <a:pt x="68625" y="94268"/>
                </a:cubicBezTo>
                <a:cubicBezTo>
                  <a:pt x="70905" y="91863"/>
                  <a:pt x="70905" y="91863"/>
                  <a:pt x="70905" y="91863"/>
                </a:cubicBezTo>
                <a:cubicBezTo>
                  <a:pt x="71285" y="92464"/>
                  <a:pt x="71285" y="92464"/>
                  <a:pt x="71285" y="92464"/>
                </a:cubicBezTo>
                <a:cubicBezTo>
                  <a:pt x="71969" y="91262"/>
                  <a:pt x="71969" y="91262"/>
                  <a:pt x="71969" y="91262"/>
                </a:cubicBezTo>
                <a:cubicBezTo>
                  <a:pt x="74249" y="89158"/>
                  <a:pt x="74249" y="89158"/>
                  <a:pt x="74249" y="89158"/>
                </a:cubicBezTo>
                <a:cubicBezTo>
                  <a:pt x="76909" y="89759"/>
                  <a:pt x="76909" y="89759"/>
                  <a:pt x="76909" y="89759"/>
                </a:cubicBezTo>
                <a:cubicBezTo>
                  <a:pt x="78429" y="88617"/>
                  <a:pt x="78429" y="88617"/>
                  <a:pt x="78429" y="88617"/>
                </a:cubicBezTo>
                <a:cubicBezTo>
                  <a:pt x="78429" y="87715"/>
                  <a:pt x="78429" y="87715"/>
                  <a:pt x="78429" y="87715"/>
                </a:cubicBezTo>
                <a:cubicBezTo>
                  <a:pt x="79949" y="86513"/>
                  <a:pt x="79949" y="86513"/>
                  <a:pt x="79949" y="86513"/>
                </a:cubicBezTo>
                <a:cubicBezTo>
                  <a:pt x="79569" y="86212"/>
                  <a:pt x="79569" y="86212"/>
                  <a:pt x="79569" y="86212"/>
                </a:cubicBezTo>
                <a:cubicBezTo>
                  <a:pt x="76909" y="86513"/>
                  <a:pt x="76909" y="86513"/>
                  <a:pt x="76909" y="86513"/>
                </a:cubicBezTo>
                <a:cubicBezTo>
                  <a:pt x="78809" y="85310"/>
                  <a:pt x="78809" y="85310"/>
                  <a:pt x="78809" y="85310"/>
                </a:cubicBezTo>
                <a:cubicBezTo>
                  <a:pt x="77289" y="84408"/>
                  <a:pt x="77289" y="84408"/>
                  <a:pt x="77289" y="84408"/>
                </a:cubicBezTo>
                <a:cubicBezTo>
                  <a:pt x="78429" y="83507"/>
                  <a:pt x="78429" y="83507"/>
                  <a:pt x="78429" y="83507"/>
                </a:cubicBezTo>
                <a:cubicBezTo>
                  <a:pt x="78429" y="82905"/>
                  <a:pt x="78429" y="82905"/>
                  <a:pt x="78429" y="82905"/>
                </a:cubicBezTo>
                <a:cubicBezTo>
                  <a:pt x="81089" y="81162"/>
                  <a:pt x="81089" y="81162"/>
                  <a:pt x="81089" y="81162"/>
                </a:cubicBezTo>
                <a:cubicBezTo>
                  <a:pt x="80709" y="83507"/>
                  <a:pt x="80709" y="83507"/>
                  <a:pt x="80709" y="83507"/>
                </a:cubicBezTo>
                <a:cubicBezTo>
                  <a:pt x="84053" y="83206"/>
                  <a:pt x="84053" y="83206"/>
                  <a:pt x="84053" y="83206"/>
                </a:cubicBezTo>
                <a:cubicBezTo>
                  <a:pt x="86713" y="82004"/>
                  <a:pt x="86713" y="82004"/>
                  <a:pt x="86713" y="82004"/>
                </a:cubicBezTo>
                <a:cubicBezTo>
                  <a:pt x="85573" y="83807"/>
                  <a:pt x="85573" y="83807"/>
                  <a:pt x="85573" y="83807"/>
                </a:cubicBezTo>
                <a:cubicBezTo>
                  <a:pt x="91272" y="87414"/>
                  <a:pt x="91272" y="87414"/>
                  <a:pt x="91272" y="87414"/>
                </a:cubicBezTo>
                <a:cubicBezTo>
                  <a:pt x="92032" y="86513"/>
                  <a:pt x="92032" y="86513"/>
                  <a:pt x="92032" y="86513"/>
                </a:cubicBezTo>
                <a:cubicBezTo>
                  <a:pt x="96136" y="88617"/>
                  <a:pt x="96136" y="88617"/>
                  <a:pt x="96136" y="88617"/>
                </a:cubicBezTo>
                <a:cubicBezTo>
                  <a:pt x="96516" y="89519"/>
                  <a:pt x="96516" y="89519"/>
                  <a:pt x="96516" y="89519"/>
                </a:cubicBezTo>
                <a:cubicBezTo>
                  <a:pt x="102520" y="88917"/>
                  <a:pt x="102520" y="88917"/>
                  <a:pt x="102520" y="88917"/>
                </a:cubicBezTo>
                <a:cubicBezTo>
                  <a:pt x="105180" y="89759"/>
                  <a:pt x="105180" y="89759"/>
                  <a:pt x="105180" y="89759"/>
                </a:cubicBezTo>
                <a:cubicBezTo>
                  <a:pt x="108600" y="89519"/>
                  <a:pt x="108600" y="89519"/>
                  <a:pt x="108600" y="89519"/>
                </a:cubicBezTo>
                <a:cubicBezTo>
                  <a:pt x="107840" y="90360"/>
                  <a:pt x="107840" y="90360"/>
                  <a:pt x="107840" y="90360"/>
                </a:cubicBezTo>
                <a:cubicBezTo>
                  <a:pt x="110880" y="91262"/>
                  <a:pt x="110880" y="91262"/>
                  <a:pt x="110880" y="91262"/>
                </a:cubicBezTo>
                <a:cubicBezTo>
                  <a:pt x="114224" y="89158"/>
                  <a:pt x="114224" y="89158"/>
                  <a:pt x="114224" y="89158"/>
                </a:cubicBezTo>
                <a:cubicBezTo>
                  <a:pt x="116504" y="90360"/>
                  <a:pt x="116504" y="90360"/>
                  <a:pt x="116504" y="90360"/>
                </a:cubicBezTo>
                <a:cubicBezTo>
                  <a:pt x="115744" y="93366"/>
                  <a:pt x="115744" y="93366"/>
                  <a:pt x="115744" y="93366"/>
                </a:cubicBezTo>
                <a:cubicBezTo>
                  <a:pt x="114984" y="90961"/>
                  <a:pt x="114984" y="90961"/>
                  <a:pt x="114984" y="90961"/>
                </a:cubicBezTo>
                <a:cubicBezTo>
                  <a:pt x="114604" y="92164"/>
                  <a:pt x="114604" y="92164"/>
                  <a:pt x="114604" y="92164"/>
                </a:cubicBezTo>
                <a:cubicBezTo>
                  <a:pt x="113464" y="93066"/>
                  <a:pt x="113464" y="93066"/>
                  <a:pt x="113464" y="93066"/>
                </a:cubicBezTo>
                <a:cubicBezTo>
                  <a:pt x="118404" y="94569"/>
                  <a:pt x="118404" y="94569"/>
                  <a:pt x="118404" y="94569"/>
                </a:cubicBezTo>
                <a:cubicBezTo>
                  <a:pt x="119544" y="93066"/>
                  <a:pt x="119544" y="93066"/>
                  <a:pt x="119544" y="93066"/>
                </a:cubicBezTo>
                <a:cubicBezTo>
                  <a:pt x="119924" y="93066"/>
                  <a:pt x="119924" y="93066"/>
                  <a:pt x="119924" y="93066"/>
                </a:cubicBezTo>
                <a:cubicBezTo>
                  <a:pt x="119544" y="92464"/>
                  <a:pt x="119544" y="92464"/>
                  <a:pt x="119544" y="92464"/>
                </a:cubicBezTo>
                <a:cubicBezTo>
                  <a:pt x="116884" y="87414"/>
                  <a:pt x="116884" y="87414"/>
                  <a:pt x="116884" y="87414"/>
                </a:cubicBezTo>
                <a:cubicBezTo>
                  <a:pt x="113084" y="88617"/>
                  <a:pt x="113084" y="88617"/>
                  <a:pt x="113084" y="88617"/>
                </a:cubicBezTo>
                <a:cubicBezTo>
                  <a:pt x="108980" y="88016"/>
                  <a:pt x="108980" y="88016"/>
                  <a:pt x="108980" y="88016"/>
                </a:cubicBezTo>
                <a:cubicBezTo>
                  <a:pt x="108980" y="87715"/>
                  <a:pt x="108980" y="87715"/>
                  <a:pt x="108980" y="87715"/>
                </a:cubicBezTo>
                <a:cubicBezTo>
                  <a:pt x="108980" y="16112"/>
                  <a:pt x="108980" y="16112"/>
                  <a:pt x="108980" y="16112"/>
                </a:cubicBezTo>
                <a:cubicBezTo>
                  <a:pt x="107840" y="16112"/>
                  <a:pt x="107840" y="16112"/>
                  <a:pt x="107840" y="16112"/>
                </a:cubicBezTo>
                <a:lnTo>
                  <a:pt x="107840" y="16112"/>
                </a:lnTo>
                <a:cubicBezTo>
                  <a:pt x="100316" y="11603"/>
                  <a:pt x="100316" y="11603"/>
                  <a:pt x="100316" y="11603"/>
                </a:cubicBezTo>
                <a:cubicBezTo>
                  <a:pt x="90892" y="13106"/>
                  <a:pt x="90892" y="13106"/>
                  <a:pt x="90892" y="13106"/>
                </a:cubicBezTo>
                <a:cubicBezTo>
                  <a:pt x="87473" y="11062"/>
                  <a:pt x="87473" y="11062"/>
                  <a:pt x="87473" y="11062"/>
                </a:cubicBezTo>
                <a:cubicBezTo>
                  <a:pt x="84433" y="11963"/>
                  <a:pt x="84433" y="11963"/>
                  <a:pt x="84433" y="11963"/>
                </a:cubicBezTo>
                <a:cubicBezTo>
                  <a:pt x="75009" y="8056"/>
                  <a:pt x="75009" y="8056"/>
                  <a:pt x="75009" y="8056"/>
                </a:cubicBezTo>
                <a:cubicBezTo>
                  <a:pt x="70905" y="8957"/>
                  <a:pt x="70905" y="8957"/>
                  <a:pt x="70905" y="8957"/>
                </a:cubicBezTo>
                <a:cubicBezTo>
                  <a:pt x="62241" y="4148"/>
                  <a:pt x="62241" y="4148"/>
                  <a:pt x="62241" y="4148"/>
                </a:cubicBezTo>
                <a:cubicBezTo>
                  <a:pt x="55022" y="4749"/>
                  <a:pt x="55022" y="4749"/>
                  <a:pt x="55022" y="4749"/>
                </a:cubicBezTo>
                <a:cubicBezTo>
                  <a:pt x="51982" y="2404"/>
                  <a:pt x="51982" y="2404"/>
                  <a:pt x="51982" y="2404"/>
                </a:cubicBezTo>
                <a:cubicBezTo>
                  <a:pt x="50538" y="4448"/>
                  <a:pt x="50538" y="4448"/>
                  <a:pt x="50538" y="4448"/>
                </a:cubicBezTo>
                <a:cubicBezTo>
                  <a:pt x="51298" y="5951"/>
                  <a:pt x="51298" y="5951"/>
                  <a:pt x="51298" y="5951"/>
                </a:cubicBezTo>
                <a:cubicBezTo>
                  <a:pt x="45978" y="4448"/>
                  <a:pt x="45978" y="4448"/>
                  <a:pt x="45978" y="4448"/>
                </a:cubicBezTo>
                <a:cubicBezTo>
                  <a:pt x="49778" y="2404"/>
                  <a:pt x="49778" y="2404"/>
                  <a:pt x="49778" y="2404"/>
                </a:cubicBezTo>
                <a:cubicBezTo>
                  <a:pt x="45218" y="0"/>
                  <a:pt x="45218" y="0"/>
                  <a:pt x="45218" y="0"/>
                </a:cubicBezTo>
                <a:cubicBezTo>
                  <a:pt x="41114" y="5350"/>
                  <a:pt x="41114" y="5350"/>
                  <a:pt x="41114" y="5350"/>
                </a:cubicBezTo>
                <a:cubicBezTo>
                  <a:pt x="35414" y="5951"/>
                  <a:pt x="35414" y="5951"/>
                  <a:pt x="35414" y="5951"/>
                </a:cubicBezTo>
                <a:cubicBezTo>
                  <a:pt x="34654" y="5050"/>
                  <a:pt x="34654" y="5050"/>
                  <a:pt x="34654" y="5050"/>
                </a:cubicBezTo>
                <a:cubicBezTo>
                  <a:pt x="32754" y="6853"/>
                  <a:pt x="32754" y="6853"/>
                  <a:pt x="32754" y="6853"/>
                </a:cubicBezTo>
                <a:cubicBezTo>
                  <a:pt x="32754" y="10460"/>
                  <a:pt x="32754" y="10460"/>
                  <a:pt x="32754" y="10460"/>
                </a:cubicBezTo>
                <a:cubicBezTo>
                  <a:pt x="30930" y="7454"/>
                  <a:pt x="30930" y="7454"/>
                  <a:pt x="30930" y="7454"/>
                </a:cubicBezTo>
                <a:cubicBezTo>
                  <a:pt x="23331" y="11062"/>
                  <a:pt x="23331" y="11062"/>
                  <a:pt x="23331" y="11062"/>
                </a:cubicBezTo>
                <a:cubicBezTo>
                  <a:pt x="25231" y="13707"/>
                  <a:pt x="25231" y="13707"/>
                  <a:pt x="25231" y="13707"/>
                </a:cubicBezTo>
                <a:cubicBezTo>
                  <a:pt x="22647" y="13106"/>
                  <a:pt x="22647" y="13106"/>
                  <a:pt x="22647" y="13106"/>
                </a:cubicBezTo>
                <a:cubicBezTo>
                  <a:pt x="19987" y="15511"/>
                  <a:pt x="19987" y="15511"/>
                  <a:pt x="19987" y="15511"/>
                </a:cubicBezTo>
                <a:cubicBezTo>
                  <a:pt x="18467" y="20561"/>
                  <a:pt x="18467" y="20561"/>
                  <a:pt x="18467" y="20561"/>
                </a:cubicBezTo>
                <a:cubicBezTo>
                  <a:pt x="15427" y="22064"/>
                  <a:pt x="15427" y="22064"/>
                  <a:pt x="15427" y="22064"/>
                </a:cubicBezTo>
                <a:cubicBezTo>
                  <a:pt x="7143" y="23266"/>
                  <a:pt x="7143" y="23266"/>
                  <a:pt x="7143" y="23266"/>
                </a:cubicBezTo>
                <a:cubicBezTo>
                  <a:pt x="7143" y="26873"/>
                  <a:pt x="7143" y="26873"/>
                  <a:pt x="7143" y="26873"/>
                </a:cubicBezTo>
                <a:cubicBezTo>
                  <a:pt x="5243" y="27715"/>
                  <a:pt x="5243" y="27715"/>
                  <a:pt x="5243" y="27715"/>
                </a:cubicBezTo>
                <a:cubicBezTo>
                  <a:pt x="7903" y="28617"/>
                  <a:pt x="7903" y="28617"/>
                  <a:pt x="7903" y="28617"/>
                </a:cubicBezTo>
                <a:cubicBezTo>
                  <a:pt x="8663" y="29819"/>
                  <a:pt x="8663" y="29819"/>
                  <a:pt x="8663" y="29819"/>
                </a:cubicBezTo>
                <a:cubicBezTo>
                  <a:pt x="11323" y="30721"/>
                  <a:pt x="11323" y="30721"/>
                  <a:pt x="11323" y="30721"/>
                </a:cubicBezTo>
                <a:cubicBezTo>
                  <a:pt x="16187" y="34328"/>
                  <a:pt x="16187" y="34328"/>
                  <a:pt x="16187" y="34328"/>
                </a:cubicBezTo>
                <a:cubicBezTo>
                  <a:pt x="17327" y="36372"/>
                  <a:pt x="17327" y="36372"/>
                  <a:pt x="17327" y="36372"/>
                </a:cubicBezTo>
                <a:cubicBezTo>
                  <a:pt x="17707" y="38176"/>
                  <a:pt x="17707" y="38176"/>
                  <a:pt x="17707" y="38176"/>
                </a:cubicBezTo>
                <a:cubicBezTo>
                  <a:pt x="20367" y="38777"/>
                  <a:pt x="20367" y="38777"/>
                  <a:pt x="20367" y="38777"/>
                </a:cubicBezTo>
                <a:cubicBezTo>
                  <a:pt x="22647" y="37875"/>
                  <a:pt x="22647" y="37875"/>
                  <a:pt x="22647" y="37875"/>
                </a:cubicBezTo>
                <a:cubicBezTo>
                  <a:pt x="22191" y="38777"/>
                  <a:pt x="22191" y="38777"/>
                  <a:pt x="22191" y="38777"/>
                </a:cubicBezTo>
                <a:cubicBezTo>
                  <a:pt x="25611" y="38476"/>
                  <a:pt x="25611" y="38476"/>
                  <a:pt x="25611" y="38476"/>
                </a:cubicBezTo>
                <a:cubicBezTo>
                  <a:pt x="26371" y="39679"/>
                  <a:pt x="26371" y="39679"/>
                  <a:pt x="26371" y="39679"/>
                </a:cubicBezTo>
                <a:cubicBezTo>
                  <a:pt x="24851" y="40881"/>
                  <a:pt x="24851" y="40881"/>
                  <a:pt x="24851" y="40881"/>
                </a:cubicBezTo>
                <a:cubicBezTo>
                  <a:pt x="27131" y="42384"/>
                  <a:pt x="27131" y="42384"/>
                  <a:pt x="27131" y="42384"/>
                </a:cubicBezTo>
                <a:cubicBezTo>
                  <a:pt x="28651" y="41783"/>
                  <a:pt x="28651" y="41783"/>
                  <a:pt x="28651" y="41783"/>
                </a:cubicBezTo>
                <a:cubicBezTo>
                  <a:pt x="30170" y="42384"/>
                  <a:pt x="30170" y="42384"/>
                  <a:pt x="30170" y="42384"/>
                </a:cubicBezTo>
                <a:cubicBezTo>
                  <a:pt x="35034" y="41482"/>
                  <a:pt x="35034" y="41482"/>
                  <a:pt x="35034" y="41482"/>
                </a:cubicBezTo>
                <a:cubicBezTo>
                  <a:pt x="32754" y="42625"/>
                  <a:pt x="32754" y="42625"/>
                  <a:pt x="32754" y="42625"/>
                </a:cubicBezTo>
                <a:cubicBezTo>
                  <a:pt x="34274" y="42625"/>
                  <a:pt x="34274" y="42625"/>
                  <a:pt x="34274" y="42625"/>
                </a:cubicBezTo>
                <a:cubicBezTo>
                  <a:pt x="33514" y="43527"/>
                  <a:pt x="33514" y="43527"/>
                  <a:pt x="33514" y="43527"/>
                </a:cubicBezTo>
                <a:cubicBezTo>
                  <a:pt x="29791" y="44128"/>
                  <a:pt x="29791" y="44128"/>
                  <a:pt x="29791" y="44128"/>
                </a:cubicBezTo>
                <a:cubicBezTo>
                  <a:pt x="26751" y="43226"/>
                  <a:pt x="26751" y="43226"/>
                  <a:pt x="26751" y="43226"/>
                </a:cubicBezTo>
                <a:cubicBezTo>
                  <a:pt x="24471" y="43827"/>
                  <a:pt x="24471" y="43827"/>
                  <a:pt x="24471" y="43827"/>
                </a:cubicBezTo>
                <a:cubicBezTo>
                  <a:pt x="24851" y="44428"/>
                  <a:pt x="24851" y="44428"/>
                  <a:pt x="24851" y="44428"/>
                </a:cubicBezTo>
                <a:cubicBezTo>
                  <a:pt x="25611" y="43827"/>
                  <a:pt x="25611" y="43827"/>
                  <a:pt x="25611" y="43827"/>
                </a:cubicBezTo>
                <a:cubicBezTo>
                  <a:pt x="28651" y="45030"/>
                  <a:pt x="28651" y="45030"/>
                  <a:pt x="28651" y="45030"/>
                </a:cubicBezTo>
                <a:cubicBezTo>
                  <a:pt x="27511" y="46533"/>
                  <a:pt x="27511" y="46533"/>
                  <a:pt x="27511" y="46533"/>
                </a:cubicBezTo>
                <a:cubicBezTo>
                  <a:pt x="26751" y="45330"/>
                  <a:pt x="26751" y="45330"/>
                  <a:pt x="26751" y="45330"/>
                </a:cubicBezTo>
                <a:cubicBezTo>
                  <a:pt x="25231" y="46833"/>
                  <a:pt x="25231" y="46833"/>
                  <a:pt x="25231" y="46833"/>
                </a:cubicBezTo>
                <a:cubicBezTo>
                  <a:pt x="17327" y="46833"/>
                  <a:pt x="17327" y="46833"/>
                  <a:pt x="17327" y="46833"/>
                </a:cubicBezTo>
                <a:cubicBezTo>
                  <a:pt x="15807" y="45330"/>
                  <a:pt x="15807" y="45330"/>
                  <a:pt x="15807" y="45330"/>
                </a:cubicBezTo>
                <a:cubicBezTo>
                  <a:pt x="16947" y="44428"/>
                  <a:pt x="16947" y="44428"/>
                  <a:pt x="16947" y="44428"/>
                </a:cubicBezTo>
                <a:cubicBezTo>
                  <a:pt x="15807" y="42084"/>
                  <a:pt x="15807" y="42084"/>
                  <a:pt x="15807" y="42084"/>
                </a:cubicBezTo>
                <a:cubicBezTo>
                  <a:pt x="12767" y="42384"/>
                  <a:pt x="12767" y="42384"/>
                  <a:pt x="12767" y="42384"/>
                </a:cubicBezTo>
                <a:cubicBezTo>
                  <a:pt x="9043" y="45030"/>
                  <a:pt x="9043" y="45030"/>
                  <a:pt x="9043" y="45030"/>
                </a:cubicBezTo>
                <a:cubicBezTo>
                  <a:pt x="10563" y="46232"/>
                  <a:pt x="10563" y="46232"/>
                  <a:pt x="10563" y="46232"/>
                </a:cubicBezTo>
                <a:cubicBezTo>
                  <a:pt x="7523" y="45931"/>
                  <a:pt x="7523" y="45931"/>
                  <a:pt x="7523" y="45931"/>
                </a:cubicBezTo>
                <a:cubicBezTo>
                  <a:pt x="1139" y="49839"/>
                  <a:pt x="1139" y="49839"/>
                  <a:pt x="1139" y="49839"/>
                </a:cubicBezTo>
                <a:cubicBezTo>
                  <a:pt x="0" y="49839"/>
                  <a:pt x="0" y="49839"/>
                  <a:pt x="0" y="49839"/>
                </a:cubicBezTo>
                <a:cubicBezTo>
                  <a:pt x="3723" y="51883"/>
                  <a:pt x="3723" y="51883"/>
                  <a:pt x="3723" y="51883"/>
                </a:cubicBezTo>
                <a:cubicBezTo>
                  <a:pt x="7143" y="52184"/>
                  <a:pt x="7143" y="52184"/>
                  <a:pt x="7143" y="52184"/>
                </a:cubicBezTo>
                <a:cubicBezTo>
                  <a:pt x="5243" y="53987"/>
                  <a:pt x="5243" y="53987"/>
                  <a:pt x="5243" y="53987"/>
                </a:cubicBezTo>
                <a:cubicBezTo>
                  <a:pt x="4863" y="53987"/>
                  <a:pt x="4863" y="53987"/>
                  <a:pt x="4863" y="53987"/>
                </a:cubicBezTo>
                <a:cubicBezTo>
                  <a:pt x="6763" y="56092"/>
                  <a:pt x="6763" y="56092"/>
                  <a:pt x="6763" y="56092"/>
                </a:cubicBezTo>
                <a:cubicBezTo>
                  <a:pt x="6003" y="56993"/>
                  <a:pt x="6003" y="56993"/>
                  <a:pt x="6003" y="56993"/>
                </a:cubicBezTo>
                <a:cubicBezTo>
                  <a:pt x="13147" y="58737"/>
                  <a:pt x="13147" y="58737"/>
                  <a:pt x="13147" y="58737"/>
                </a:cubicBezTo>
                <a:cubicBezTo>
                  <a:pt x="14667" y="57895"/>
                  <a:pt x="14667" y="57895"/>
                  <a:pt x="14667" y="57895"/>
                </a:cubicBezTo>
                <a:cubicBezTo>
                  <a:pt x="17707" y="58136"/>
                  <a:pt x="17707" y="58136"/>
                  <a:pt x="17707" y="58136"/>
                </a:cubicBezTo>
                <a:cubicBezTo>
                  <a:pt x="19227" y="59038"/>
                  <a:pt x="19227" y="59038"/>
                  <a:pt x="19227" y="59038"/>
                </a:cubicBezTo>
                <a:cubicBezTo>
                  <a:pt x="18847" y="56993"/>
                  <a:pt x="18847" y="56993"/>
                  <a:pt x="18847" y="56993"/>
                </a:cubicBezTo>
                <a:cubicBezTo>
                  <a:pt x="21127" y="59939"/>
                  <a:pt x="21127" y="59939"/>
                  <a:pt x="21127" y="59939"/>
                </a:cubicBezTo>
                <a:cubicBezTo>
                  <a:pt x="25231" y="56092"/>
                  <a:pt x="25231" y="56092"/>
                  <a:pt x="25231" y="56092"/>
                </a:cubicBezTo>
                <a:cubicBezTo>
                  <a:pt x="26371" y="56392"/>
                  <a:pt x="26371" y="56392"/>
                  <a:pt x="26371" y="56392"/>
                </a:cubicBezTo>
                <a:cubicBezTo>
                  <a:pt x="27891" y="55490"/>
                  <a:pt x="27891" y="55490"/>
                  <a:pt x="27891" y="55490"/>
                </a:cubicBezTo>
                <a:cubicBezTo>
                  <a:pt x="30170" y="56693"/>
                  <a:pt x="30170" y="56693"/>
                  <a:pt x="30170" y="56693"/>
                </a:cubicBezTo>
                <a:cubicBezTo>
                  <a:pt x="28271" y="58737"/>
                  <a:pt x="28271" y="58737"/>
                  <a:pt x="28271" y="58737"/>
                </a:cubicBezTo>
                <a:cubicBezTo>
                  <a:pt x="26371" y="58737"/>
                  <a:pt x="26371" y="58737"/>
                  <a:pt x="26371" y="58737"/>
                </a:cubicBezTo>
                <a:cubicBezTo>
                  <a:pt x="26751" y="59338"/>
                  <a:pt x="26751" y="59338"/>
                  <a:pt x="26751" y="59338"/>
                </a:cubicBezTo>
                <a:cubicBezTo>
                  <a:pt x="27891" y="59639"/>
                  <a:pt x="27891" y="59639"/>
                  <a:pt x="27891" y="59639"/>
                </a:cubicBezTo>
                <a:cubicBezTo>
                  <a:pt x="29411" y="64148"/>
                  <a:pt x="29411" y="64148"/>
                  <a:pt x="29411" y="64148"/>
                </a:cubicBezTo>
                <a:cubicBezTo>
                  <a:pt x="27511" y="66492"/>
                  <a:pt x="27511" y="66492"/>
                  <a:pt x="27511" y="66492"/>
                </a:cubicBezTo>
                <a:cubicBezTo>
                  <a:pt x="23331" y="66793"/>
                  <a:pt x="23331" y="66793"/>
                  <a:pt x="23331" y="66793"/>
                </a:cubicBezTo>
                <a:cubicBezTo>
                  <a:pt x="22951" y="66492"/>
                  <a:pt x="22951" y="66492"/>
                  <a:pt x="22951" y="66492"/>
                </a:cubicBezTo>
                <a:cubicBezTo>
                  <a:pt x="19607" y="69498"/>
                  <a:pt x="19607" y="69498"/>
                  <a:pt x="19607" y="69498"/>
                </a:cubicBezTo>
                <a:cubicBezTo>
                  <a:pt x="18087" y="69198"/>
                  <a:pt x="18087" y="69198"/>
                  <a:pt x="18087" y="69198"/>
                </a:cubicBezTo>
                <a:cubicBezTo>
                  <a:pt x="15807" y="70100"/>
                  <a:pt x="15807" y="70100"/>
                  <a:pt x="15807" y="70100"/>
                </a:cubicBezTo>
                <a:cubicBezTo>
                  <a:pt x="16187" y="71903"/>
                  <a:pt x="16187" y="71903"/>
                  <a:pt x="16187" y="71903"/>
                </a:cubicBezTo>
                <a:cubicBezTo>
                  <a:pt x="14287" y="71302"/>
                  <a:pt x="14287" y="71302"/>
                  <a:pt x="14287" y="71302"/>
                </a:cubicBezTo>
                <a:cubicBezTo>
                  <a:pt x="9803" y="74549"/>
                  <a:pt x="9803" y="74549"/>
                  <a:pt x="9803" y="74549"/>
                </a:cubicBezTo>
                <a:cubicBezTo>
                  <a:pt x="9043" y="77855"/>
                  <a:pt x="9043" y="77855"/>
                  <a:pt x="9043" y="77855"/>
                </a:cubicBezTo>
                <a:cubicBezTo>
                  <a:pt x="7143" y="78156"/>
                  <a:pt x="7143" y="78156"/>
                  <a:pt x="7143" y="78156"/>
                </a:cubicBezTo>
                <a:cubicBezTo>
                  <a:pt x="7143" y="78757"/>
                  <a:pt x="7143" y="79358"/>
                  <a:pt x="7143" y="79659"/>
                </a:cubicBezTo>
                <a:cubicBezTo>
                  <a:pt x="7523" y="79358"/>
                  <a:pt x="9423" y="78757"/>
                  <a:pt x="10943" y="78456"/>
                </a:cubicBezTo>
                <a:cubicBezTo>
                  <a:pt x="11323" y="78456"/>
                  <a:pt x="11323" y="78456"/>
                  <a:pt x="11323" y="78456"/>
                </a:cubicBezTo>
                <a:cubicBezTo>
                  <a:pt x="10563" y="79659"/>
                  <a:pt x="10563" y="79659"/>
                  <a:pt x="10563" y="79659"/>
                </a:cubicBezTo>
                <a:cubicBezTo>
                  <a:pt x="8283" y="80561"/>
                  <a:pt x="8283" y="80561"/>
                  <a:pt x="8283" y="80561"/>
                </a:cubicBezTo>
                <a:cubicBezTo>
                  <a:pt x="9043" y="80861"/>
                  <a:pt x="9043" y="80861"/>
                  <a:pt x="9043" y="80861"/>
                </a:cubicBezTo>
                <a:cubicBezTo>
                  <a:pt x="10563" y="80260"/>
                  <a:pt x="10563" y="80260"/>
                  <a:pt x="10563" y="80260"/>
                </a:cubicBezTo>
                <a:cubicBezTo>
                  <a:pt x="10943" y="83206"/>
                  <a:pt x="10943" y="83206"/>
                  <a:pt x="10943" y="83206"/>
                </a:cubicBezTo>
                <a:cubicBezTo>
                  <a:pt x="12463" y="82304"/>
                  <a:pt x="12463" y="82304"/>
                  <a:pt x="12463" y="82304"/>
                </a:cubicBezTo>
                <a:cubicBezTo>
                  <a:pt x="12767" y="82905"/>
                  <a:pt x="12767" y="82905"/>
                  <a:pt x="12767" y="82905"/>
                </a:cubicBezTo>
                <a:cubicBezTo>
                  <a:pt x="14287" y="82905"/>
                  <a:pt x="14287" y="82905"/>
                  <a:pt x="14287" y="82905"/>
                </a:cubicBezTo>
                <a:cubicBezTo>
                  <a:pt x="13527" y="84108"/>
                  <a:pt x="13527" y="84108"/>
                  <a:pt x="13527" y="84108"/>
                </a:cubicBezTo>
                <a:cubicBezTo>
                  <a:pt x="18087" y="84709"/>
                  <a:pt x="18087" y="84709"/>
                  <a:pt x="18087" y="84709"/>
                </a:cubicBezTo>
                <a:cubicBezTo>
                  <a:pt x="14287" y="88016"/>
                  <a:pt x="14287" y="88016"/>
                  <a:pt x="14287" y="88016"/>
                </a:cubicBezTo>
                <a:cubicBezTo>
                  <a:pt x="17327" y="90060"/>
                  <a:pt x="17327" y="90060"/>
                  <a:pt x="17327" y="90060"/>
                </a:cubicBezTo>
                <a:cubicBezTo>
                  <a:pt x="16187" y="90661"/>
                  <a:pt x="16187" y="90661"/>
                  <a:pt x="16187" y="90661"/>
                </a:cubicBezTo>
                <a:cubicBezTo>
                  <a:pt x="19987" y="91863"/>
                  <a:pt x="19987" y="91863"/>
                  <a:pt x="19987" y="91863"/>
                </a:cubicBezTo>
                <a:cubicBezTo>
                  <a:pt x="21887" y="88917"/>
                  <a:pt x="21887" y="88917"/>
                  <a:pt x="21887" y="88917"/>
                </a:cubicBezTo>
                <a:cubicBezTo>
                  <a:pt x="20747" y="87414"/>
                  <a:pt x="20747" y="87414"/>
                  <a:pt x="20747" y="87414"/>
                </a:cubicBezTo>
                <a:cubicBezTo>
                  <a:pt x="24471" y="84108"/>
                  <a:pt x="24471" y="84108"/>
                  <a:pt x="24471" y="84108"/>
                </a:cubicBezTo>
                <a:cubicBezTo>
                  <a:pt x="27131" y="83507"/>
                  <a:pt x="27131" y="83507"/>
                  <a:pt x="27131" y="83507"/>
                </a:cubicBezTo>
                <a:cubicBezTo>
                  <a:pt x="27131" y="83807"/>
                  <a:pt x="27131" y="83807"/>
                  <a:pt x="27131" y="83807"/>
                </a:cubicBezTo>
                <a:cubicBezTo>
                  <a:pt x="24851" y="84709"/>
                  <a:pt x="24851" y="84709"/>
                  <a:pt x="24851" y="84709"/>
                </a:cubicBezTo>
                <a:cubicBezTo>
                  <a:pt x="22647" y="87715"/>
                  <a:pt x="22647" y="87715"/>
                  <a:pt x="22647" y="87715"/>
                </a:cubicBezTo>
                <a:cubicBezTo>
                  <a:pt x="23711" y="89158"/>
                  <a:pt x="23711" y="89158"/>
                  <a:pt x="23711" y="89158"/>
                </a:cubicBezTo>
                <a:cubicBezTo>
                  <a:pt x="23331" y="90060"/>
                  <a:pt x="23331" y="90060"/>
                  <a:pt x="23331" y="90060"/>
                </a:cubicBezTo>
                <a:cubicBezTo>
                  <a:pt x="25611" y="93066"/>
                  <a:pt x="25611" y="93066"/>
                  <a:pt x="25611" y="93066"/>
                </a:cubicBezTo>
                <a:cubicBezTo>
                  <a:pt x="24091" y="94569"/>
                  <a:pt x="24091" y="94569"/>
                  <a:pt x="24091" y="94569"/>
                </a:cubicBezTo>
                <a:cubicBezTo>
                  <a:pt x="25611" y="97274"/>
                  <a:pt x="25611" y="97274"/>
                  <a:pt x="25611" y="97274"/>
                </a:cubicBezTo>
                <a:cubicBezTo>
                  <a:pt x="23711" y="98116"/>
                  <a:pt x="23711" y="98116"/>
                  <a:pt x="23711" y="98116"/>
                </a:cubicBezTo>
                <a:cubicBezTo>
                  <a:pt x="25231" y="98416"/>
                  <a:pt x="25231" y="98416"/>
                  <a:pt x="25231" y="98416"/>
                </a:cubicBezTo>
                <a:cubicBezTo>
                  <a:pt x="29031" y="96072"/>
                  <a:pt x="29031" y="96072"/>
                  <a:pt x="29031" y="96072"/>
                </a:cubicBezTo>
                <a:cubicBezTo>
                  <a:pt x="31310" y="93667"/>
                  <a:pt x="31310" y="93667"/>
                  <a:pt x="31310" y="93667"/>
                </a:cubicBezTo>
                <a:cubicBezTo>
                  <a:pt x="30930" y="96372"/>
                  <a:pt x="30930" y="96372"/>
                  <a:pt x="30930" y="96372"/>
                </a:cubicBezTo>
                <a:cubicBezTo>
                  <a:pt x="32374" y="97274"/>
                  <a:pt x="32374" y="97274"/>
                  <a:pt x="32374" y="97274"/>
                </a:cubicBezTo>
                <a:cubicBezTo>
                  <a:pt x="33514" y="96072"/>
                  <a:pt x="33514" y="96072"/>
                  <a:pt x="33514" y="96072"/>
                </a:cubicBezTo>
                <a:cubicBezTo>
                  <a:pt x="36174" y="99318"/>
                  <a:pt x="36174" y="99318"/>
                  <a:pt x="36174" y="99318"/>
                </a:cubicBezTo>
                <a:cubicBezTo>
                  <a:pt x="36934" y="98116"/>
                  <a:pt x="36934" y="98116"/>
                  <a:pt x="36934" y="98116"/>
                </a:cubicBezTo>
                <a:cubicBezTo>
                  <a:pt x="36174" y="97274"/>
                  <a:pt x="36174" y="97274"/>
                  <a:pt x="36174" y="97274"/>
                </a:cubicBezTo>
                <a:cubicBezTo>
                  <a:pt x="38454" y="95470"/>
                  <a:pt x="38454" y="95470"/>
                  <a:pt x="38454" y="95470"/>
                </a:cubicBezTo>
                <a:cubicBezTo>
                  <a:pt x="38454" y="97274"/>
                  <a:pt x="38454" y="97274"/>
                  <a:pt x="38454" y="97274"/>
                </a:cubicBezTo>
                <a:cubicBezTo>
                  <a:pt x="39594" y="97875"/>
                  <a:pt x="39594" y="97875"/>
                  <a:pt x="39594" y="97875"/>
                </a:cubicBezTo>
                <a:cubicBezTo>
                  <a:pt x="45598" y="94569"/>
                  <a:pt x="45598" y="94569"/>
                  <a:pt x="45598" y="94569"/>
                </a:cubicBezTo>
                <a:cubicBezTo>
                  <a:pt x="42254" y="99318"/>
                  <a:pt x="42254" y="99318"/>
                  <a:pt x="42254" y="99318"/>
                </a:cubicBezTo>
                <a:cubicBezTo>
                  <a:pt x="41114" y="104729"/>
                  <a:pt x="41114" y="104729"/>
                  <a:pt x="41114" y="104729"/>
                </a:cubicBezTo>
                <a:cubicBezTo>
                  <a:pt x="36934" y="109478"/>
                  <a:pt x="36934" y="109478"/>
                  <a:pt x="36934" y="109478"/>
                </a:cubicBezTo>
                <a:cubicBezTo>
                  <a:pt x="30930" y="111883"/>
                  <a:pt x="30930" y="111883"/>
                  <a:pt x="30930" y="111883"/>
                </a:cubicBezTo>
                <a:cubicBezTo>
                  <a:pt x="28271" y="115430"/>
                  <a:pt x="28271" y="115430"/>
                  <a:pt x="28271" y="115430"/>
                </a:cubicBezTo>
                <a:cubicBezTo>
                  <a:pt x="27891" y="114228"/>
                  <a:pt x="27891" y="114228"/>
                  <a:pt x="27891" y="114228"/>
                </a:cubicBezTo>
                <a:cubicBezTo>
                  <a:pt x="21507" y="116332"/>
                  <a:pt x="21507" y="116332"/>
                  <a:pt x="21507" y="116332"/>
                </a:cubicBezTo>
                <a:cubicBezTo>
                  <a:pt x="21507" y="117535"/>
                  <a:pt x="21507" y="117535"/>
                  <a:pt x="21507" y="117535"/>
                </a:cubicBezTo>
                <a:lnTo>
                  <a:pt x="18467" y="1187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3" name="Google Shape;2713;p128"/>
          <p:cNvGrpSpPr/>
          <p:nvPr/>
        </p:nvGrpSpPr>
        <p:grpSpPr>
          <a:xfrm>
            <a:off x="5629775" y="2009200"/>
            <a:ext cx="1609500" cy="704461"/>
            <a:chOff x="6189300" y="1780600"/>
            <a:chExt cx="1609500" cy="704461"/>
          </a:xfrm>
        </p:grpSpPr>
        <p:sp>
          <p:nvSpPr>
            <p:cNvPr id="2714" name="Google Shape;2714;p128"/>
            <p:cNvSpPr/>
            <p:nvPr/>
          </p:nvSpPr>
          <p:spPr>
            <a:xfrm>
              <a:off x="6189300" y="1780600"/>
              <a:ext cx="1609500" cy="30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15" name="Google Shape;2715;p128"/>
            <p:cNvCxnSpPr/>
            <p:nvPr/>
          </p:nvCxnSpPr>
          <p:spPr>
            <a:xfrm>
              <a:off x="6189300" y="1783061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716" name="Google Shape;2716;p128"/>
          <p:cNvGrpSpPr/>
          <p:nvPr/>
        </p:nvGrpSpPr>
        <p:grpSpPr>
          <a:xfrm>
            <a:off x="2357575" y="1701325"/>
            <a:ext cx="1609500" cy="704461"/>
            <a:chOff x="6189300" y="1628200"/>
            <a:chExt cx="1609500" cy="704461"/>
          </a:xfrm>
        </p:grpSpPr>
        <p:sp>
          <p:nvSpPr>
            <p:cNvPr id="2717" name="Google Shape;2717;p128"/>
            <p:cNvSpPr/>
            <p:nvPr/>
          </p:nvSpPr>
          <p:spPr>
            <a:xfrm>
              <a:off x="6189300" y="1628200"/>
              <a:ext cx="1609500" cy="30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18" name="Google Shape;2718;p128"/>
            <p:cNvCxnSpPr/>
            <p:nvPr/>
          </p:nvCxnSpPr>
          <p:spPr>
            <a:xfrm>
              <a:off x="6189300" y="1630661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719" name="Google Shape;2719;p128"/>
          <p:cNvGrpSpPr/>
          <p:nvPr/>
        </p:nvGrpSpPr>
        <p:grpSpPr>
          <a:xfrm>
            <a:off x="6319500" y="3312550"/>
            <a:ext cx="1609500" cy="704461"/>
            <a:chOff x="5579700" y="1780600"/>
            <a:chExt cx="1609500" cy="704461"/>
          </a:xfrm>
        </p:grpSpPr>
        <p:sp>
          <p:nvSpPr>
            <p:cNvPr id="2720" name="Google Shape;2720;p128"/>
            <p:cNvSpPr/>
            <p:nvPr/>
          </p:nvSpPr>
          <p:spPr>
            <a:xfrm>
              <a:off x="5579700" y="1780600"/>
              <a:ext cx="1609500" cy="30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21" name="Google Shape;2721;p128"/>
            <p:cNvCxnSpPr/>
            <p:nvPr/>
          </p:nvCxnSpPr>
          <p:spPr>
            <a:xfrm>
              <a:off x="5579700" y="1783061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722" name="Google Shape;2722;p128"/>
          <p:cNvGrpSpPr/>
          <p:nvPr/>
        </p:nvGrpSpPr>
        <p:grpSpPr>
          <a:xfrm>
            <a:off x="3421878" y="2993674"/>
            <a:ext cx="1609500" cy="702255"/>
            <a:chOff x="6448053" y="1894199"/>
            <a:chExt cx="1609500" cy="702255"/>
          </a:xfrm>
        </p:grpSpPr>
        <p:sp>
          <p:nvSpPr>
            <p:cNvPr id="2723" name="Google Shape;2723;p128"/>
            <p:cNvSpPr/>
            <p:nvPr/>
          </p:nvSpPr>
          <p:spPr>
            <a:xfrm>
              <a:off x="6448053" y="1894199"/>
              <a:ext cx="1609500" cy="30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24" name="Google Shape;2724;p128"/>
            <p:cNvCxnSpPr/>
            <p:nvPr/>
          </p:nvCxnSpPr>
          <p:spPr>
            <a:xfrm>
              <a:off x="6448053" y="1894454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25" name="Google Shape;2725;p128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placement of the flags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6" name="Google Shape;2726;p128"/>
          <p:cNvSpPr txBox="1"/>
          <p:nvPr>
            <p:ph idx="1" type="subTitle"/>
          </p:nvPr>
        </p:nvSpPr>
        <p:spPr>
          <a:xfrm>
            <a:off x="2393675" y="1722625"/>
            <a:ext cx="1573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7" name="Google Shape;2727;p128"/>
          <p:cNvSpPr txBox="1"/>
          <p:nvPr>
            <p:ph idx="2" type="subTitle"/>
          </p:nvPr>
        </p:nvSpPr>
        <p:spPr>
          <a:xfrm>
            <a:off x="5627300" y="2029188"/>
            <a:ext cx="1573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8" name="Google Shape;2728;p128"/>
          <p:cNvSpPr txBox="1"/>
          <p:nvPr>
            <p:ph idx="3" type="subTitle"/>
          </p:nvPr>
        </p:nvSpPr>
        <p:spPr>
          <a:xfrm>
            <a:off x="6323525" y="3316025"/>
            <a:ext cx="1573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9" name="Google Shape;2729;p128"/>
          <p:cNvSpPr txBox="1"/>
          <p:nvPr>
            <p:ph idx="4" type="subTitle"/>
          </p:nvPr>
        </p:nvSpPr>
        <p:spPr>
          <a:xfrm>
            <a:off x="3420988" y="3022800"/>
            <a:ext cx="1573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4_1_1_1"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129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32" name="Google Shape;2732;p129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733" name="Google Shape;2733;p129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34" name="Google Shape;2734;p129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735" name="Google Shape;2735;p129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129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129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129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39" name="Google Shape;2739;p1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0" name="Google Shape;2740;p129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event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1" name="Google Shape;2741;p129"/>
          <p:cNvGrpSpPr/>
          <p:nvPr/>
        </p:nvGrpSpPr>
        <p:grpSpPr>
          <a:xfrm>
            <a:off x="304800" y="2618672"/>
            <a:ext cx="8534400" cy="381003"/>
            <a:chOff x="304800" y="2618672"/>
            <a:chExt cx="8534400" cy="381003"/>
          </a:xfrm>
        </p:grpSpPr>
        <p:sp>
          <p:nvSpPr>
            <p:cNvPr id="2742" name="Google Shape;2742;p129"/>
            <p:cNvSpPr/>
            <p:nvPr/>
          </p:nvSpPr>
          <p:spPr>
            <a:xfrm>
              <a:off x="304800" y="2618675"/>
              <a:ext cx="8534400" cy="38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3" name="Google Shape;2743;p129"/>
            <p:cNvSpPr/>
            <p:nvPr/>
          </p:nvSpPr>
          <p:spPr>
            <a:xfrm>
              <a:off x="304800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JAN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4" name="Google Shape;2744;p129"/>
            <p:cNvSpPr/>
            <p:nvPr/>
          </p:nvSpPr>
          <p:spPr>
            <a:xfrm>
              <a:off x="1016008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FEB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5" name="Google Shape;2745;p129"/>
            <p:cNvSpPr/>
            <p:nvPr/>
          </p:nvSpPr>
          <p:spPr>
            <a:xfrm>
              <a:off x="1727216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6" name="Google Shape;2746;p129"/>
            <p:cNvSpPr/>
            <p:nvPr/>
          </p:nvSpPr>
          <p:spPr>
            <a:xfrm>
              <a:off x="2438424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APR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7" name="Google Shape;2747;p129"/>
            <p:cNvSpPr/>
            <p:nvPr/>
          </p:nvSpPr>
          <p:spPr>
            <a:xfrm>
              <a:off x="3149632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MAY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8" name="Google Shape;2748;p129"/>
            <p:cNvSpPr/>
            <p:nvPr/>
          </p:nvSpPr>
          <p:spPr>
            <a:xfrm>
              <a:off x="3860840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JUN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9" name="Google Shape;2749;p129"/>
            <p:cNvSpPr/>
            <p:nvPr/>
          </p:nvSpPr>
          <p:spPr>
            <a:xfrm>
              <a:off x="4572048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JUL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0" name="Google Shape;2750;p129"/>
            <p:cNvSpPr/>
            <p:nvPr/>
          </p:nvSpPr>
          <p:spPr>
            <a:xfrm>
              <a:off x="5283256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1" name="Google Shape;2751;p129"/>
            <p:cNvSpPr/>
            <p:nvPr/>
          </p:nvSpPr>
          <p:spPr>
            <a:xfrm>
              <a:off x="5994464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SEP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2" name="Google Shape;2752;p129"/>
            <p:cNvSpPr/>
            <p:nvPr/>
          </p:nvSpPr>
          <p:spPr>
            <a:xfrm>
              <a:off x="6705672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OCT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3" name="Google Shape;2753;p129"/>
            <p:cNvSpPr/>
            <p:nvPr/>
          </p:nvSpPr>
          <p:spPr>
            <a:xfrm>
              <a:off x="7416880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NOV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4" name="Google Shape;2754;p129"/>
            <p:cNvSpPr/>
            <p:nvPr/>
          </p:nvSpPr>
          <p:spPr>
            <a:xfrm>
              <a:off x="8128089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755" name="Google Shape;2755;p129"/>
          <p:cNvCxnSpPr/>
          <p:nvPr/>
        </p:nvCxnSpPr>
        <p:spPr>
          <a:xfrm>
            <a:off x="381617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6" name="Google Shape;2756;p129"/>
          <p:cNvCxnSpPr/>
          <p:nvPr/>
        </p:nvCxnSpPr>
        <p:spPr>
          <a:xfrm rot="10800000">
            <a:off x="2713450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7" name="Google Shape;2757;p129"/>
          <p:cNvCxnSpPr/>
          <p:nvPr/>
        </p:nvCxnSpPr>
        <p:spPr>
          <a:xfrm>
            <a:off x="603382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8" name="Google Shape;2758;p129"/>
          <p:cNvCxnSpPr/>
          <p:nvPr/>
        </p:nvCxnSpPr>
        <p:spPr>
          <a:xfrm rot="10800000">
            <a:off x="6459925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9" name="Google Shape;2759;p129"/>
          <p:cNvSpPr txBox="1"/>
          <p:nvPr>
            <p:ph idx="1" type="subTitle"/>
          </p:nvPr>
        </p:nvSpPr>
        <p:spPr>
          <a:xfrm>
            <a:off x="6459925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60" name="Google Shape;2760;p129"/>
          <p:cNvSpPr txBox="1"/>
          <p:nvPr>
            <p:ph idx="2" type="subTitle"/>
          </p:nvPr>
        </p:nvSpPr>
        <p:spPr>
          <a:xfrm>
            <a:off x="2713450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61" name="Google Shape;2761;p129"/>
          <p:cNvSpPr txBox="1"/>
          <p:nvPr>
            <p:ph idx="3" type="subTitle"/>
          </p:nvPr>
        </p:nvSpPr>
        <p:spPr>
          <a:xfrm>
            <a:off x="3816175" y="36133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62" name="Google Shape;2762;p129"/>
          <p:cNvSpPr txBox="1"/>
          <p:nvPr>
            <p:ph idx="4" type="subTitle"/>
          </p:nvPr>
        </p:nvSpPr>
        <p:spPr>
          <a:xfrm>
            <a:off x="6033825" y="36133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comparison">
  <p:cSld name="CUSTOM_4_1_1_1_1"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130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65" name="Google Shape;2765;p130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766" name="Google Shape;2766;p130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67" name="Google Shape;2767;p130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768" name="Google Shape;2768;p130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130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130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130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72" name="Google Shape;2772;p1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3" name="Google Shape;2773;p130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event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4" name="Google Shape;2774;p130"/>
          <p:cNvCxnSpPr/>
          <p:nvPr/>
        </p:nvCxnSpPr>
        <p:spPr>
          <a:xfrm>
            <a:off x="381617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5" name="Google Shape;2775;p130"/>
          <p:cNvCxnSpPr/>
          <p:nvPr/>
        </p:nvCxnSpPr>
        <p:spPr>
          <a:xfrm rot="10800000">
            <a:off x="2713450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6" name="Google Shape;2776;p130"/>
          <p:cNvCxnSpPr/>
          <p:nvPr/>
        </p:nvCxnSpPr>
        <p:spPr>
          <a:xfrm>
            <a:off x="603382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7" name="Google Shape;2777;p130"/>
          <p:cNvCxnSpPr/>
          <p:nvPr/>
        </p:nvCxnSpPr>
        <p:spPr>
          <a:xfrm rot="10800000">
            <a:off x="6459925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8" name="Google Shape;2778;p130"/>
          <p:cNvSpPr/>
          <p:nvPr/>
        </p:nvSpPr>
        <p:spPr>
          <a:xfrm>
            <a:off x="304800" y="2618675"/>
            <a:ext cx="4190400" cy="381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9" name="Google Shape;2779;p130"/>
          <p:cNvSpPr/>
          <p:nvPr/>
        </p:nvSpPr>
        <p:spPr>
          <a:xfrm>
            <a:off x="4648813" y="2618675"/>
            <a:ext cx="4190400" cy="381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0" name="Google Shape;2780;p130"/>
          <p:cNvSpPr txBox="1"/>
          <p:nvPr>
            <p:ph idx="1" type="subTitle"/>
          </p:nvPr>
        </p:nvSpPr>
        <p:spPr>
          <a:xfrm>
            <a:off x="2713450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1" name="Google Shape;2781;p130"/>
          <p:cNvSpPr txBox="1"/>
          <p:nvPr>
            <p:ph idx="2" type="subTitle"/>
          </p:nvPr>
        </p:nvSpPr>
        <p:spPr>
          <a:xfrm>
            <a:off x="6459925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2" name="Google Shape;2782;p130"/>
          <p:cNvSpPr txBox="1"/>
          <p:nvPr>
            <p:ph idx="3" type="subTitle"/>
          </p:nvPr>
        </p:nvSpPr>
        <p:spPr>
          <a:xfrm>
            <a:off x="3816175" y="3588963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3" name="Google Shape;2783;p130"/>
          <p:cNvSpPr txBox="1"/>
          <p:nvPr>
            <p:ph idx="4" type="subTitle"/>
          </p:nvPr>
        </p:nvSpPr>
        <p:spPr>
          <a:xfrm>
            <a:off x="6033825" y="3588963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4" name="Google Shape;2784;p130"/>
          <p:cNvSpPr txBox="1"/>
          <p:nvPr>
            <p:ph idx="5" type="subTitle"/>
          </p:nvPr>
        </p:nvSpPr>
        <p:spPr>
          <a:xfrm>
            <a:off x="4648825" y="2618825"/>
            <a:ext cx="419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5" name="Google Shape;2785;p130"/>
          <p:cNvSpPr txBox="1"/>
          <p:nvPr>
            <p:ph idx="6" type="subTitle"/>
          </p:nvPr>
        </p:nvSpPr>
        <p:spPr>
          <a:xfrm>
            <a:off x="304800" y="2618825"/>
            <a:ext cx="419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">
  <p:cSld name="CUSTOM_9"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7" name="Google Shape;2787;p131"/>
          <p:cNvPicPr preferRelativeResize="0"/>
          <p:nvPr/>
        </p:nvPicPr>
        <p:blipFill rotWithShape="1">
          <a:blip r:embed="rId2">
            <a:alphaModFix/>
          </a:blip>
          <a:srcRect b="3703" l="0" r="0" t="1192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131"/>
          <p:cNvPicPr preferRelativeResize="0"/>
          <p:nvPr/>
        </p:nvPicPr>
        <p:blipFill rotWithShape="1">
          <a:blip r:embed="rId3">
            <a:alphaModFix amt="80000"/>
          </a:blip>
          <a:srcRect b="247" l="504" r="503" t="25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131"/>
          <p:cNvSpPr/>
          <p:nvPr/>
        </p:nvSpPr>
        <p:spPr>
          <a:xfrm>
            <a:off x="1404466" y="287762"/>
            <a:ext cx="4477500" cy="4477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p131"/>
          <p:cNvSpPr/>
          <p:nvPr/>
        </p:nvSpPr>
        <p:spPr>
          <a:xfrm>
            <a:off x="4844234" y="229799"/>
            <a:ext cx="2895300" cy="289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1" name="Google Shape;2791;p131"/>
          <p:cNvSpPr txBox="1"/>
          <p:nvPr>
            <p:ph idx="1" type="subTitle"/>
          </p:nvPr>
        </p:nvSpPr>
        <p:spPr>
          <a:xfrm>
            <a:off x="1923825" y="1973025"/>
            <a:ext cx="29205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2" name="Google Shape;2792;p131"/>
          <p:cNvSpPr txBox="1"/>
          <p:nvPr>
            <p:ph type="title"/>
          </p:nvPr>
        </p:nvSpPr>
        <p:spPr>
          <a:xfrm>
            <a:off x="1923825" y="1229725"/>
            <a:ext cx="2753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3" name="Google Shape;2793;p131"/>
          <p:cNvSpPr txBox="1"/>
          <p:nvPr>
            <p:ph idx="2" type="subTitle"/>
          </p:nvPr>
        </p:nvSpPr>
        <p:spPr>
          <a:xfrm>
            <a:off x="5078200" y="1097175"/>
            <a:ext cx="24585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4" name="Google Shape;2794;p131"/>
          <p:cNvSpPr txBox="1"/>
          <p:nvPr/>
        </p:nvSpPr>
        <p:spPr>
          <a:xfrm>
            <a:off x="5967287" y="700110"/>
            <a:ext cx="649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95" name="Google Shape;2795;p131"/>
          <p:cNvSpPr/>
          <p:nvPr/>
        </p:nvSpPr>
        <p:spPr>
          <a:xfrm>
            <a:off x="5270436" y="2764033"/>
            <a:ext cx="1086300" cy="1086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Logo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6" name="Google Shape;2796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7" name="Google Shape;2797;p131"/>
          <p:cNvSpPr txBox="1"/>
          <p:nvPr>
            <p:ph idx="3" type="subTitle"/>
          </p:nvPr>
        </p:nvSpPr>
        <p:spPr>
          <a:xfrm>
            <a:off x="5203600" y="2153300"/>
            <a:ext cx="2207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98" name="Google Shape;2798;p131"/>
          <p:cNvSpPr txBox="1"/>
          <p:nvPr/>
        </p:nvSpPr>
        <p:spPr>
          <a:xfrm>
            <a:off x="74925" y="8552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underneath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</a:t>
            </a:r>
            <a:b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layer, then send your </a:t>
            </a:r>
            <a:b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 to the back </a:t>
            </a:r>
            <a:b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">
  <p:cSld name="CUSTOM_3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298600" y="1066800"/>
            <a:ext cx="57960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7" name="Google Shape;97;p1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98" name="Google Shape;98;p1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4" name="Google Shape;104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 amt="6000"/>
          </a:blip>
          <a:srcRect b="3458" l="-6492" r="41700" t="3055"/>
          <a:stretch/>
        </p:blipFill>
        <p:spPr>
          <a:xfrm>
            <a:off x="4715475" y="0"/>
            <a:ext cx="44285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">
  <p:cSld name="CUSTOM_9_1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0" name="Google Shape;2800;p132"/>
          <p:cNvPicPr preferRelativeResize="0"/>
          <p:nvPr/>
        </p:nvPicPr>
        <p:blipFill rotWithShape="1">
          <a:blip r:embed="rId2">
            <a:alphaModFix/>
          </a:blip>
          <a:srcRect b="3703" l="0" r="0" t="1191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32"/>
          <p:cNvPicPr preferRelativeResize="0"/>
          <p:nvPr/>
        </p:nvPicPr>
        <p:blipFill rotWithShape="1">
          <a:blip r:embed="rId3">
            <a:alphaModFix amt="80000"/>
          </a:blip>
          <a:srcRect b="247" l="504" r="503" t="25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132"/>
          <p:cNvSpPr/>
          <p:nvPr/>
        </p:nvSpPr>
        <p:spPr>
          <a:xfrm>
            <a:off x="3485965" y="262233"/>
            <a:ext cx="4477500" cy="4477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Google Shape;2803;p132"/>
          <p:cNvSpPr txBox="1"/>
          <p:nvPr>
            <p:ph idx="1" type="subTitle"/>
          </p:nvPr>
        </p:nvSpPr>
        <p:spPr>
          <a:xfrm>
            <a:off x="4239600" y="2088550"/>
            <a:ext cx="29205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04" name="Google Shape;2804;p132"/>
          <p:cNvSpPr txBox="1"/>
          <p:nvPr>
            <p:ph type="title"/>
          </p:nvPr>
        </p:nvSpPr>
        <p:spPr>
          <a:xfrm>
            <a:off x="4239600" y="1345250"/>
            <a:ext cx="2753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05" name="Google Shape;2805;p132"/>
          <p:cNvSpPr/>
          <p:nvPr/>
        </p:nvSpPr>
        <p:spPr>
          <a:xfrm>
            <a:off x="1180535" y="229804"/>
            <a:ext cx="2895300" cy="289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Google Shape;2806;p132"/>
          <p:cNvSpPr txBox="1"/>
          <p:nvPr>
            <p:ph idx="2" type="subTitle"/>
          </p:nvPr>
        </p:nvSpPr>
        <p:spPr>
          <a:xfrm>
            <a:off x="1421575" y="1097175"/>
            <a:ext cx="2413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07" name="Google Shape;2807;p132"/>
          <p:cNvSpPr txBox="1"/>
          <p:nvPr/>
        </p:nvSpPr>
        <p:spPr>
          <a:xfrm>
            <a:off x="2303587" y="700110"/>
            <a:ext cx="649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08" name="Google Shape;2808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132"/>
          <p:cNvSpPr txBox="1"/>
          <p:nvPr>
            <p:ph idx="3" type="subTitle"/>
          </p:nvPr>
        </p:nvSpPr>
        <p:spPr>
          <a:xfrm>
            <a:off x="1539900" y="2153300"/>
            <a:ext cx="2207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10" name="Google Shape;2810;p132"/>
          <p:cNvSpPr txBox="1"/>
          <p:nvPr/>
        </p:nvSpPr>
        <p:spPr>
          <a:xfrm>
            <a:off x="7255925" y="105550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underneath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Google Shape;2811;p132"/>
          <p:cNvSpPr/>
          <p:nvPr/>
        </p:nvSpPr>
        <p:spPr>
          <a:xfrm>
            <a:off x="2810661" y="2764033"/>
            <a:ext cx="1086300" cy="1086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Logo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Blue">
  <p:cSld name="CUSTOM_5">
    <p:bg>
      <p:bgPr>
        <a:solidFill>
          <a:srgbClr val="FFFFFF"/>
        </a:solidFill>
      </p:bgPr>
    </p:bg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p13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p13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15" name="Google Shape;2815;p13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816" name="Google Shape;2816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Red">
  <p:cSld name="CUSTOM_5_1">
    <p:bg>
      <p:bgPr>
        <a:solidFill>
          <a:srgbClr val="FFFFFF"/>
        </a:solidFill>
      </p:bgPr>
    </p:bg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8" name="Google Shape;2818;p13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13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21" name="Google Shape;2821;p13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Yellow">
  <p:cSld name="CUSTOM_5_2">
    <p:bg>
      <p:bgPr>
        <a:solidFill>
          <a:srgbClr val="FFFFFF"/>
        </a:solidFill>
      </p:bgPr>
    </p:bg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3" name="Google Shape;2823;p13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4" name="Google Shape;2824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25" name="Google Shape;2825;p13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26" name="Google Shape;2826;p13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reen">
  <p:cSld name="CUSTOM_5_3">
    <p:bg>
      <p:bgPr>
        <a:solidFill>
          <a:srgbClr val="FFFFFF"/>
        </a:solidFill>
      </p:bgPr>
    </p:bg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8" name="Google Shape;2828;p13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Google Shape;2830;p13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1" name="Google Shape;2831;p13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rey">
  <p:cSld name="CUSTOM_5_4">
    <p:bg>
      <p:bgPr>
        <a:solidFill>
          <a:srgbClr val="FFFFFF"/>
        </a:solidFill>
      </p:bgPr>
    </p:bg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3" name="Google Shape;2833;p13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35" name="Google Shape;2835;p13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36" name="Google Shape;2836;p13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Blue">
  <p:cSld name="CUSTOM_5_5">
    <p:bg>
      <p:bgPr>
        <a:solidFill>
          <a:srgbClr val="FFFFFF"/>
        </a:solidFill>
      </p:bgPr>
    </p:bg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8" name="Google Shape;2838;p13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40" name="Google Shape;2840;p13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41" name="Google Shape;2841;p13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Red">
  <p:cSld name="CUSTOM_5_1_1">
    <p:bg>
      <p:bgPr>
        <a:solidFill>
          <a:srgbClr val="FFFFFF"/>
        </a:solidFill>
      </p:bgPr>
    </p:bg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3" name="Google Shape;2843;p13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4" name="Google Shape;2844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13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46" name="Google Shape;2846;p13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Yellow">
  <p:cSld name="CUSTOM_5_2_1">
    <p:bg>
      <p:bgPr>
        <a:solidFill>
          <a:srgbClr val="FFFFFF"/>
        </a:solidFill>
      </p:bgPr>
    </p:bg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8" name="Google Shape;2848;p14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50" name="Google Shape;2850;p14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51" name="Google Shape;2851;p14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een">
  <p:cSld name="CUSTOM_5_3_1">
    <p:bg>
      <p:bgPr>
        <a:solidFill>
          <a:srgbClr val="FFFFFF"/>
        </a:solidFill>
      </p:bgPr>
    </p:bg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3" name="Google Shape;2853;p14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55" name="Google Shape;2855;p14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56" name="Google Shape;2856;p14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 - white">
  <p:cSld name="CUSTOM_3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298600" y="1066800"/>
            <a:ext cx="57960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8" name="Google Shape;108;p15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0" name="Google Shape;110;p15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11" name="Google Shape;111;p15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5" name="Google Shape;115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ey">
  <p:cSld name="CUSTOM_5_4_1">
    <p:bg>
      <p:bgPr>
        <a:solidFill>
          <a:srgbClr val="FFFFFF"/>
        </a:solidFill>
      </p:bgPr>
    </p:bg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8" name="Google Shape;2858;p14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60" name="Google Shape;2860;p14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61" name="Google Shape;2861;p14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Blue">
  <p:cSld name="CUSTOM_5_6">
    <p:bg>
      <p:bgPr>
        <a:solidFill>
          <a:srgbClr val="FFFFFF"/>
        </a:solidFill>
      </p:bgPr>
    </p:bg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3" name="Google Shape;2863;p14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65" name="Google Shape;2865;p14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66" name="Google Shape;2866;p14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Red">
  <p:cSld name="CUSTOM_5_1_2">
    <p:bg>
      <p:bgPr>
        <a:solidFill>
          <a:srgbClr val="FFFFFF"/>
        </a:solidFill>
      </p:bgPr>
    </p:bg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" name="Google Shape;2868;p14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9" name="Google Shape;286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p14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71" name="Google Shape;2871;p14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Yellow">
  <p:cSld name="CUSTOM_5_2_2">
    <p:bg>
      <p:bgPr>
        <a:solidFill>
          <a:srgbClr val="FFFFFF"/>
        </a:solidFill>
      </p:bgPr>
    </p:bg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3" name="Google Shape;2873;p14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4" name="Google Shape;2874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75" name="Google Shape;2875;p14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76" name="Google Shape;2876;p14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Green">
  <p:cSld name="CUSTOM_5_3_2">
    <p:bg>
      <p:bgPr>
        <a:solidFill>
          <a:srgbClr val="FFFFFF"/>
        </a:solidFill>
      </p:bgPr>
    </p:bg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8" name="Google Shape;2878;p14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0" name="Google Shape;2880;p14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81" name="Google Shape;2881;p14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Grey">
  <p:cSld name="CUSTOM_5_4_2">
    <p:bg>
      <p:bgPr>
        <a:solidFill>
          <a:srgbClr val="FFFFFF"/>
        </a:solidFill>
      </p:bgPr>
    </p:bg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3" name="Google Shape;2883;p14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5" name="Google Shape;2885;p14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86" name="Google Shape;2886;p14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Blue">
  <p:cSld name="CUSTOM_5_6_1">
    <p:bg>
      <p:bgPr>
        <a:solidFill>
          <a:srgbClr val="FFFFFF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8" name="Google Shape;2888;p14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Google Shape;2890;p14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91" name="Google Shape;2891;p14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Red">
  <p:cSld name="CUSTOM_5_1_2_1">
    <p:bg>
      <p:bgPr>
        <a:solidFill>
          <a:srgbClr val="FFFFFF"/>
        </a:solidFill>
      </p:bgPr>
    </p:bg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3" name="Google Shape;2893;p14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95" name="Google Shape;2895;p14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96" name="Google Shape;2896;p14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Yellow">
  <p:cSld name="CUSTOM_5_2_2_1">
    <p:bg>
      <p:bgPr>
        <a:solidFill>
          <a:srgbClr val="FFFFFF"/>
        </a:solidFill>
      </p:bgPr>
    </p:bg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8" name="Google Shape;2898;p15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900" name="Google Shape;2900;p15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1" name="Google Shape;2901;p15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Green">
  <p:cSld name="CUSTOM_5_3_2_1">
    <p:bg>
      <p:bgPr>
        <a:solidFill>
          <a:srgbClr val="FFFFFF"/>
        </a:solidFill>
      </p:bgPr>
    </p:bg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3" name="Google Shape;2903;p15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Google Shape;2905;p15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06" name="Google Shape;2906;p15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 w/ frosted photo">
  <p:cSld name="CUSTOM_3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9197" l="0" r="0" t="642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6"/>
          <p:cNvGrpSpPr/>
          <p:nvPr/>
        </p:nvGrpSpPr>
        <p:grpSpPr>
          <a:xfrm>
            <a:off x="0" y="0"/>
            <a:ext cx="9144003" cy="5148032"/>
            <a:chOff x="0" y="0"/>
            <a:chExt cx="9144003" cy="5148032"/>
          </a:xfrm>
        </p:grpSpPr>
        <p:pic>
          <p:nvPicPr>
            <p:cNvPr id="119" name="Google Shape;119;p16"/>
            <p:cNvPicPr preferRelativeResize="0"/>
            <p:nvPr/>
          </p:nvPicPr>
          <p:blipFill rotWithShape="1">
            <a:blip r:embed="rId3">
              <a:alphaModFix amt="85000"/>
            </a:blip>
            <a:srcRect b="247" l="504" r="503" t="258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" name="Google Shape;120;p16"/>
            <p:cNvGrpSpPr/>
            <p:nvPr/>
          </p:nvGrpSpPr>
          <p:grpSpPr>
            <a:xfrm>
              <a:off x="386625" y="4747950"/>
              <a:ext cx="8452575" cy="400082"/>
              <a:chOff x="386625" y="4747950"/>
              <a:chExt cx="8452575" cy="400082"/>
            </a:xfrm>
          </p:grpSpPr>
          <p:sp>
            <p:nvSpPr>
              <p:cNvPr id="121" name="Google Shape;121;p16"/>
              <p:cNvSpPr txBox="1"/>
              <p:nvPr/>
            </p:nvSpPr>
            <p:spPr>
              <a:xfrm>
                <a:off x="7259100" y="4748011"/>
                <a:ext cx="1580100" cy="1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0" lIns="0" spcFirstLastPara="1" rIns="0" wrap="square" tIns="0">
                <a:noAutofit/>
              </a:bodyPr>
              <a:lstStyle/>
              <a:p>
                <a:pPr indent="0" lvl="1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B7B7B7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Confidential &amp; Proprietary</a:t>
                </a:r>
                <a:endParaRPr b="0" i="0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22" name="Google Shape;122;p16"/>
              <p:cNvGrpSpPr/>
              <p:nvPr/>
            </p:nvGrpSpPr>
            <p:grpSpPr>
              <a:xfrm>
                <a:off x="386711" y="5114356"/>
                <a:ext cx="1796787" cy="33676"/>
                <a:chOff x="2031822" y="2229250"/>
                <a:chExt cx="2193612" cy="399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2031822" y="2229250"/>
                  <a:ext cx="548400" cy="39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2580226" y="2229250"/>
                  <a:ext cx="548400" cy="39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3677034" y="2229250"/>
                  <a:ext cx="548400" cy="399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3128621" y="2229250"/>
                  <a:ext cx="548400" cy="399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27" name="Google Shape;127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6625" y="4747950"/>
                <a:ext cx="868051" cy="155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8" name="Google Shape;128;p16"/>
          <p:cNvSpPr txBox="1"/>
          <p:nvPr>
            <p:ph type="title"/>
          </p:nvPr>
        </p:nvSpPr>
        <p:spPr>
          <a:xfrm>
            <a:off x="298600" y="1066800"/>
            <a:ext cx="5796000" cy="22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6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Grey">
  <p:cSld name="CUSTOM_5_4_2_1">
    <p:bg>
      <p:bgPr>
        <a:solidFill>
          <a:srgbClr val="FFFFFF"/>
        </a:solidFill>
      </p:bgPr>
    </p:bg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" name="Google Shape;2908;p15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9" name="Google Shape;2909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910" name="Google Shape;2910;p15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11" name="Google Shape;2911;p15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Blue">
  <p:cSld name="CUSTOM_5_6_1_1">
    <p:bg>
      <p:bgPr>
        <a:solidFill>
          <a:srgbClr val="FFFFFF"/>
        </a:solidFill>
      </p:bgPr>
    </p:bg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3" name="Google Shape;2913;p15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915" name="Google Shape;2915;p15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16" name="Google Shape;2916;p15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Title 2" showMasterSp="0">
  <p:cSld name="Photo Title 2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3" name="Google Shape;2923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51469" cy="51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4256" y="4384342"/>
            <a:ext cx="1371243" cy="582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26" name="Google Shape;2926;p155"/>
          <p:cNvSpPr/>
          <p:nvPr/>
        </p:nvSpPr>
        <p:spPr>
          <a:xfrm>
            <a:off x="0" y="1059656"/>
            <a:ext cx="4810200" cy="29526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57150" lIns="68575" spcFirstLastPara="1" rIns="68575" wrap="square" tIns="5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7" name="Google Shape;2927;p155"/>
          <p:cNvSpPr txBox="1"/>
          <p:nvPr>
            <p:ph type="ctrTitle"/>
          </p:nvPr>
        </p:nvSpPr>
        <p:spPr>
          <a:xfrm>
            <a:off x="525933" y="796377"/>
            <a:ext cx="4777800" cy="1996500"/>
          </a:xfrm>
          <a:prstGeom prst="rect">
            <a:avLst/>
          </a:prstGeom>
          <a:noFill/>
          <a:ln>
            <a:noFill/>
          </a:ln>
          <a:effectLst>
            <a:outerShdw blurRad="127000" rotWithShape="0" algn="ctr">
              <a:srgbClr val="000000"/>
            </a:outerShdw>
          </a:effectLst>
        </p:spPr>
        <p:txBody>
          <a:bodyPr anchorCtr="0" anchor="b" bIns="0" lIns="0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8" name="Google Shape;2928;p155"/>
          <p:cNvSpPr txBox="1"/>
          <p:nvPr>
            <p:ph idx="1" type="subTitle"/>
          </p:nvPr>
        </p:nvSpPr>
        <p:spPr>
          <a:xfrm>
            <a:off x="525933" y="2908935"/>
            <a:ext cx="4777800" cy="5883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>
              <a:srgbClr val="000000">
                <a:alpha val="49800"/>
              </a:srgbClr>
            </a:outerShdw>
          </a:effectLst>
        </p:spPr>
        <p:txBody>
          <a:bodyPr anchorCtr="0" anchor="t" bIns="0" lIns="0" spcFirstLastPara="1" rIns="68575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9" name="Google Shape;2929;p155"/>
          <p:cNvSpPr txBox="1"/>
          <p:nvPr>
            <p:ph idx="2" type="body"/>
          </p:nvPr>
        </p:nvSpPr>
        <p:spPr>
          <a:xfrm>
            <a:off x="525933" y="3280410"/>
            <a:ext cx="47778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neycomb_FADED(L)">
  <p:cSld name="Honeycomb_FADED(L)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1" name="Google Shape;2931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9141616" cy="5139217"/>
          </a:xfrm>
          <a:prstGeom prst="rect">
            <a:avLst/>
          </a:prstGeom>
          <a:noFill/>
          <a:ln>
            <a:noFill/>
          </a:ln>
        </p:spPr>
      </p:pic>
      <p:sp>
        <p:nvSpPr>
          <p:cNvPr id="2932" name="Google Shape;2932;p156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3" name="Google Shape;2933;p156"/>
          <p:cNvSpPr txBox="1"/>
          <p:nvPr/>
        </p:nvSpPr>
        <p:spPr>
          <a:xfrm>
            <a:off x="519878" y="4857355"/>
            <a:ext cx="72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rgbClr val="716E6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716E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4" name="Google Shape;2934;p156"/>
          <p:cNvSpPr txBox="1"/>
          <p:nvPr/>
        </p:nvSpPr>
        <p:spPr>
          <a:xfrm>
            <a:off x="904399" y="4857355"/>
            <a:ext cx="24069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16E66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716E66"/>
                </a:solidFill>
                <a:latin typeface="Arial"/>
                <a:ea typeface="Arial"/>
                <a:cs typeface="Arial"/>
                <a:sym typeface="Arial"/>
              </a:rPr>
              <a:t>© Hortonworks Inc. 2011 – 2016. All Rights Reserved</a:t>
            </a:r>
            <a:endParaRPr sz="11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Title" showMasterSp="0">
  <p:cSld name="White Title"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6" name="Google Shape;2936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898" y="-12899"/>
            <a:ext cx="9173362" cy="515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937" name="Google Shape;2937;p157"/>
          <p:cNvSpPr txBox="1"/>
          <p:nvPr>
            <p:ph type="ctrTitle"/>
          </p:nvPr>
        </p:nvSpPr>
        <p:spPr>
          <a:xfrm>
            <a:off x="525933" y="1811655"/>
            <a:ext cx="47778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8" name="Google Shape;2938;p157"/>
          <p:cNvSpPr txBox="1"/>
          <p:nvPr>
            <p:ph idx="1" type="subTitle"/>
          </p:nvPr>
        </p:nvSpPr>
        <p:spPr>
          <a:xfrm>
            <a:off x="525933" y="2908935"/>
            <a:ext cx="47778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9" name="Google Shape;2939;p157"/>
          <p:cNvSpPr txBox="1"/>
          <p:nvPr>
            <p:ph idx="2" type="body"/>
          </p:nvPr>
        </p:nvSpPr>
        <p:spPr>
          <a:xfrm>
            <a:off x="525933" y="3280410"/>
            <a:ext cx="47778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y Section Slide" showMasterSp="0">
  <p:cSld name="Gray Section Slide"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1" name="Google Shape;2941;p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234" y="-7856"/>
            <a:ext cx="9159898" cy="514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158"/>
          <p:cNvSpPr txBox="1"/>
          <p:nvPr>
            <p:ph type="ctrTitle"/>
          </p:nvPr>
        </p:nvSpPr>
        <p:spPr>
          <a:xfrm>
            <a:off x="525933" y="1870471"/>
            <a:ext cx="8246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943" name="Google Shape;2943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948" y="4591688"/>
            <a:ext cx="996027" cy="423421"/>
          </a:xfrm>
          <a:prstGeom prst="rect">
            <a:avLst/>
          </a:prstGeom>
          <a:noFill/>
          <a:ln>
            <a:noFill/>
          </a:ln>
        </p:spPr>
      </p:pic>
      <p:sp>
        <p:nvSpPr>
          <p:cNvPr id="2944" name="Google Shape;2944;p158"/>
          <p:cNvSpPr txBox="1"/>
          <p:nvPr/>
        </p:nvSpPr>
        <p:spPr>
          <a:xfrm>
            <a:off x="519877" y="4857355"/>
            <a:ext cx="93600" cy="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8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158"/>
          <p:cNvSpPr txBox="1"/>
          <p:nvPr/>
        </p:nvSpPr>
        <p:spPr>
          <a:xfrm>
            <a:off x="811530" y="4857355"/>
            <a:ext cx="2050200" cy="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4548"/>
              </a:buClr>
              <a:buSzPts val="700"/>
              <a:buFont typeface="Arial"/>
              <a:buNone/>
            </a:pPr>
            <a:r>
              <a:rPr lang="en" sz="7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© Hortonworks Inc. 2011 – 2016. All Rights Reserved</a:t>
            </a:r>
            <a:endParaRPr sz="11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15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8" name="Google Shape;2948;p159"/>
          <p:cNvSpPr txBox="1"/>
          <p:nvPr>
            <p:ph idx="1" type="body"/>
          </p:nvPr>
        </p:nvSpPr>
        <p:spPr>
          <a:xfrm>
            <a:off x="457200" y="1200153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9" name="Google Shape;2949;p159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0" name="Google Shape;2950;p159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1" name="Google Shape;2951;p159"/>
          <p:cNvSpPr txBox="1"/>
          <p:nvPr>
            <p:ph idx="12" type="sldNum"/>
          </p:nvPr>
        </p:nvSpPr>
        <p:spPr>
          <a:xfrm>
            <a:off x="6440316" y="4767266"/>
            <a:ext cx="1371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Header">
  <p:cSld name="Content and Header"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160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4" name="Google Shape;2954;p160"/>
          <p:cNvSpPr txBox="1"/>
          <p:nvPr>
            <p:ph idx="1" type="body"/>
          </p:nvPr>
        </p:nvSpPr>
        <p:spPr>
          <a:xfrm>
            <a:off x="525933" y="1440656"/>
            <a:ext cx="8229600" cy="30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Noto Sans Symbols"/>
              <a:buChar char="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5" name="Google Shape;2955;p160"/>
          <p:cNvSpPr txBox="1"/>
          <p:nvPr>
            <p:ph idx="2" type="body"/>
          </p:nvPr>
        </p:nvSpPr>
        <p:spPr>
          <a:xfrm>
            <a:off x="525933" y="964406"/>
            <a:ext cx="82296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Slide">
  <p:cSld name="Simple Slide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7" name="Google Shape;2957;p161"/>
          <p:cNvCxnSpPr/>
          <p:nvPr/>
        </p:nvCxnSpPr>
        <p:spPr>
          <a:xfrm>
            <a:off x="1" y="762002"/>
            <a:ext cx="9144000" cy="1200"/>
          </a:xfrm>
          <a:prstGeom prst="straightConnector1">
            <a:avLst/>
          </a:prstGeom>
          <a:noFill/>
          <a:ln cap="flat" cmpd="sng" w="25400">
            <a:solidFill>
              <a:srgbClr val="69BE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8" name="Google Shape;2958;p161"/>
          <p:cNvSpPr txBox="1"/>
          <p:nvPr>
            <p:ph type="title"/>
          </p:nvPr>
        </p:nvSpPr>
        <p:spPr>
          <a:xfrm>
            <a:off x="457201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9" name="Google Shape;2959;p161"/>
          <p:cNvSpPr txBox="1"/>
          <p:nvPr>
            <p:ph idx="1" type="body"/>
          </p:nvPr>
        </p:nvSpPr>
        <p:spPr>
          <a:xfrm>
            <a:off x="457201" y="873919"/>
            <a:ext cx="82296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 Sans"/>
              <a:buChar char="-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image2_16x9.jpg" id="2961" name="Google Shape;2961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962" name="Google Shape;2962;p162"/>
          <p:cNvSpPr/>
          <p:nvPr/>
        </p:nvSpPr>
        <p:spPr>
          <a:xfrm>
            <a:off x="0" y="0"/>
            <a:ext cx="9144000" cy="25836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3" name="Google Shape;2963;p162"/>
          <p:cNvSpPr txBox="1"/>
          <p:nvPr/>
        </p:nvSpPr>
        <p:spPr>
          <a:xfrm>
            <a:off x="630238" y="740569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4" name="Google Shape;2964;p162"/>
          <p:cNvSpPr txBox="1"/>
          <p:nvPr>
            <p:ph type="ctrTitle"/>
          </p:nvPr>
        </p:nvSpPr>
        <p:spPr>
          <a:xfrm>
            <a:off x="426916" y="1363456"/>
            <a:ext cx="84312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5" name="Google Shape;2965;p162"/>
          <p:cNvSpPr txBox="1"/>
          <p:nvPr>
            <p:ph idx="1" type="body"/>
          </p:nvPr>
        </p:nvSpPr>
        <p:spPr>
          <a:xfrm>
            <a:off x="426917" y="4733663"/>
            <a:ext cx="3390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6" name="Google Shape;2966;p162"/>
          <p:cNvSpPr txBox="1"/>
          <p:nvPr>
            <p:ph idx="2" type="subTitle"/>
          </p:nvPr>
        </p:nvSpPr>
        <p:spPr>
          <a:xfrm>
            <a:off x="5192890" y="2580055"/>
            <a:ext cx="3951000" cy="480000"/>
          </a:xfrm>
          <a:prstGeom prst="rect">
            <a:avLst/>
          </a:prstGeom>
          <a:solidFill>
            <a:schemeClr val="lt1">
              <a:alpha val="8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_WhiteLogo.png" id="2967" name="Google Shape;2967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04" y="267238"/>
            <a:ext cx="1289304" cy="50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bleed photo in cloud mask">
  <p:cSld name="CUSTOM_4_2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2">
            <a:alphaModFix/>
          </a:blip>
          <a:srcRect b="0" l="-2960" r="22079" t="0"/>
          <a:stretch/>
        </p:blipFill>
        <p:spPr>
          <a:xfrm>
            <a:off x="2903251" y="0"/>
            <a:ext cx="624075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7"/>
          <p:cNvGrpSpPr/>
          <p:nvPr/>
        </p:nvGrpSpPr>
        <p:grpSpPr>
          <a:xfrm>
            <a:off x="0" y="0"/>
            <a:ext cx="7580328" cy="5148032"/>
            <a:chOff x="0" y="0"/>
            <a:chExt cx="7580328" cy="5148032"/>
          </a:xfrm>
        </p:grpSpPr>
        <p:pic>
          <p:nvPicPr>
            <p:cNvPr id="133" name="Google Shape;133;p17"/>
            <p:cNvPicPr preferRelativeResize="0"/>
            <p:nvPr/>
          </p:nvPicPr>
          <p:blipFill rotWithShape="1">
            <a:blip r:embed="rId3">
              <a:alphaModFix/>
            </a:blip>
            <a:srcRect b="0" l="16184" r="0" t="0"/>
            <a:stretch/>
          </p:blipFill>
          <p:spPr>
            <a:xfrm>
              <a:off x="0" y="0"/>
              <a:ext cx="7580328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4" name="Google Shape;134;p17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35" name="Google Shape;135;p17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9" name="Google Shape;13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7"/>
          <p:cNvSpPr txBox="1"/>
          <p:nvPr>
            <p:ph type="title"/>
          </p:nvPr>
        </p:nvSpPr>
        <p:spPr>
          <a:xfrm>
            <a:off x="298600" y="549575"/>
            <a:ext cx="5584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2" type="title"/>
          </p:nvPr>
        </p:nvSpPr>
        <p:spPr>
          <a:xfrm>
            <a:off x="298600" y="1209275"/>
            <a:ext cx="42912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image5_16x9.jpg" id="2969" name="Google Shape;2969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163"/>
          <p:cNvSpPr/>
          <p:nvPr/>
        </p:nvSpPr>
        <p:spPr>
          <a:xfrm>
            <a:off x="0" y="0"/>
            <a:ext cx="9144000" cy="25836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1" name="Google Shape;2971;p163"/>
          <p:cNvSpPr txBox="1"/>
          <p:nvPr/>
        </p:nvSpPr>
        <p:spPr>
          <a:xfrm>
            <a:off x="630238" y="740569"/>
            <a:ext cx="13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163"/>
          <p:cNvSpPr txBox="1"/>
          <p:nvPr>
            <p:ph type="ctrTitle"/>
          </p:nvPr>
        </p:nvSpPr>
        <p:spPr>
          <a:xfrm>
            <a:off x="426916" y="1363456"/>
            <a:ext cx="84312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3" name="Google Shape;2973;p163"/>
          <p:cNvSpPr txBox="1"/>
          <p:nvPr>
            <p:ph idx="1" type="body"/>
          </p:nvPr>
        </p:nvSpPr>
        <p:spPr>
          <a:xfrm>
            <a:off x="426917" y="4733663"/>
            <a:ext cx="33906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4" name="Google Shape;2974;p163"/>
          <p:cNvSpPr txBox="1"/>
          <p:nvPr>
            <p:ph idx="2" type="subTitle"/>
          </p:nvPr>
        </p:nvSpPr>
        <p:spPr>
          <a:xfrm>
            <a:off x="5192890" y="2580055"/>
            <a:ext cx="3951000" cy="480000"/>
          </a:xfrm>
          <a:prstGeom prst="rect">
            <a:avLst/>
          </a:prstGeom>
          <a:solidFill>
            <a:schemeClr val="lt1">
              <a:alpha val="8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_WhiteLogo.png" id="2975" name="Google Shape;2975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04" y="267238"/>
            <a:ext cx="1289304" cy="50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1">
  <p:cSld name="Transition Slide 1"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16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Google Shape;2978;p164"/>
          <p:cNvSpPr txBox="1"/>
          <p:nvPr>
            <p:ph type="ctrTitle"/>
          </p:nvPr>
        </p:nvSpPr>
        <p:spPr>
          <a:xfrm>
            <a:off x="426916" y="1285297"/>
            <a:ext cx="82599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9" name="Google Shape;2979;p164"/>
          <p:cNvSpPr txBox="1"/>
          <p:nvPr>
            <p:ph idx="1" type="subTitle"/>
          </p:nvPr>
        </p:nvSpPr>
        <p:spPr>
          <a:xfrm>
            <a:off x="426916" y="3020179"/>
            <a:ext cx="82599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_WhiteLogo.png" id="2980" name="Google Shape;2980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44663" y="4567889"/>
            <a:ext cx="977137" cy="37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2">
  <p:cSld name="Transition Slide 2"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_image4_16x9.jpg" id="2982" name="Google Shape;2982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2983" name="Google Shape;2983;p165"/>
          <p:cNvSpPr/>
          <p:nvPr/>
        </p:nvSpPr>
        <p:spPr>
          <a:xfrm>
            <a:off x="0" y="1"/>
            <a:ext cx="9144000" cy="23547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p165"/>
          <p:cNvSpPr/>
          <p:nvPr/>
        </p:nvSpPr>
        <p:spPr>
          <a:xfrm>
            <a:off x="0" y="4285883"/>
            <a:ext cx="9144000" cy="857700"/>
          </a:xfrm>
          <a:prstGeom prst="rect">
            <a:avLst/>
          </a:prstGeom>
          <a:solidFill>
            <a:schemeClr val="accent1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165"/>
          <p:cNvSpPr txBox="1"/>
          <p:nvPr>
            <p:ph type="ctrTitle"/>
          </p:nvPr>
        </p:nvSpPr>
        <p:spPr>
          <a:xfrm>
            <a:off x="426916" y="711999"/>
            <a:ext cx="82599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6" name="Google Shape;2986;p165"/>
          <p:cNvSpPr txBox="1"/>
          <p:nvPr>
            <p:ph idx="1" type="subTitle"/>
          </p:nvPr>
        </p:nvSpPr>
        <p:spPr>
          <a:xfrm>
            <a:off x="426916" y="1891942"/>
            <a:ext cx="8259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or_WhiteLogo.png" id="2987" name="Google Shape;2987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4663" y="4567889"/>
            <a:ext cx="977137" cy="37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 3">
  <p:cSld name="Transition Slide 3"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166"/>
          <p:cNvSpPr/>
          <p:nvPr/>
        </p:nvSpPr>
        <p:spPr>
          <a:xfrm>
            <a:off x="0" y="1"/>
            <a:ext cx="9144000" cy="29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Google Shape;2990;p166"/>
          <p:cNvSpPr txBox="1"/>
          <p:nvPr>
            <p:ph type="ctrTitle"/>
          </p:nvPr>
        </p:nvSpPr>
        <p:spPr>
          <a:xfrm>
            <a:off x="426916" y="1285297"/>
            <a:ext cx="82599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028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1" name="Google Shape;2991;p166"/>
          <p:cNvSpPr txBox="1"/>
          <p:nvPr>
            <p:ph idx="1" type="subTitle"/>
          </p:nvPr>
        </p:nvSpPr>
        <p:spPr>
          <a:xfrm>
            <a:off x="426916" y="3042222"/>
            <a:ext cx="82599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400"/>
              </a:spcBef>
              <a:spcAft>
                <a:spcPts val="0"/>
              </a:spcAft>
              <a:buClr>
                <a:srgbClr val="818A8F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18A8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One Column"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p167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4" name="Google Shape;2994;p167"/>
          <p:cNvSpPr txBox="1"/>
          <p:nvPr>
            <p:ph idx="1" type="body"/>
          </p:nvPr>
        </p:nvSpPr>
        <p:spPr>
          <a:xfrm>
            <a:off x="457200" y="829826"/>
            <a:ext cx="82296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168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7" name="Google Shape;2997;p168"/>
          <p:cNvSpPr txBox="1"/>
          <p:nvPr>
            <p:ph idx="1" type="body"/>
          </p:nvPr>
        </p:nvSpPr>
        <p:spPr>
          <a:xfrm>
            <a:off x="457200" y="829826"/>
            <a:ext cx="39114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8" name="Google Shape;2998;p168"/>
          <p:cNvSpPr txBox="1"/>
          <p:nvPr>
            <p:ph idx="2" type="body"/>
          </p:nvPr>
        </p:nvSpPr>
        <p:spPr>
          <a:xfrm>
            <a:off x="4773785" y="827445"/>
            <a:ext cx="39114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169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1" name="Google Shape;3001;p169"/>
          <p:cNvSpPr txBox="1"/>
          <p:nvPr>
            <p:ph idx="1" type="body"/>
          </p:nvPr>
        </p:nvSpPr>
        <p:spPr>
          <a:xfrm>
            <a:off x="457200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2" name="Google Shape;3002;p169"/>
          <p:cNvSpPr txBox="1"/>
          <p:nvPr>
            <p:ph idx="2" type="body"/>
          </p:nvPr>
        </p:nvSpPr>
        <p:spPr>
          <a:xfrm>
            <a:off x="3260065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3" name="Google Shape;3003;p169"/>
          <p:cNvSpPr txBox="1"/>
          <p:nvPr>
            <p:ph idx="3" type="body"/>
          </p:nvPr>
        </p:nvSpPr>
        <p:spPr>
          <a:xfrm>
            <a:off x="6051414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170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One Column">
  <p:cSld name="Confidential One Column"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171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8" name="Google Shape;3008;p171"/>
          <p:cNvSpPr txBox="1"/>
          <p:nvPr>
            <p:ph idx="1" type="body"/>
          </p:nvPr>
        </p:nvSpPr>
        <p:spPr>
          <a:xfrm>
            <a:off x="457200" y="829826"/>
            <a:ext cx="82296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9" name="Google Shape;3009;p171"/>
          <p:cNvSpPr txBox="1"/>
          <p:nvPr/>
        </p:nvSpPr>
        <p:spPr>
          <a:xfrm>
            <a:off x="2839743" y="4799059"/>
            <a:ext cx="34593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HORTONWORKS CONFIDENTIAL &amp; PROPRIETARY INFORMATION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Two Column">
  <p:cSld name="Confidential Two Column"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2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2" name="Google Shape;3012;p172"/>
          <p:cNvSpPr txBox="1"/>
          <p:nvPr>
            <p:ph idx="1" type="body"/>
          </p:nvPr>
        </p:nvSpPr>
        <p:spPr>
          <a:xfrm>
            <a:off x="457200" y="829826"/>
            <a:ext cx="39114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3" name="Google Shape;3013;p172"/>
          <p:cNvSpPr txBox="1"/>
          <p:nvPr>
            <p:ph idx="2" type="body"/>
          </p:nvPr>
        </p:nvSpPr>
        <p:spPr>
          <a:xfrm>
            <a:off x="4773785" y="827445"/>
            <a:ext cx="39114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69BE28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6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Merriweather Sans"/>
              <a:buChar char="-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4" name="Google Shape;3014;p172"/>
          <p:cNvSpPr txBox="1"/>
          <p:nvPr/>
        </p:nvSpPr>
        <p:spPr>
          <a:xfrm>
            <a:off x="2839743" y="4799059"/>
            <a:ext cx="34593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HORTONWORKS CONFIDENTIAL &amp; PROPRIETARY INFORMATION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bleed photo in frosted cloud mask">
  <p:cSld name="CUSTOM_4_2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/>
          </a:blip>
          <a:srcRect b="0" l="-5197" r="15582" t="0"/>
          <a:stretch/>
        </p:blipFill>
        <p:spPr>
          <a:xfrm>
            <a:off x="5196900" y="847450"/>
            <a:ext cx="3947100" cy="4125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8"/>
          <p:cNvGrpSpPr/>
          <p:nvPr/>
        </p:nvGrpSpPr>
        <p:grpSpPr>
          <a:xfrm>
            <a:off x="0" y="0"/>
            <a:ext cx="8839200" cy="5148032"/>
            <a:chOff x="0" y="0"/>
            <a:chExt cx="8839200" cy="5148032"/>
          </a:xfrm>
        </p:grpSpPr>
        <p:pic>
          <p:nvPicPr>
            <p:cNvPr id="146" name="Google Shape;146;p18"/>
            <p:cNvPicPr preferRelativeResize="0"/>
            <p:nvPr/>
          </p:nvPicPr>
          <p:blipFill rotWithShape="1">
            <a:blip r:embed="rId3">
              <a:alphaModFix amt="90000"/>
            </a:blip>
            <a:srcRect b="0" l="16184" r="0" t="0"/>
            <a:stretch/>
          </p:blipFill>
          <p:spPr>
            <a:xfrm>
              <a:off x="0" y="0"/>
              <a:ext cx="7580328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18"/>
            <p:cNvGrpSpPr/>
            <p:nvPr/>
          </p:nvGrpSpPr>
          <p:grpSpPr>
            <a:xfrm>
              <a:off x="386625" y="4747950"/>
              <a:ext cx="8452575" cy="400082"/>
              <a:chOff x="386625" y="4747950"/>
              <a:chExt cx="8452575" cy="400082"/>
            </a:xfrm>
          </p:grpSpPr>
          <p:sp>
            <p:nvSpPr>
              <p:cNvPr id="148" name="Google Shape;148;p18"/>
              <p:cNvSpPr txBox="1"/>
              <p:nvPr/>
            </p:nvSpPr>
            <p:spPr>
              <a:xfrm>
                <a:off x="7259100" y="4748011"/>
                <a:ext cx="1580100" cy="1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0" lIns="0" spcFirstLastPara="1" rIns="0" wrap="square" tIns="0">
                <a:noAutofit/>
              </a:bodyPr>
              <a:lstStyle/>
              <a:p>
                <a:pPr indent="0" lvl="1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" sz="600" u="none" cap="none" strike="noStrike">
                    <a:solidFill>
                      <a:srgbClr val="B7B7B7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Confidential &amp; Proprietary</a:t>
                </a:r>
                <a:endParaRPr b="0" i="0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49" name="Google Shape;149;p18"/>
              <p:cNvGrpSpPr/>
              <p:nvPr/>
            </p:nvGrpSpPr>
            <p:grpSpPr>
              <a:xfrm>
                <a:off x="386711" y="5114356"/>
                <a:ext cx="1796787" cy="33676"/>
                <a:chOff x="2031822" y="2229250"/>
                <a:chExt cx="2193612" cy="39900"/>
              </a:xfrm>
            </p:grpSpPr>
            <p:sp>
              <p:nvSpPr>
                <p:cNvPr id="150" name="Google Shape;150;p18"/>
                <p:cNvSpPr/>
                <p:nvPr/>
              </p:nvSpPr>
              <p:spPr>
                <a:xfrm>
                  <a:off x="2031822" y="2229250"/>
                  <a:ext cx="548400" cy="39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8"/>
                <p:cNvSpPr/>
                <p:nvPr/>
              </p:nvSpPr>
              <p:spPr>
                <a:xfrm>
                  <a:off x="2580226" y="2229250"/>
                  <a:ext cx="548400" cy="39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8"/>
                <p:cNvSpPr/>
                <p:nvPr/>
              </p:nvSpPr>
              <p:spPr>
                <a:xfrm>
                  <a:off x="3677034" y="2229250"/>
                  <a:ext cx="548400" cy="399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8"/>
                <p:cNvSpPr/>
                <p:nvPr/>
              </p:nvSpPr>
              <p:spPr>
                <a:xfrm>
                  <a:off x="3128621" y="2229250"/>
                  <a:ext cx="548400" cy="399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54" name="Google Shape;154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6625" y="4747950"/>
                <a:ext cx="868051" cy="155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55" name="Google Shape;155;p18"/>
          <p:cNvSpPr txBox="1"/>
          <p:nvPr>
            <p:ph type="title"/>
          </p:nvPr>
        </p:nvSpPr>
        <p:spPr>
          <a:xfrm>
            <a:off x="298600" y="549575"/>
            <a:ext cx="5319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2" type="title"/>
          </p:nvPr>
        </p:nvSpPr>
        <p:spPr>
          <a:xfrm>
            <a:off x="298600" y="1209275"/>
            <a:ext cx="41139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Three Column">
  <p:cSld name="Confidential Three Column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" name="Google Shape;3016;p173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7" name="Google Shape;3017;p173"/>
          <p:cNvSpPr txBox="1"/>
          <p:nvPr>
            <p:ph idx="1" type="body"/>
          </p:nvPr>
        </p:nvSpPr>
        <p:spPr>
          <a:xfrm>
            <a:off x="457200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8" name="Google Shape;3018;p173"/>
          <p:cNvSpPr txBox="1"/>
          <p:nvPr>
            <p:ph idx="2" type="body"/>
          </p:nvPr>
        </p:nvSpPr>
        <p:spPr>
          <a:xfrm>
            <a:off x="3260065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9" name="Google Shape;3019;p173"/>
          <p:cNvSpPr txBox="1"/>
          <p:nvPr>
            <p:ph idx="3" type="body"/>
          </p:nvPr>
        </p:nvSpPr>
        <p:spPr>
          <a:xfrm>
            <a:off x="6051414" y="829826"/>
            <a:ext cx="2635500" cy="3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rgbClr val="69BE28"/>
              </a:buClr>
              <a:buSzPts val="1700"/>
              <a:buFont typeface="Noto Sans Symbols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400"/>
              <a:buFont typeface="Merriweather Sans"/>
              <a:buNone/>
              <a:defRPr b="0" i="0" sz="1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Merriweather Sans"/>
              <a:buChar char="-"/>
              <a:defRPr b="0" i="0" sz="9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0" name="Google Shape;3020;p173"/>
          <p:cNvSpPr txBox="1"/>
          <p:nvPr/>
        </p:nvSpPr>
        <p:spPr>
          <a:xfrm>
            <a:off x="2839743" y="4799059"/>
            <a:ext cx="34593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HORTONWORKS CONFIDENTIAL &amp; PROPRIETARY INFORMATION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Title only">
  <p:cSld name="Confidential Title only"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174"/>
          <p:cNvSpPr txBox="1"/>
          <p:nvPr>
            <p:ph type="title"/>
          </p:nvPr>
        </p:nvSpPr>
        <p:spPr>
          <a:xfrm>
            <a:off x="457200" y="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3" name="Google Shape;3023;p174"/>
          <p:cNvSpPr txBox="1"/>
          <p:nvPr/>
        </p:nvSpPr>
        <p:spPr>
          <a:xfrm>
            <a:off x="2839743" y="4799059"/>
            <a:ext cx="3459300" cy="18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HORTONWORKS CONFIDENTIAL &amp; PROPRIETARY INFORMATION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_1">
    <p:bg>
      <p:bgPr>
        <a:solidFill>
          <a:srgbClr val="F5F5F5"/>
        </a:solidFill>
      </p:bgPr>
    </p:bg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176"/>
          <p:cNvSpPr txBox="1"/>
          <p:nvPr>
            <p:ph type="title"/>
          </p:nvPr>
        </p:nvSpPr>
        <p:spPr>
          <a:xfrm>
            <a:off x="2400300" y="781050"/>
            <a:ext cx="61065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logo_lockup_cloud_dark.png" id="3029" name="Google Shape;3029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5F5F5"/>
        </a:solidFill>
      </p:bgPr>
    </p:bg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" name="Google Shape;3031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77"/>
          <p:cNvSpPr txBox="1"/>
          <p:nvPr>
            <p:ph type="ctrTitle"/>
          </p:nvPr>
        </p:nvSpPr>
        <p:spPr>
          <a:xfrm>
            <a:off x="530700" y="1677575"/>
            <a:ext cx="49653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33" name="Google Shape;3033;p177"/>
          <p:cNvSpPr txBox="1"/>
          <p:nvPr>
            <p:ph idx="1" type="subTitle"/>
          </p:nvPr>
        </p:nvSpPr>
        <p:spPr>
          <a:xfrm>
            <a:off x="534828" y="3136775"/>
            <a:ext cx="5848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lder slide - Blue">
  <p:cSld name="TITLE_2">
    <p:bg>
      <p:bgPr>
        <a:solidFill>
          <a:srgbClr val="F5F5F5"/>
        </a:solidFill>
      </p:bgPr>
    </p:bg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5" name="Google Shape;3035;p1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 Summit_color-01.png" id="3036" name="Google Shape;3036;p178"/>
          <p:cNvPicPr preferRelativeResize="0"/>
          <p:nvPr/>
        </p:nvPicPr>
        <p:blipFill rotWithShape="1">
          <a:blip r:embed="rId3">
            <a:alphaModFix/>
          </a:blip>
          <a:srcRect b="41482" l="4187" r="4187" t="0"/>
          <a:stretch/>
        </p:blipFill>
        <p:spPr>
          <a:xfrm>
            <a:off x="534825" y="597775"/>
            <a:ext cx="2254750" cy="6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imation Blue">
  <p:cSld name="CUSTOM_3_1_1_1">
    <p:bg>
      <p:bgPr>
        <a:solidFill>
          <a:srgbClr val="F5F5F5"/>
        </a:solidFill>
      </p:bgPr>
    </p:bg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8" name="Google Shape;3038;p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">
  <p:cSld name="OBJECT_3_1_4_1">
    <p:bg>
      <p:bgPr>
        <a:solidFill>
          <a:srgbClr val="F5F5F5"/>
        </a:solidFill>
      </p:bgPr>
    </p:bg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180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41" name="Google Shape;3041;p180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042" name="Google Shape;3042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3" name="Google Shape;3043;p180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180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045" name="Google Shape;3045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8">
    <p:bg>
      <p:bgPr>
        <a:solidFill>
          <a:srgbClr val="D7D7D7"/>
        </a:solidFill>
      </p:bgPr>
    </p:bg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7" name="Google Shape;3047;p181"/>
          <p:cNvGrpSpPr/>
          <p:nvPr/>
        </p:nvGrpSpPr>
        <p:grpSpPr>
          <a:xfrm>
            <a:off x="5538375" y="0"/>
            <a:ext cx="3605625" cy="5143076"/>
            <a:chOff x="5538475" y="0"/>
            <a:chExt cx="3605625" cy="5157000"/>
          </a:xfrm>
        </p:grpSpPr>
        <p:sp>
          <p:nvSpPr>
            <p:cNvPr id="3048" name="Google Shape;3048;p181"/>
            <p:cNvSpPr/>
            <p:nvPr/>
          </p:nvSpPr>
          <p:spPr>
            <a:xfrm>
              <a:off x="6683200" y="0"/>
              <a:ext cx="2460900" cy="5157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81"/>
            <p:cNvSpPr/>
            <p:nvPr/>
          </p:nvSpPr>
          <p:spPr>
            <a:xfrm>
              <a:off x="5538475" y="0"/>
              <a:ext cx="2460900" cy="10344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50" name="Google Shape;3050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12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3051" name="Google Shape;3051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Google Shape;3052;p181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053" name="Google Shape;3053;p181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7">
    <p:bg>
      <p:bgPr>
        <a:solidFill>
          <a:srgbClr val="D7D7D7"/>
        </a:solidFill>
      </p:bgPr>
    </p:bg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182"/>
          <p:cNvSpPr/>
          <p:nvPr/>
        </p:nvSpPr>
        <p:spPr>
          <a:xfrm>
            <a:off x="6193600" y="0"/>
            <a:ext cx="29505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6" name="Google Shape;3056;p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3057" name="Google Shape;3057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8" name="Google Shape;3058;p182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059" name="Google Shape;3059;p182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">
  <p:cSld name="OBJECT_3_1_4_1_1">
    <p:bg>
      <p:bgPr>
        <a:solidFill>
          <a:srgbClr val="F5F5F5"/>
        </a:solidFill>
      </p:bgPr>
    </p:bg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183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62" name="Google Shape;3062;p183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063" name="Google Shape;3063;p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4" name="Google Shape;3064;p183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183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066" name="Google Shape;3066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7" name="Google Shape;3067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1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full bleed photos ">
  <p:cSld name="CUSTOM_8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9"/>
          <p:cNvPicPr preferRelativeResize="0"/>
          <p:nvPr/>
        </p:nvPicPr>
        <p:blipFill rotWithShape="1">
          <a:blip r:embed="rId2">
            <a:alphaModFix/>
          </a:blip>
          <a:srcRect b="0" l="20329" r="20328" t="0"/>
          <a:stretch/>
        </p:blipFill>
        <p:spPr>
          <a:xfrm>
            <a:off x="-1" y="0"/>
            <a:ext cx="4579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20512" r="20132" t="0"/>
          <a:stretch/>
        </p:blipFill>
        <p:spPr>
          <a:xfrm>
            <a:off x="4579500" y="0"/>
            <a:ext cx="457949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9"/>
          <p:cNvGrpSpPr/>
          <p:nvPr/>
        </p:nvGrpSpPr>
        <p:grpSpPr>
          <a:xfrm>
            <a:off x="0" y="10015"/>
            <a:ext cx="9159000" cy="5143500"/>
            <a:chOff x="0" y="10015"/>
            <a:chExt cx="9159000" cy="5143500"/>
          </a:xfrm>
        </p:grpSpPr>
        <p:pic>
          <p:nvPicPr>
            <p:cNvPr id="161" name="Google Shape;161;p19"/>
            <p:cNvPicPr preferRelativeResize="0"/>
            <p:nvPr/>
          </p:nvPicPr>
          <p:blipFill rotWithShape="1">
            <a:blip r:embed="rId4">
              <a:alphaModFix amt="60000"/>
            </a:blip>
            <a:srcRect b="38309" l="0" r="0" t="0"/>
            <a:stretch/>
          </p:blipFill>
          <p:spPr>
            <a:xfrm>
              <a:off x="0" y="10015"/>
              <a:ext cx="9159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7975" y="4746041"/>
              <a:ext cx="878700" cy="1574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9"/>
          <p:cNvSpPr txBox="1"/>
          <p:nvPr>
            <p:ph type="title"/>
          </p:nvPr>
        </p:nvSpPr>
        <p:spPr>
          <a:xfrm>
            <a:off x="4808550" y="2241900"/>
            <a:ext cx="412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/>
        </p:nvSpPr>
        <p:spPr>
          <a:xfrm>
            <a:off x="5829150" y="75500"/>
            <a:ext cx="32349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top layer helps darken your background photo. To alter the image (and delete this text box) go to </a:t>
            </a:r>
            <a:r>
              <a:rPr b="1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“View”</a:t>
            </a: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the toolbar then “</a:t>
            </a:r>
            <a:r>
              <a:rPr b="1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 and make adjustments there. 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 txBox="1"/>
          <p:nvPr>
            <p:ph idx="2" type="title"/>
          </p:nvPr>
        </p:nvSpPr>
        <p:spPr>
          <a:xfrm>
            <a:off x="229050" y="2241900"/>
            <a:ext cx="4121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">
  <p:cSld name="OBJECT_3_1_4_1_1_1">
    <p:bg>
      <p:bgPr>
        <a:solidFill>
          <a:srgbClr val="F5F5F5"/>
        </a:solidFill>
      </p:bgPr>
    </p:bg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184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70" name="Google Shape;3070;p184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071" name="Google Shape;3071;p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2" name="Google Shape;3072;p184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3" name="Google Shape;3073;p184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074" name="Google Shape;3074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Google Shape;3075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1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">
  <p:cSld name="OBJECT_3_1_4_1_1_1_1">
    <p:bg>
      <p:bgPr>
        <a:solidFill>
          <a:srgbClr val="F5F5F5"/>
        </a:solidFill>
      </p:bgPr>
    </p:bg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185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78" name="Google Shape;3078;p185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079" name="Google Shape;3079;p1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0" name="Google Shape;3080;p185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85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082" name="Google Shape;3082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Google Shape;3083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453" y="242017"/>
            <a:ext cx="548625" cy="5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 1">
  <p:cSld name="OBJECT_3_1_4_1_1_1_1_1">
    <p:bg>
      <p:bgPr>
        <a:solidFill>
          <a:srgbClr val="F5F5F5"/>
        </a:solidFill>
      </p:bgPr>
    </p:bg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186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86" name="Google Shape;3086;p186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087" name="Google Shape;3087;p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8" name="Google Shape;3088;p186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186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090" name="Google Shape;3090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1" name="Google Shape;3091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8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 1 1">
  <p:cSld name="OBJECT_3_1_4_1_1_1_1_1_1">
    <p:bg>
      <p:bgPr>
        <a:solidFill>
          <a:srgbClr val="F5F5F5"/>
        </a:solidFill>
      </p:bgPr>
    </p:bg>
    <p:spTree>
      <p:nvGrpSpPr>
        <p:cNvPr id="3092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" name="Google Shape;3093;p187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94" name="Google Shape;3094;p187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095" name="Google Shape;3095;p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6" name="Google Shape;3096;p187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187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098" name="Google Shape;3098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9" name="Google Shape;3099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441" y="242003"/>
            <a:ext cx="548625" cy="5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OBJECT_7">
    <p:bg>
      <p:bgPr>
        <a:solidFill>
          <a:srgbClr val="F5F5F5"/>
        </a:solidFill>
      </p:bgPr>
    </p:bg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188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02" name="Google Shape;3102;p188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6pPr>
            <a:lvl7pPr indent="-317500" lvl="6" marL="3200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7pPr>
            <a:lvl8pPr indent="-317500" lvl="7" marL="3657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○"/>
              <a:defRPr b="0" i="0" sz="1400" u="none" cap="none" strike="noStrike"/>
            </a:lvl8pPr>
            <a:lvl9pPr indent="-317500" lvl="8" marL="4114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103" name="Google Shape;3103;p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04" name="Google Shape;3104;p188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88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106" name="Google Shape;3106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6">
    <p:bg>
      <p:bgPr>
        <a:solidFill>
          <a:srgbClr val="D7D7D7"/>
        </a:solidFill>
      </p:bgPr>
    </p:bg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189"/>
          <p:cNvSpPr/>
          <p:nvPr/>
        </p:nvSpPr>
        <p:spPr>
          <a:xfrm>
            <a:off x="6250800" y="0"/>
            <a:ext cx="2893200" cy="4601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9" name="Google Shape;3109;p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3110" name="Google Shape;3110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11" name="Google Shape;3111;p189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112" name="Google Shape;3112;p189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 + Title">
  <p:cSld name="OBJECT_6_2">
    <p:bg>
      <p:bgPr>
        <a:solidFill>
          <a:srgbClr val="F5F5F5"/>
        </a:solidFill>
      </p:bgPr>
    </p:bg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p190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15" name="Google Shape;3115;p190"/>
          <p:cNvSpPr txBox="1"/>
          <p:nvPr>
            <p:ph idx="1" type="body"/>
          </p:nvPr>
        </p:nvSpPr>
        <p:spPr>
          <a:xfrm>
            <a:off x="619675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116" name="Google Shape;3116;p1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190"/>
          <p:cNvSpPr txBox="1"/>
          <p:nvPr>
            <p:ph idx="2" type="body"/>
          </p:nvPr>
        </p:nvSpPr>
        <p:spPr>
          <a:xfrm>
            <a:off x="4757102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3118" name="Google Shape;3118;p190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90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120" name="Google Shape;3120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1" name="Google Shape;3121;p190"/>
          <p:cNvCxnSpPr/>
          <p:nvPr/>
        </p:nvCxnSpPr>
        <p:spPr>
          <a:xfrm>
            <a:off x="4572000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+ Title">
  <p:cSld name="OBJECT_6_3">
    <p:bg>
      <p:bgPr>
        <a:solidFill>
          <a:srgbClr val="F5F5F5"/>
        </a:solidFill>
      </p:bgPr>
    </p:bg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191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24" name="Google Shape;3124;p191"/>
          <p:cNvSpPr txBox="1"/>
          <p:nvPr>
            <p:ph idx="1" type="body"/>
          </p:nvPr>
        </p:nvSpPr>
        <p:spPr>
          <a:xfrm>
            <a:off x="619675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125" name="Google Shape;3125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91"/>
          <p:cNvSpPr txBox="1"/>
          <p:nvPr>
            <p:ph idx="2" type="body"/>
          </p:nvPr>
        </p:nvSpPr>
        <p:spPr>
          <a:xfrm>
            <a:off x="350435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3127" name="Google Shape;3127;p191"/>
          <p:cNvSpPr txBox="1"/>
          <p:nvPr>
            <p:ph idx="3" type="body"/>
          </p:nvPr>
        </p:nvSpPr>
        <p:spPr>
          <a:xfrm>
            <a:off x="638903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cxnSp>
        <p:nvCxnSpPr>
          <p:cNvPr id="3128" name="Google Shape;3128;p191"/>
          <p:cNvCxnSpPr/>
          <p:nvPr/>
        </p:nvCxnSpPr>
        <p:spPr>
          <a:xfrm>
            <a:off x="3238500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9" name="Google Shape;3129;p191"/>
          <p:cNvCxnSpPr/>
          <p:nvPr/>
        </p:nvCxnSpPr>
        <p:spPr>
          <a:xfrm>
            <a:off x="6160425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0" name="Google Shape;3130;p191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191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132" name="Google Shape;3132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">
  <p:cSld name="OBJECT_3_1_3_1_1_2_1_2">
    <p:bg>
      <p:bgPr>
        <a:solidFill>
          <a:srgbClr val="F5F5F5"/>
        </a:solidFill>
      </p:bgPr>
    </p:bg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192"/>
          <p:cNvSpPr/>
          <p:nvPr/>
        </p:nvSpPr>
        <p:spPr>
          <a:xfrm>
            <a:off x="3334725" y="0"/>
            <a:ext cx="5809200" cy="51435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5" name="Google Shape;3135;p192"/>
          <p:cNvSpPr txBox="1"/>
          <p:nvPr>
            <p:ph type="title"/>
          </p:nvPr>
        </p:nvSpPr>
        <p:spPr>
          <a:xfrm>
            <a:off x="238675" y="315500"/>
            <a:ext cx="30648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36" name="Google Shape;3136;p192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192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138" name="Google Shape;3138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9" name="Google Shape;3139;p192"/>
          <p:cNvSpPr txBox="1"/>
          <p:nvPr>
            <p:ph idx="1" type="body"/>
          </p:nvPr>
        </p:nvSpPr>
        <p:spPr>
          <a:xfrm>
            <a:off x="378475" y="1548025"/>
            <a:ext cx="2785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3140" name="Google Shape;3140;p192"/>
          <p:cNvSpPr txBox="1"/>
          <p:nvPr>
            <p:ph idx="2" type="body"/>
          </p:nvPr>
        </p:nvSpPr>
        <p:spPr>
          <a:xfrm>
            <a:off x="3683775" y="430075"/>
            <a:ext cx="5117400" cy="4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None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chitecture - Blue">
  <p:cSld name="CUSTOM_5_1">
    <p:bg>
      <p:bgPr>
        <a:solidFill>
          <a:srgbClr val="F5F5F5"/>
        </a:solidFill>
      </p:bgPr>
    </p:bg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193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3" name="Google Shape;3143;p193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193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145" name="Google Shape;3145;p1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hotos" showMasterSp="0">
  <p:cSld name="Blank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298600" y="542075"/>
            <a:ext cx="5380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2">
            <a:alphaModFix/>
          </a:blip>
          <a:srcRect b="7939" l="0" r="0" t="7940"/>
          <a:stretch/>
        </p:blipFill>
        <p:spPr>
          <a:xfrm>
            <a:off x="4564500" y="1414700"/>
            <a:ext cx="4579495" cy="256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7939" l="0" r="0" t="7940"/>
          <a:stretch/>
        </p:blipFill>
        <p:spPr>
          <a:xfrm>
            <a:off x="-1" y="1414700"/>
            <a:ext cx="4579495" cy="256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>
            <p:ph idx="2" type="title"/>
          </p:nvPr>
        </p:nvSpPr>
        <p:spPr>
          <a:xfrm>
            <a:off x="5679400" y="542075"/>
            <a:ext cx="31596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71" name="Google Shape;171;p20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72" name="Google Shape;172;p20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3" name="Google Shape;173;p20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74" name="Google Shape;174;p20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0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0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8" name="Google Shape;17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0"/>
          <p:cNvSpPr txBox="1"/>
          <p:nvPr/>
        </p:nvSpPr>
        <p:spPr>
          <a:xfrm>
            <a:off x="833575" y="4058800"/>
            <a:ext cx="273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To update this photo (and delete this text box)</a:t>
            </a:r>
            <a:b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go to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in the toolbar then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and make adjustments there.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496125" y="4058800"/>
            <a:ext cx="2734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To update this photo (and delete this text box)</a:t>
            </a:r>
            <a:b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go to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in the toolbar then “</a:t>
            </a:r>
            <a:r>
              <a:rPr b="1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and</a:t>
            </a:r>
            <a:b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9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make adjustments there.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1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>
  <p:cSld name="Image Slide"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7" name="Google Shape;3147;p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3148" name="Google Shape;3148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p194"/>
          <p:cNvSpPr txBox="1"/>
          <p:nvPr>
            <p:ph type="title"/>
          </p:nvPr>
        </p:nvSpPr>
        <p:spPr>
          <a:xfrm>
            <a:off x="838200" y="1371600"/>
            <a:ext cx="63627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_2_1_1_2_2_1_1_1">
    <p:bg>
      <p:bgPr>
        <a:solidFill>
          <a:srgbClr val="F5F5F5"/>
        </a:solidFill>
      </p:bgPr>
    </p:bg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ockup_cloud_light.png" id="3151" name="Google Shape;3151;p1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2" name="Google Shape;3152;p195"/>
          <p:cNvSpPr txBox="1"/>
          <p:nvPr>
            <p:ph type="title"/>
          </p:nvPr>
        </p:nvSpPr>
        <p:spPr>
          <a:xfrm>
            <a:off x="781375" y="1143375"/>
            <a:ext cx="40662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7575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next_2017_logo_bluebg_wo_gc.png" id="3153" name="Google Shape;3153;p195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6" name="Google Shape;3156;p1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3157" name="Google Shape;3157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96"/>
          <p:cNvSpPr txBox="1"/>
          <p:nvPr>
            <p:ph type="title"/>
          </p:nvPr>
        </p:nvSpPr>
        <p:spPr>
          <a:xfrm>
            <a:off x="803175" y="438325"/>
            <a:ext cx="58710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7575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logo_lockup_cloud_dark.png" id="3159" name="Google Shape;3159;p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Photo">
  <p:cSld name="CUSTOM_1">
    <p:bg>
      <p:bgPr>
        <a:solidFill>
          <a:srgbClr val="F5F5F5"/>
        </a:solidFill>
      </p:bgPr>
    </p:bg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_0044.JPG" id="3161" name="Google Shape;3161;p197"/>
          <p:cNvPicPr preferRelativeResize="0"/>
          <p:nvPr/>
        </p:nvPicPr>
        <p:blipFill rotWithShape="1">
          <a:blip r:embed="rId2">
            <a:alphaModFix/>
          </a:blip>
          <a:srcRect b="0" l="7077" r="38518" t="0"/>
          <a:stretch/>
        </p:blipFill>
        <p:spPr>
          <a:xfrm>
            <a:off x="4951575" y="0"/>
            <a:ext cx="419242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2" name="Google Shape;3162;p197"/>
          <p:cNvSpPr txBox="1"/>
          <p:nvPr>
            <p:ph type="title"/>
          </p:nvPr>
        </p:nvSpPr>
        <p:spPr>
          <a:xfrm>
            <a:off x="238675" y="315500"/>
            <a:ext cx="45159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63" name="Google Shape;3163;p197"/>
          <p:cNvSpPr txBox="1"/>
          <p:nvPr>
            <p:ph idx="1" type="body"/>
          </p:nvPr>
        </p:nvSpPr>
        <p:spPr>
          <a:xfrm>
            <a:off x="619670" y="1348575"/>
            <a:ext cx="3825300" cy="3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grpSp>
        <p:nvGrpSpPr>
          <p:cNvPr id="3164" name="Google Shape;3164;p197"/>
          <p:cNvGrpSpPr/>
          <p:nvPr/>
        </p:nvGrpSpPr>
        <p:grpSpPr>
          <a:xfrm>
            <a:off x="2908925" y="0"/>
            <a:ext cx="6169101" cy="5143564"/>
            <a:chOff x="2908925" y="0"/>
            <a:chExt cx="6169101" cy="5143564"/>
          </a:xfrm>
        </p:grpSpPr>
        <p:grpSp>
          <p:nvGrpSpPr>
            <p:cNvPr id="3165" name="Google Shape;3165;p197"/>
            <p:cNvGrpSpPr/>
            <p:nvPr/>
          </p:nvGrpSpPr>
          <p:grpSpPr>
            <a:xfrm>
              <a:off x="2908925" y="0"/>
              <a:ext cx="3838498" cy="5143500"/>
              <a:chOff x="2908925" y="0"/>
              <a:chExt cx="3838498" cy="5143500"/>
            </a:xfrm>
          </p:grpSpPr>
          <p:sp>
            <p:nvSpPr>
              <p:cNvPr id="3166" name="Google Shape;3166;p197"/>
              <p:cNvSpPr/>
              <p:nvPr/>
            </p:nvSpPr>
            <p:spPr>
              <a:xfrm>
                <a:off x="3276600" y="0"/>
                <a:ext cx="2213700" cy="5143500"/>
              </a:xfrm>
              <a:prstGeom prst="trapezoid">
                <a:avLst>
                  <a:gd fmla="val 24749" name="adj"/>
                </a:avLst>
              </a:pr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quote page-05.png" id="3167" name="Google Shape;3167;p197"/>
              <p:cNvPicPr preferRelativeResize="0"/>
              <p:nvPr/>
            </p:nvPicPr>
            <p:blipFill rotWithShape="1">
              <a:blip r:embed="rId3">
                <a:alphaModFix/>
              </a:blip>
              <a:srcRect b="7310" l="37237" r="0" t="10452"/>
              <a:stretch/>
            </p:blipFill>
            <p:spPr>
              <a:xfrm>
                <a:off x="2908925" y="3625375"/>
                <a:ext cx="3838498" cy="151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_lockup_cloud_light.png" id="3168" name="Google Shape;3168;p1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9425" y="4913738"/>
              <a:ext cx="798601" cy="229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1">
  <p:cSld name="CUSTOM_2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 Work teams up with PopSugar in San Francisco, California." id="3170" name="Google Shape;3170;p198"/>
          <p:cNvPicPr preferRelativeResize="0"/>
          <p:nvPr/>
        </p:nvPicPr>
        <p:blipFill rotWithShape="1">
          <a:blip r:embed="rId2">
            <a:alphaModFix/>
          </a:blip>
          <a:srcRect b="4627" l="910" r="15511" t="248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ote page-03.png" id="3171" name="Google Shape;317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" y="2419350"/>
            <a:ext cx="2686899" cy="27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2">
  <p:cSld name="CUSTOM_2_3"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 Work teams up with PopSugar in San Francisco, California." id="3173" name="Google Shape;3173;p199"/>
          <p:cNvPicPr preferRelativeResize="0"/>
          <p:nvPr/>
        </p:nvPicPr>
        <p:blipFill rotWithShape="1">
          <a:blip r:embed="rId2">
            <a:alphaModFix/>
          </a:blip>
          <a:srcRect b="4627" l="910" r="15511" t="248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4" name="Google Shape;3174;p199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199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176" name="Google Shape;3176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OBJECT_3_1_1">
    <p:bg>
      <p:bgPr>
        <a:solidFill>
          <a:srgbClr val="F5F5F5"/>
        </a:solidFill>
      </p:bgPr>
    </p:bg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200"/>
          <p:cNvSpPr txBox="1"/>
          <p:nvPr>
            <p:ph type="title"/>
          </p:nvPr>
        </p:nvSpPr>
        <p:spPr>
          <a:xfrm>
            <a:off x="0" y="3202600"/>
            <a:ext cx="91440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logo_lockup_cloud_dark.png" id="3179" name="Google Shape;3179;p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 Summit_grey-01.png" id="3180" name="Google Shape;3180;p200"/>
          <p:cNvPicPr preferRelativeResize="0"/>
          <p:nvPr/>
        </p:nvPicPr>
        <p:blipFill rotWithShape="1">
          <a:blip r:embed="rId3">
            <a:alphaModFix/>
          </a:blip>
          <a:srcRect b="0" l="4187" r="4187" t="0"/>
          <a:stretch/>
        </p:blipFill>
        <p:spPr>
          <a:xfrm>
            <a:off x="64625" y="4816325"/>
            <a:ext cx="664049" cy="3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Static Blue">
  <p:cSld name="CUSTOM_4">
    <p:bg>
      <p:bgPr>
        <a:solidFill>
          <a:schemeClr val="lt2"/>
        </a:soli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201"/>
          <p:cNvSpPr txBox="1"/>
          <p:nvPr>
            <p:ph type="title"/>
          </p:nvPr>
        </p:nvSpPr>
        <p:spPr>
          <a:xfrm>
            <a:off x="0" y="2386775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GC Summit_color-01.png" id="3183" name="Google Shape;3183;p201"/>
          <p:cNvPicPr preferRelativeResize="0"/>
          <p:nvPr/>
        </p:nvPicPr>
        <p:blipFill rotWithShape="1">
          <a:blip r:embed="rId2">
            <a:alphaModFix/>
          </a:blip>
          <a:srcRect b="0" l="4187" r="4187" t="0"/>
          <a:stretch/>
        </p:blipFill>
        <p:spPr>
          <a:xfrm>
            <a:off x="691300" y="396600"/>
            <a:ext cx="2197975" cy="108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(Blue)" type="obj">
  <p:cSld name="OBJECT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8" name="Google Shape;3188;p203"/>
          <p:cNvGrpSpPr/>
          <p:nvPr/>
        </p:nvGrpSpPr>
        <p:grpSpPr>
          <a:xfrm>
            <a:off x="0" y="4534366"/>
            <a:ext cx="5098203" cy="613248"/>
            <a:chOff x="-3" y="4529829"/>
            <a:chExt cx="5098203" cy="613800"/>
          </a:xfrm>
        </p:grpSpPr>
        <p:sp>
          <p:nvSpPr>
            <p:cNvPr id="3189" name="Google Shape;3189;p203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0" name="Google Shape;3190;p203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191" name="Google Shape;3191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2" name="Google Shape;3192;p203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93" name="Google Shape;3193;p203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194" name="Google Shape;3194;p203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(Red)">
  <p:cSld name="OBJECT_2"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6" name="Google Shape;3196;p204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197" name="Google Shape;3197;p204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8" name="Google Shape;3198;p204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pic>
        <p:nvPicPr>
          <p:cNvPr id="3199" name="Google Shape;3199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p204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01" name="Google Shape;3201;p204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202" name="Google Shape;3202;p204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"/>
          <p:cNvPicPr preferRelativeResize="0"/>
          <p:nvPr/>
        </p:nvPicPr>
        <p:blipFill rotWithShape="1">
          <a:blip r:embed="rId2">
            <a:alphaModFix amt="6000"/>
          </a:blip>
          <a:srcRect b="3458" l="-6492" r="41700" t="3055"/>
          <a:stretch/>
        </p:blipFill>
        <p:spPr>
          <a:xfrm>
            <a:off x="4715475" y="0"/>
            <a:ext cx="4428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0" name="Google Shape;10;p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1" name="Google Shape;11;p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" name="Google Shape;12;p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3" name="Google Shape;13;p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7" name="Google Shape;17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1470175" y="1809750"/>
            <a:ext cx="65079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photos" showMasterSp="0">
  <p:cSld name="Blank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298600" y="542075"/>
            <a:ext cx="5380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21"/>
          <p:cNvSpPr txBox="1"/>
          <p:nvPr>
            <p:ph idx="2" type="title"/>
          </p:nvPr>
        </p:nvSpPr>
        <p:spPr>
          <a:xfrm>
            <a:off x="5679400" y="542075"/>
            <a:ext cx="31596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84" name="Google Shape;184;p21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85" name="Google Shape;185;p21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6" name="Google Shape;186;p21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87" name="Google Shape;187;p21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1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91" name="Google Shape;191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25244"/>
          <a:stretch/>
        </p:blipFill>
        <p:spPr>
          <a:xfrm>
            <a:off x="0" y="1414700"/>
            <a:ext cx="2290075" cy="256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4">
            <a:alphaModFix/>
          </a:blip>
          <a:srcRect b="0" l="20277" r="20276" t="0"/>
          <a:stretch/>
        </p:blipFill>
        <p:spPr>
          <a:xfrm>
            <a:off x="6853925" y="1414700"/>
            <a:ext cx="2290072" cy="256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Floor with Purple Glow in Council Bluffs.jpg" id="194" name="Google Shape;194;p21"/>
          <p:cNvPicPr preferRelativeResize="0"/>
          <p:nvPr/>
        </p:nvPicPr>
        <p:blipFill rotWithShape="1">
          <a:blip r:embed="rId5">
            <a:alphaModFix amt="87000"/>
          </a:blip>
          <a:srcRect b="0" l="9190" r="31358" t="0"/>
          <a:stretch/>
        </p:blipFill>
        <p:spPr>
          <a:xfrm>
            <a:off x="2290087" y="1414700"/>
            <a:ext cx="2290073" cy="25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6">
            <a:alphaModFix/>
          </a:blip>
          <a:srcRect b="0" l="23594" r="30385" t="22582"/>
          <a:stretch/>
        </p:blipFill>
        <p:spPr>
          <a:xfrm>
            <a:off x="4580150" y="1414700"/>
            <a:ext cx="2290072" cy="2567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4975" y="4058800"/>
            <a:ext cx="91440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To update these photos (and delete this text box) go to “</a:t>
            </a:r>
            <a:r>
              <a:rPr b="1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in the toolbar then “</a:t>
            </a:r>
            <a:r>
              <a:rPr b="1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i="0" lang="en" sz="1100" u="none" cap="none" strike="noStrike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” and make adjustments there.</a:t>
            </a:r>
            <a:endParaRPr b="0" i="0" sz="1100" u="none" cap="none" strike="noStrike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(Yellow)">
  <p:cSld name="OBJECT_3"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4" name="Google Shape;3204;p205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05" name="Google Shape;3205;p205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6" name="Google Shape;3206;p205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</p:sp>
      </p:grpSp>
      <p:pic>
        <p:nvPicPr>
          <p:cNvPr id="3207" name="Google Shape;3207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8" name="Google Shape;3208;p205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09" name="Google Shape;3209;p205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210" name="Google Shape;3210;p205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(Green)">
  <p:cSld name="OBJECT_4"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2" name="Google Shape;3212;p206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13" name="Google Shape;3213;p206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4" name="Google Shape;3214;p206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</p:sp>
      </p:grpSp>
      <p:pic>
        <p:nvPicPr>
          <p:cNvPr id="3215" name="Google Shape;3215;p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6" name="Google Shape;3216;p206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17" name="Google Shape;3217;p206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218" name="Google Shape;3218;p206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(Gray)">
  <p:cSld name="OBJECT_4_1"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0" name="Google Shape;3220;p207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21" name="Google Shape;3221;p207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2" name="Google Shape;3222;p207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pic>
        <p:nvPicPr>
          <p:cNvPr id="3223" name="Google Shape;3223;p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4" name="Google Shape;3224;p207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25" name="Google Shape;3225;p207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226" name="Google Shape;3226;p207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Blue)">
  <p:cSld name="OBJECT_4_1_1"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8" name="Google Shape;3228;p208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29" name="Google Shape;3229;p208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0" name="Google Shape;3230;p208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3231" name="Google Shape;3231;p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2" name="Google Shape;3232;p208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33" name="Google Shape;3233;p208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Red)">
  <p:cSld name="OBJECT_4_1_1_1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5" name="Google Shape;3235;p209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36" name="Google Shape;3236;p209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7" name="Google Shape;3237;p209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pic>
        <p:nvPicPr>
          <p:cNvPr id="3238" name="Google Shape;3238;p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Google Shape;3239;p209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40" name="Google Shape;3240;p209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Yellow)">
  <p:cSld name="OBJECT_4_1_1_2"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2" name="Google Shape;3242;p210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43" name="Google Shape;3243;p210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4" name="Google Shape;3244;p210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</p:sp>
      </p:grpSp>
      <p:pic>
        <p:nvPicPr>
          <p:cNvPr id="3245" name="Google Shape;3245;p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6" name="Google Shape;3246;p210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47" name="Google Shape;3247;p210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Green)">
  <p:cSld name="OBJECT_4_1_1_3"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9" name="Google Shape;3249;p211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50" name="Google Shape;3250;p211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1" name="Google Shape;3251;p211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3252" name="Google Shape;3252;p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3" name="Google Shape;3253;p211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54" name="Google Shape;3254;p211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Gray)">
  <p:cSld name="OBJECT_4_1_1_4"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6" name="Google Shape;3256;p212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57" name="Google Shape;3257;p212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8" name="Google Shape;3258;p212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pic>
        <p:nvPicPr>
          <p:cNvPr id="3259" name="Google Shape;3259;p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0" name="Google Shape;3260;p212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61" name="Google Shape;3261;p212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only (Blue)">
  <p:cSld name="OBJECT_4_1_1_5">
    <p:spTree>
      <p:nvGrpSpPr>
        <p:cNvPr id="3262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3" name="Google Shape;3263;p213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64" name="Google Shape;3264;p213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5" name="Google Shape;3265;p213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3266" name="Google Shape;3266;p2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213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only (Red)">
  <p:cSld name="OBJECT_4_1_1_5_1"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9" name="Google Shape;3269;p214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70" name="Google Shape;3270;p214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1" name="Google Shape;3271;p214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pic>
        <p:nvPicPr>
          <p:cNvPr id="3272" name="Google Shape;3272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3" name="Google Shape;3273;p214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1">
  <p:cSld name="CUSTOM_4_2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9" name="Google Shape;199;p22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00" name="Google Shape;200;p22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1" name="Google Shape;201;p22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02" name="Google Shape;202;p22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06" name="Google Shape;206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22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22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2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6438" y="1278063"/>
            <a:ext cx="4441113" cy="27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only (Yellow)">
  <p:cSld name="OBJECT_4_1_1_5_2"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5" name="Google Shape;3275;p215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76" name="Google Shape;3276;p215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7" name="Google Shape;3277;p215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</p:sp>
      </p:grpSp>
      <p:pic>
        <p:nvPicPr>
          <p:cNvPr id="3278" name="Google Shape;3278;p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9" name="Google Shape;3279;p215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only (Green)">
  <p:cSld name="OBJECT_4_1_1_5_3">
    <p:spTree>
      <p:nvGrpSpPr>
        <p:cNvPr id="3280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1" name="Google Shape;3281;p216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82" name="Google Shape;3282;p216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216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3284" name="Google Shape;3284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5" name="Google Shape;3285;p216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 only (Gray)">
  <p:cSld name="OBJECT_4_1_1_5_4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7" name="Google Shape;3287;p217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88" name="Google Shape;3288;p217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9" name="Google Shape;3289;p217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pic>
        <p:nvPicPr>
          <p:cNvPr id="3290" name="Google Shape;3290;p2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1" name="Google Shape;3291;p217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(Blue)">
  <p:cSld name="OBJECT_1"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3" name="Google Shape;3293;p218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294" name="Google Shape;3294;p218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218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296" name="Google Shape;3296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7" name="Google Shape;3297;p218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98" name="Google Shape;3298;p218"/>
          <p:cNvSpPr txBox="1"/>
          <p:nvPr>
            <p:ph idx="1" type="body"/>
          </p:nvPr>
        </p:nvSpPr>
        <p:spPr>
          <a:xfrm>
            <a:off x="54346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299" name="Google Shape;3299;p218"/>
          <p:cNvCxnSpPr/>
          <p:nvPr/>
        </p:nvCxnSpPr>
        <p:spPr>
          <a:xfrm>
            <a:off x="4507505" y="1607068"/>
            <a:ext cx="0" cy="1309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0" name="Google Shape;3300;p218"/>
          <p:cNvSpPr txBox="1"/>
          <p:nvPr>
            <p:ph idx="2" type="body"/>
          </p:nvPr>
        </p:nvSpPr>
        <p:spPr>
          <a:xfrm>
            <a:off x="490241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301" name="Google Shape;3301;p218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(Red)">
  <p:cSld name="OBJECT_1_5"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3" name="Google Shape;3303;p219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304" name="Google Shape;3304;p219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219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</p:sp>
      </p:grpSp>
      <p:pic>
        <p:nvPicPr>
          <p:cNvPr id="3306" name="Google Shape;3306;p2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7" name="Google Shape;3307;p219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08" name="Google Shape;3308;p219"/>
          <p:cNvSpPr txBox="1"/>
          <p:nvPr>
            <p:ph idx="1" type="body"/>
          </p:nvPr>
        </p:nvSpPr>
        <p:spPr>
          <a:xfrm>
            <a:off x="54346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309" name="Google Shape;3309;p219"/>
          <p:cNvCxnSpPr/>
          <p:nvPr/>
        </p:nvCxnSpPr>
        <p:spPr>
          <a:xfrm>
            <a:off x="4507505" y="1607068"/>
            <a:ext cx="0" cy="1309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10" name="Google Shape;3310;p219"/>
          <p:cNvSpPr txBox="1"/>
          <p:nvPr>
            <p:ph idx="2" type="body"/>
          </p:nvPr>
        </p:nvSpPr>
        <p:spPr>
          <a:xfrm>
            <a:off x="490241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311" name="Google Shape;3311;p219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(Yellow)">
  <p:cSld name="OBJECT_1_2"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3" name="Google Shape;3313;p220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314" name="Google Shape;3314;p220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220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</p:sp>
      </p:grpSp>
      <p:pic>
        <p:nvPicPr>
          <p:cNvPr id="3316" name="Google Shape;3316;p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7" name="Google Shape;3317;p220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18" name="Google Shape;3318;p220"/>
          <p:cNvSpPr txBox="1"/>
          <p:nvPr>
            <p:ph idx="1" type="body"/>
          </p:nvPr>
        </p:nvSpPr>
        <p:spPr>
          <a:xfrm>
            <a:off x="54346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319" name="Google Shape;3319;p220"/>
          <p:cNvCxnSpPr/>
          <p:nvPr/>
        </p:nvCxnSpPr>
        <p:spPr>
          <a:xfrm>
            <a:off x="4507505" y="1607068"/>
            <a:ext cx="0" cy="1309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0" name="Google Shape;3320;p220"/>
          <p:cNvSpPr txBox="1"/>
          <p:nvPr>
            <p:ph idx="2" type="body"/>
          </p:nvPr>
        </p:nvSpPr>
        <p:spPr>
          <a:xfrm>
            <a:off x="490241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321" name="Google Shape;3321;p220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(Green)">
  <p:cSld name="OBJECT_1_3"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3" name="Google Shape;3323;p221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324" name="Google Shape;3324;p221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5" name="Google Shape;3325;p221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3326" name="Google Shape;3326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7" name="Google Shape;3327;p221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28" name="Google Shape;3328;p221"/>
          <p:cNvSpPr txBox="1"/>
          <p:nvPr>
            <p:ph idx="1" type="body"/>
          </p:nvPr>
        </p:nvSpPr>
        <p:spPr>
          <a:xfrm>
            <a:off x="54346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329" name="Google Shape;3329;p221"/>
          <p:cNvCxnSpPr/>
          <p:nvPr/>
        </p:nvCxnSpPr>
        <p:spPr>
          <a:xfrm>
            <a:off x="4507505" y="1607068"/>
            <a:ext cx="0" cy="1309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0" name="Google Shape;3330;p221"/>
          <p:cNvSpPr txBox="1"/>
          <p:nvPr>
            <p:ph idx="2" type="body"/>
          </p:nvPr>
        </p:nvSpPr>
        <p:spPr>
          <a:xfrm>
            <a:off x="490241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331" name="Google Shape;3331;p221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(Gray)">
  <p:cSld name="OBJECT_1_4"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3" name="Google Shape;3333;p222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334" name="Google Shape;3334;p222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222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pic>
        <p:nvPicPr>
          <p:cNvPr id="3336" name="Google Shape;3336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7" name="Google Shape;3337;p222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38" name="Google Shape;3338;p222"/>
          <p:cNvSpPr txBox="1"/>
          <p:nvPr>
            <p:ph idx="1" type="body"/>
          </p:nvPr>
        </p:nvSpPr>
        <p:spPr>
          <a:xfrm>
            <a:off x="54346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339" name="Google Shape;3339;p222"/>
          <p:cNvCxnSpPr/>
          <p:nvPr/>
        </p:nvCxnSpPr>
        <p:spPr>
          <a:xfrm>
            <a:off x="4507505" y="1607068"/>
            <a:ext cx="0" cy="13092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40" name="Google Shape;3340;p222"/>
          <p:cNvSpPr txBox="1"/>
          <p:nvPr>
            <p:ph idx="2" type="body"/>
          </p:nvPr>
        </p:nvSpPr>
        <p:spPr>
          <a:xfrm>
            <a:off x="4902419" y="1607075"/>
            <a:ext cx="3569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341" name="Google Shape;3341;p222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(Blue)">
  <p:cSld name="OBJECT_1_1"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3" name="Google Shape;3343;p223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344" name="Google Shape;3344;p223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223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346" name="Google Shape;3346;p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7" name="Google Shape;3347;p223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48" name="Google Shape;3348;p223"/>
          <p:cNvSpPr txBox="1"/>
          <p:nvPr>
            <p:ph idx="1" type="body"/>
          </p:nvPr>
        </p:nvSpPr>
        <p:spPr>
          <a:xfrm>
            <a:off x="543473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349" name="Google Shape;3349;p223"/>
          <p:cNvCxnSpPr/>
          <p:nvPr/>
        </p:nvCxnSpPr>
        <p:spPr>
          <a:xfrm>
            <a:off x="3107175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50" name="Google Shape;3350;p223"/>
          <p:cNvCxnSpPr/>
          <p:nvPr/>
        </p:nvCxnSpPr>
        <p:spPr>
          <a:xfrm>
            <a:off x="5887700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1" name="Google Shape;3351;p223"/>
          <p:cNvSpPr txBox="1"/>
          <p:nvPr>
            <p:ph idx="2" type="body"/>
          </p:nvPr>
        </p:nvSpPr>
        <p:spPr>
          <a:xfrm>
            <a:off x="3350698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352" name="Google Shape;3352;p223"/>
          <p:cNvSpPr txBox="1"/>
          <p:nvPr>
            <p:ph idx="3" type="body"/>
          </p:nvPr>
        </p:nvSpPr>
        <p:spPr>
          <a:xfrm>
            <a:off x="6131211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353" name="Google Shape;3353;p223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(Red)">
  <p:cSld name="OBJECT_1_1_2"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5" name="Google Shape;3355;p224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356" name="Google Shape;3356;p224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224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pic>
        <p:nvPicPr>
          <p:cNvPr id="3358" name="Google Shape;3358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9" name="Google Shape;3359;p224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60" name="Google Shape;3360;p224"/>
          <p:cNvSpPr txBox="1"/>
          <p:nvPr>
            <p:ph idx="1" type="body"/>
          </p:nvPr>
        </p:nvSpPr>
        <p:spPr>
          <a:xfrm>
            <a:off x="543473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361" name="Google Shape;3361;p224"/>
          <p:cNvCxnSpPr/>
          <p:nvPr/>
        </p:nvCxnSpPr>
        <p:spPr>
          <a:xfrm>
            <a:off x="3107175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62" name="Google Shape;3362;p224"/>
          <p:cNvCxnSpPr/>
          <p:nvPr/>
        </p:nvCxnSpPr>
        <p:spPr>
          <a:xfrm>
            <a:off x="5887700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3" name="Google Shape;3363;p224"/>
          <p:cNvSpPr txBox="1"/>
          <p:nvPr>
            <p:ph idx="2" type="body"/>
          </p:nvPr>
        </p:nvSpPr>
        <p:spPr>
          <a:xfrm>
            <a:off x="3350698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364" name="Google Shape;3364;p224"/>
          <p:cNvSpPr txBox="1"/>
          <p:nvPr>
            <p:ph idx="3" type="body"/>
          </p:nvPr>
        </p:nvSpPr>
        <p:spPr>
          <a:xfrm>
            <a:off x="6131211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365" name="Google Shape;3365;p224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2">
  <p:cSld name="CUSTOM_4_2_2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2" name="Google Shape;212;p2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13" name="Google Shape;213;p2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14" name="Google Shape;214;p2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15" name="Google Shape;215;p2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9" name="Google Shape;219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3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3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3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620" y="1278075"/>
            <a:ext cx="4637550" cy="28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(Yellow)">
  <p:cSld name="OBJECT_1_1_3"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7" name="Google Shape;3367;p225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368" name="Google Shape;3368;p225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225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</p:sp>
      </p:grpSp>
      <p:pic>
        <p:nvPicPr>
          <p:cNvPr id="3370" name="Google Shape;3370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1" name="Google Shape;3371;p225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72" name="Google Shape;3372;p225"/>
          <p:cNvSpPr txBox="1"/>
          <p:nvPr>
            <p:ph idx="1" type="body"/>
          </p:nvPr>
        </p:nvSpPr>
        <p:spPr>
          <a:xfrm>
            <a:off x="543473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373" name="Google Shape;3373;p225"/>
          <p:cNvCxnSpPr/>
          <p:nvPr/>
        </p:nvCxnSpPr>
        <p:spPr>
          <a:xfrm>
            <a:off x="3107175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4" name="Google Shape;3374;p225"/>
          <p:cNvCxnSpPr/>
          <p:nvPr/>
        </p:nvCxnSpPr>
        <p:spPr>
          <a:xfrm>
            <a:off x="5887700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5" name="Google Shape;3375;p225"/>
          <p:cNvSpPr txBox="1"/>
          <p:nvPr>
            <p:ph idx="2" type="body"/>
          </p:nvPr>
        </p:nvSpPr>
        <p:spPr>
          <a:xfrm>
            <a:off x="3350698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376" name="Google Shape;3376;p225"/>
          <p:cNvSpPr txBox="1"/>
          <p:nvPr>
            <p:ph idx="3" type="body"/>
          </p:nvPr>
        </p:nvSpPr>
        <p:spPr>
          <a:xfrm>
            <a:off x="6131211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377" name="Google Shape;3377;p225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(Green)">
  <p:cSld name="OBJECT_1_1_4"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226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380" name="Google Shape;3380;p226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226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3382" name="Google Shape;3382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3" name="Google Shape;3383;p226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84" name="Google Shape;3384;p226"/>
          <p:cNvSpPr txBox="1"/>
          <p:nvPr>
            <p:ph idx="1" type="body"/>
          </p:nvPr>
        </p:nvSpPr>
        <p:spPr>
          <a:xfrm>
            <a:off x="543473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385" name="Google Shape;3385;p226"/>
          <p:cNvCxnSpPr/>
          <p:nvPr/>
        </p:nvCxnSpPr>
        <p:spPr>
          <a:xfrm>
            <a:off x="3107175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6" name="Google Shape;3386;p226"/>
          <p:cNvCxnSpPr/>
          <p:nvPr/>
        </p:nvCxnSpPr>
        <p:spPr>
          <a:xfrm>
            <a:off x="5887700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7" name="Google Shape;3387;p226"/>
          <p:cNvSpPr txBox="1"/>
          <p:nvPr>
            <p:ph idx="2" type="body"/>
          </p:nvPr>
        </p:nvSpPr>
        <p:spPr>
          <a:xfrm>
            <a:off x="3350698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388" name="Google Shape;3388;p226"/>
          <p:cNvSpPr txBox="1"/>
          <p:nvPr>
            <p:ph idx="3" type="body"/>
          </p:nvPr>
        </p:nvSpPr>
        <p:spPr>
          <a:xfrm>
            <a:off x="6131211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389" name="Google Shape;3389;p226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(Gray)">
  <p:cSld name="OBJECT_1_1_5">
    <p:spTree>
      <p:nvGrpSpPr>
        <p:cNvPr id="3390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1" name="Google Shape;3391;p227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392" name="Google Shape;3392;p227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227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pic>
        <p:nvPicPr>
          <p:cNvPr id="3394" name="Google Shape;3394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5" name="Google Shape;3395;p227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6" name="Google Shape;3396;p227"/>
          <p:cNvSpPr txBox="1"/>
          <p:nvPr>
            <p:ph idx="1" type="body"/>
          </p:nvPr>
        </p:nvSpPr>
        <p:spPr>
          <a:xfrm>
            <a:off x="543473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397" name="Google Shape;3397;p227"/>
          <p:cNvCxnSpPr/>
          <p:nvPr/>
        </p:nvCxnSpPr>
        <p:spPr>
          <a:xfrm>
            <a:off x="3107175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8" name="Google Shape;3398;p227"/>
          <p:cNvCxnSpPr/>
          <p:nvPr/>
        </p:nvCxnSpPr>
        <p:spPr>
          <a:xfrm>
            <a:off x="5887700" y="1607066"/>
            <a:ext cx="0" cy="1445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9" name="Google Shape;3399;p227"/>
          <p:cNvSpPr txBox="1"/>
          <p:nvPr>
            <p:ph idx="2" type="body"/>
          </p:nvPr>
        </p:nvSpPr>
        <p:spPr>
          <a:xfrm>
            <a:off x="3350698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400" name="Google Shape;3400;p227"/>
          <p:cNvSpPr txBox="1"/>
          <p:nvPr>
            <p:ph idx="3" type="body"/>
          </p:nvPr>
        </p:nvSpPr>
        <p:spPr>
          <a:xfrm>
            <a:off x="6131211" y="1607075"/>
            <a:ext cx="22935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i="0" u="none" cap="none" strike="noStrike"/>
            </a:lvl9pPr>
          </a:lstStyle>
          <a:p/>
        </p:txBody>
      </p:sp>
      <p:sp>
        <p:nvSpPr>
          <p:cNvPr id="3401" name="Google Shape;3401;p227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(Blue)">
  <p:cSld name="OBJECT_1_1_1"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3" name="Google Shape;3403;p228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404" name="Google Shape;3404;p228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5" name="Google Shape;3405;p228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406" name="Google Shape;3406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7" name="Google Shape;3407;p228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08" name="Google Shape;3408;p228"/>
          <p:cNvSpPr txBox="1"/>
          <p:nvPr>
            <p:ph idx="1" type="body"/>
          </p:nvPr>
        </p:nvSpPr>
        <p:spPr>
          <a:xfrm>
            <a:off x="54347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409" name="Google Shape;3409;p228"/>
          <p:cNvCxnSpPr/>
          <p:nvPr/>
        </p:nvCxnSpPr>
        <p:spPr>
          <a:xfrm>
            <a:off x="65353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0" name="Google Shape;3410;p228"/>
          <p:cNvCxnSpPr/>
          <p:nvPr/>
        </p:nvCxnSpPr>
        <p:spPr>
          <a:xfrm>
            <a:off x="24039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1" name="Google Shape;3411;p228"/>
          <p:cNvCxnSpPr/>
          <p:nvPr/>
        </p:nvCxnSpPr>
        <p:spPr>
          <a:xfrm>
            <a:off x="4487545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2" name="Google Shape;3412;p228"/>
          <p:cNvSpPr txBox="1"/>
          <p:nvPr>
            <p:ph idx="2" type="body"/>
          </p:nvPr>
        </p:nvSpPr>
        <p:spPr>
          <a:xfrm>
            <a:off x="26291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13" name="Google Shape;3413;p228"/>
          <p:cNvSpPr txBox="1"/>
          <p:nvPr>
            <p:ph idx="3" type="body"/>
          </p:nvPr>
        </p:nvSpPr>
        <p:spPr>
          <a:xfrm>
            <a:off x="46948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14" name="Google Shape;3414;p228"/>
          <p:cNvSpPr txBox="1"/>
          <p:nvPr>
            <p:ph idx="4" type="body"/>
          </p:nvPr>
        </p:nvSpPr>
        <p:spPr>
          <a:xfrm>
            <a:off x="67605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15" name="Google Shape;3415;p228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(Red)">
  <p:cSld name="OBJECT_1_1_1_1"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7" name="Google Shape;3417;p229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418" name="Google Shape;3418;p229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229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pic>
        <p:nvPicPr>
          <p:cNvPr id="3420" name="Google Shape;3420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1" name="Google Shape;3421;p229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22" name="Google Shape;3422;p229"/>
          <p:cNvSpPr txBox="1"/>
          <p:nvPr>
            <p:ph idx="1" type="body"/>
          </p:nvPr>
        </p:nvSpPr>
        <p:spPr>
          <a:xfrm>
            <a:off x="54347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423" name="Google Shape;3423;p229"/>
          <p:cNvCxnSpPr/>
          <p:nvPr/>
        </p:nvCxnSpPr>
        <p:spPr>
          <a:xfrm>
            <a:off x="65353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4" name="Google Shape;3424;p229"/>
          <p:cNvCxnSpPr/>
          <p:nvPr/>
        </p:nvCxnSpPr>
        <p:spPr>
          <a:xfrm>
            <a:off x="24039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5" name="Google Shape;3425;p229"/>
          <p:cNvCxnSpPr/>
          <p:nvPr/>
        </p:nvCxnSpPr>
        <p:spPr>
          <a:xfrm>
            <a:off x="4487545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6" name="Google Shape;3426;p229"/>
          <p:cNvSpPr txBox="1"/>
          <p:nvPr>
            <p:ph idx="2" type="body"/>
          </p:nvPr>
        </p:nvSpPr>
        <p:spPr>
          <a:xfrm>
            <a:off x="26291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27" name="Google Shape;3427;p229"/>
          <p:cNvSpPr txBox="1"/>
          <p:nvPr>
            <p:ph idx="3" type="body"/>
          </p:nvPr>
        </p:nvSpPr>
        <p:spPr>
          <a:xfrm>
            <a:off x="46948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28" name="Google Shape;3428;p229"/>
          <p:cNvSpPr txBox="1"/>
          <p:nvPr>
            <p:ph idx="4" type="body"/>
          </p:nvPr>
        </p:nvSpPr>
        <p:spPr>
          <a:xfrm>
            <a:off x="67605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29" name="Google Shape;3429;p229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(Yellow)">
  <p:cSld name="OBJECT_1_1_1_2"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1" name="Google Shape;3431;p230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432" name="Google Shape;3432;p230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230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</p:sp>
      </p:grpSp>
      <p:pic>
        <p:nvPicPr>
          <p:cNvPr id="3434" name="Google Shape;3434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5" name="Google Shape;3435;p230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36" name="Google Shape;3436;p230"/>
          <p:cNvSpPr txBox="1"/>
          <p:nvPr>
            <p:ph idx="1" type="body"/>
          </p:nvPr>
        </p:nvSpPr>
        <p:spPr>
          <a:xfrm>
            <a:off x="54347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437" name="Google Shape;3437;p230"/>
          <p:cNvCxnSpPr/>
          <p:nvPr/>
        </p:nvCxnSpPr>
        <p:spPr>
          <a:xfrm>
            <a:off x="65353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8" name="Google Shape;3438;p230"/>
          <p:cNvCxnSpPr/>
          <p:nvPr/>
        </p:nvCxnSpPr>
        <p:spPr>
          <a:xfrm>
            <a:off x="24039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9" name="Google Shape;3439;p230"/>
          <p:cNvCxnSpPr/>
          <p:nvPr/>
        </p:nvCxnSpPr>
        <p:spPr>
          <a:xfrm>
            <a:off x="4487545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0" name="Google Shape;3440;p230"/>
          <p:cNvSpPr txBox="1"/>
          <p:nvPr>
            <p:ph idx="2" type="body"/>
          </p:nvPr>
        </p:nvSpPr>
        <p:spPr>
          <a:xfrm>
            <a:off x="26291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41" name="Google Shape;3441;p230"/>
          <p:cNvSpPr txBox="1"/>
          <p:nvPr>
            <p:ph idx="3" type="body"/>
          </p:nvPr>
        </p:nvSpPr>
        <p:spPr>
          <a:xfrm>
            <a:off x="46948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42" name="Google Shape;3442;p230"/>
          <p:cNvSpPr txBox="1"/>
          <p:nvPr>
            <p:ph idx="4" type="body"/>
          </p:nvPr>
        </p:nvSpPr>
        <p:spPr>
          <a:xfrm>
            <a:off x="67605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43" name="Google Shape;3443;p230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(Green)">
  <p:cSld name="OBJECT_1_1_1_3"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5" name="Google Shape;3445;p231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446" name="Google Shape;3446;p231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7" name="Google Shape;3447;p231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3448" name="Google Shape;3448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9" name="Google Shape;3449;p231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50" name="Google Shape;3450;p231"/>
          <p:cNvSpPr txBox="1"/>
          <p:nvPr>
            <p:ph idx="1" type="body"/>
          </p:nvPr>
        </p:nvSpPr>
        <p:spPr>
          <a:xfrm>
            <a:off x="54347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451" name="Google Shape;3451;p231"/>
          <p:cNvCxnSpPr/>
          <p:nvPr/>
        </p:nvCxnSpPr>
        <p:spPr>
          <a:xfrm>
            <a:off x="65353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2" name="Google Shape;3452;p231"/>
          <p:cNvCxnSpPr/>
          <p:nvPr/>
        </p:nvCxnSpPr>
        <p:spPr>
          <a:xfrm>
            <a:off x="24039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3" name="Google Shape;3453;p231"/>
          <p:cNvCxnSpPr/>
          <p:nvPr/>
        </p:nvCxnSpPr>
        <p:spPr>
          <a:xfrm>
            <a:off x="4487545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4" name="Google Shape;3454;p231"/>
          <p:cNvSpPr txBox="1"/>
          <p:nvPr>
            <p:ph idx="2" type="body"/>
          </p:nvPr>
        </p:nvSpPr>
        <p:spPr>
          <a:xfrm>
            <a:off x="26291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55" name="Google Shape;3455;p231"/>
          <p:cNvSpPr txBox="1"/>
          <p:nvPr>
            <p:ph idx="3" type="body"/>
          </p:nvPr>
        </p:nvSpPr>
        <p:spPr>
          <a:xfrm>
            <a:off x="46948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56" name="Google Shape;3456;p231"/>
          <p:cNvSpPr txBox="1"/>
          <p:nvPr>
            <p:ph idx="4" type="body"/>
          </p:nvPr>
        </p:nvSpPr>
        <p:spPr>
          <a:xfrm>
            <a:off x="67605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57" name="Google Shape;3457;p231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(Gray)">
  <p:cSld name="OBJECT_1_1_1_4"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9" name="Google Shape;3459;p232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460" name="Google Shape;3460;p232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1" name="Google Shape;3461;p232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pic>
        <p:nvPicPr>
          <p:cNvPr id="3462" name="Google Shape;3462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3" name="Google Shape;3463;p232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64" name="Google Shape;3464;p232"/>
          <p:cNvSpPr txBox="1"/>
          <p:nvPr>
            <p:ph idx="1" type="body"/>
          </p:nvPr>
        </p:nvSpPr>
        <p:spPr>
          <a:xfrm>
            <a:off x="54347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cxnSp>
        <p:nvCxnSpPr>
          <p:cNvPr id="3465" name="Google Shape;3465;p232"/>
          <p:cNvCxnSpPr/>
          <p:nvPr/>
        </p:nvCxnSpPr>
        <p:spPr>
          <a:xfrm>
            <a:off x="65353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6" name="Google Shape;3466;p232"/>
          <p:cNvCxnSpPr/>
          <p:nvPr/>
        </p:nvCxnSpPr>
        <p:spPr>
          <a:xfrm>
            <a:off x="2403900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7" name="Google Shape;3467;p232"/>
          <p:cNvCxnSpPr/>
          <p:nvPr/>
        </p:nvCxnSpPr>
        <p:spPr>
          <a:xfrm>
            <a:off x="4487545" y="1607065"/>
            <a:ext cx="0" cy="18630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8" name="Google Shape;3468;p232"/>
          <p:cNvSpPr txBox="1"/>
          <p:nvPr>
            <p:ph idx="2" type="body"/>
          </p:nvPr>
        </p:nvSpPr>
        <p:spPr>
          <a:xfrm>
            <a:off x="26291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69" name="Google Shape;3469;p232"/>
          <p:cNvSpPr txBox="1"/>
          <p:nvPr>
            <p:ph idx="3" type="body"/>
          </p:nvPr>
        </p:nvSpPr>
        <p:spPr>
          <a:xfrm>
            <a:off x="46948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70" name="Google Shape;3470;p232"/>
          <p:cNvSpPr txBox="1"/>
          <p:nvPr>
            <p:ph idx="4" type="body"/>
          </p:nvPr>
        </p:nvSpPr>
        <p:spPr>
          <a:xfrm>
            <a:off x="6760524" y="1607075"/>
            <a:ext cx="1633200" cy="20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71" name="Google Shape;3471;p232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Google Shape;3473;p233"/>
          <p:cNvSpPr/>
          <p:nvPr/>
        </p:nvSpPr>
        <p:spPr>
          <a:xfrm>
            <a:off x="-10312" y="-8068"/>
            <a:ext cx="9164700" cy="515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20000"/>
                </a:lnTo>
                <a:lnTo>
                  <a:pt x="120000" y="1200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4" name="Google Shape;3474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6525" y="792397"/>
            <a:ext cx="1398600" cy="2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5" name="Google Shape;3475;p233"/>
          <p:cNvSpPr txBox="1"/>
          <p:nvPr>
            <p:ph type="ctrTitle"/>
          </p:nvPr>
        </p:nvSpPr>
        <p:spPr>
          <a:xfrm>
            <a:off x="530696" y="1216636"/>
            <a:ext cx="74706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3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76" name="Google Shape;3476;p233"/>
          <p:cNvSpPr txBox="1"/>
          <p:nvPr>
            <p:ph idx="1" type="subTitle"/>
          </p:nvPr>
        </p:nvSpPr>
        <p:spPr>
          <a:xfrm>
            <a:off x="534837" y="2370075"/>
            <a:ext cx="74706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1400"/>
              <a:buFont typeface="Arial"/>
              <a:buNone/>
              <a:defRPr b="0" i="0" sz="26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7" name="Google Shape;3477;p233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two-tone (Blue)">
  <p:cSld name="Title and Content opt 01"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234"/>
          <p:cNvSpPr/>
          <p:nvPr/>
        </p:nvSpPr>
        <p:spPr>
          <a:xfrm>
            <a:off x="-1775" y="-599"/>
            <a:ext cx="4609500" cy="5139300"/>
          </a:xfrm>
          <a:custGeom>
            <a:rect b="b" l="l" r="r" t="t"/>
            <a:pathLst>
              <a:path extrusionOk="0" h="120000" w="120000">
                <a:moveTo>
                  <a:pt x="119999" y="13"/>
                </a:moveTo>
                <a:lnTo>
                  <a:pt x="30" y="0"/>
                </a:lnTo>
                <a:lnTo>
                  <a:pt x="0" y="120000"/>
                </a:lnTo>
                <a:lnTo>
                  <a:pt x="81110" y="1200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</p:sp>
      <p:grpSp>
        <p:nvGrpSpPr>
          <p:cNvPr id="3480" name="Google Shape;3480;p234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481" name="Google Shape;3481;p234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2" name="Google Shape;3482;p234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483" name="Google Shape;3483;p2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4" name="Google Shape;3484;p234"/>
          <p:cNvSpPr txBox="1"/>
          <p:nvPr>
            <p:ph type="title"/>
          </p:nvPr>
        </p:nvSpPr>
        <p:spPr>
          <a:xfrm>
            <a:off x="543465" y="467900"/>
            <a:ext cx="34746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85" name="Google Shape;3485;p234"/>
          <p:cNvSpPr txBox="1"/>
          <p:nvPr>
            <p:ph idx="1" type="body"/>
          </p:nvPr>
        </p:nvSpPr>
        <p:spPr>
          <a:xfrm>
            <a:off x="543476" y="1577175"/>
            <a:ext cx="36756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86" name="Google Shape;3486;p234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chart">
  <p:cSld name="CUSTOM_4_2_3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2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26" name="Google Shape;226;p2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27" name="Google Shape;227;p2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28" name="Google Shape;228;p2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2" name="Google Shape;232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24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4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4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6550" y="1278075"/>
            <a:ext cx="4584624" cy="28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two-tone (Red)">
  <p:cSld name="Title and Content opt 01_1"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235"/>
          <p:cNvSpPr/>
          <p:nvPr/>
        </p:nvSpPr>
        <p:spPr>
          <a:xfrm>
            <a:off x="-1775" y="-599"/>
            <a:ext cx="4609500" cy="5139300"/>
          </a:xfrm>
          <a:custGeom>
            <a:rect b="b" l="l" r="r" t="t"/>
            <a:pathLst>
              <a:path extrusionOk="0" h="120000" w="120000">
                <a:moveTo>
                  <a:pt x="119999" y="13"/>
                </a:moveTo>
                <a:lnTo>
                  <a:pt x="30" y="0"/>
                </a:lnTo>
                <a:lnTo>
                  <a:pt x="0" y="120000"/>
                </a:lnTo>
                <a:lnTo>
                  <a:pt x="81110" y="1200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</p:sp>
      <p:grpSp>
        <p:nvGrpSpPr>
          <p:cNvPr id="3489" name="Google Shape;3489;p235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490" name="Google Shape;3490;p235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1" name="Google Shape;3491;p235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pic>
        <p:nvPicPr>
          <p:cNvPr id="3492" name="Google Shape;3492;p2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p235"/>
          <p:cNvSpPr txBox="1"/>
          <p:nvPr>
            <p:ph type="title"/>
          </p:nvPr>
        </p:nvSpPr>
        <p:spPr>
          <a:xfrm>
            <a:off x="543465" y="467900"/>
            <a:ext cx="34746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94" name="Google Shape;3494;p235"/>
          <p:cNvSpPr txBox="1"/>
          <p:nvPr>
            <p:ph idx="1" type="body"/>
          </p:nvPr>
        </p:nvSpPr>
        <p:spPr>
          <a:xfrm>
            <a:off x="543476" y="1577175"/>
            <a:ext cx="36756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495" name="Google Shape;3495;p235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two-tone (Yellow)">
  <p:cSld name="Title and Content opt 01_2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236"/>
          <p:cNvSpPr/>
          <p:nvPr/>
        </p:nvSpPr>
        <p:spPr>
          <a:xfrm>
            <a:off x="-1775" y="-599"/>
            <a:ext cx="4609500" cy="5139300"/>
          </a:xfrm>
          <a:custGeom>
            <a:rect b="b" l="l" r="r" t="t"/>
            <a:pathLst>
              <a:path extrusionOk="0" h="120000" w="120000">
                <a:moveTo>
                  <a:pt x="119999" y="13"/>
                </a:moveTo>
                <a:lnTo>
                  <a:pt x="30" y="0"/>
                </a:lnTo>
                <a:lnTo>
                  <a:pt x="0" y="120000"/>
                </a:lnTo>
                <a:lnTo>
                  <a:pt x="81110" y="1200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</p:sp>
      <p:grpSp>
        <p:nvGrpSpPr>
          <p:cNvPr id="3498" name="Google Shape;3498;p236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499" name="Google Shape;3499;p236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0" name="Google Shape;3500;p236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</p:sp>
      </p:grpSp>
      <p:pic>
        <p:nvPicPr>
          <p:cNvPr id="3501" name="Google Shape;3501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2" name="Google Shape;3502;p236"/>
          <p:cNvSpPr txBox="1"/>
          <p:nvPr>
            <p:ph type="title"/>
          </p:nvPr>
        </p:nvSpPr>
        <p:spPr>
          <a:xfrm>
            <a:off x="543465" y="467900"/>
            <a:ext cx="34746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03" name="Google Shape;3503;p236"/>
          <p:cNvSpPr txBox="1"/>
          <p:nvPr>
            <p:ph idx="1" type="body"/>
          </p:nvPr>
        </p:nvSpPr>
        <p:spPr>
          <a:xfrm>
            <a:off x="543476" y="1577175"/>
            <a:ext cx="36756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504" name="Google Shape;3504;p236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two-tone (Green)">
  <p:cSld name="Title and Content opt 01_3"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237"/>
          <p:cNvSpPr/>
          <p:nvPr/>
        </p:nvSpPr>
        <p:spPr>
          <a:xfrm>
            <a:off x="-1775" y="-599"/>
            <a:ext cx="4609500" cy="5139300"/>
          </a:xfrm>
          <a:custGeom>
            <a:rect b="b" l="l" r="r" t="t"/>
            <a:pathLst>
              <a:path extrusionOk="0" h="120000" w="120000">
                <a:moveTo>
                  <a:pt x="119999" y="13"/>
                </a:moveTo>
                <a:lnTo>
                  <a:pt x="30" y="0"/>
                </a:lnTo>
                <a:lnTo>
                  <a:pt x="0" y="120000"/>
                </a:lnTo>
                <a:lnTo>
                  <a:pt x="81110" y="1200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</p:sp>
      <p:grpSp>
        <p:nvGrpSpPr>
          <p:cNvPr id="3507" name="Google Shape;3507;p237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508" name="Google Shape;3508;p237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9" name="Google Shape;3509;p237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3510" name="Google Shape;3510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1" name="Google Shape;3511;p237"/>
          <p:cNvSpPr txBox="1"/>
          <p:nvPr>
            <p:ph type="title"/>
          </p:nvPr>
        </p:nvSpPr>
        <p:spPr>
          <a:xfrm>
            <a:off x="543465" y="467900"/>
            <a:ext cx="34746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12" name="Google Shape;3512;p237"/>
          <p:cNvSpPr txBox="1"/>
          <p:nvPr>
            <p:ph idx="1" type="body"/>
          </p:nvPr>
        </p:nvSpPr>
        <p:spPr>
          <a:xfrm>
            <a:off x="543476" y="1577175"/>
            <a:ext cx="36756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513" name="Google Shape;3513;p237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two-tone (Gray)">
  <p:cSld name="Title and Content opt 01_4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238"/>
          <p:cNvSpPr/>
          <p:nvPr/>
        </p:nvSpPr>
        <p:spPr>
          <a:xfrm>
            <a:off x="-1775" y="-599"/>
            <a:ext cx="4609500" cy="5139300"/>
          </a:xfrm>
          <a:custGeom>
            <a:rect b="b" l="l" r="r" t="t"/>
            <a:pathLst>
              <a:path extrusionOk="0" h="120000" w="120000">
                <a:moveTo>
                  <a:pt x="119999" y="13"/>
                </a:moveTo>
                <a:lnTo>
                  <a:pt x="30" y="0"/>
                </a:lnTo>
                <a:lnTo>
                  <a:pt x="0" y="120000"/>
                </a:lnTo>
                <a:lnTo>
                  <a:pt x="81110" y="12000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</p:sp>
      <p:grpSp>
        <p:nvGrpSpPr>
          <p:cNvPr id="3516" name="Google Shape;3516;p238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517" name="Google Shape;3517;p238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8" name="Google Shape;3518;p238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pic>
        <p:nvPicPr>
          <p:cNvPr id="3519" name="Google Shape;3519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0" name="Google Shape;3520;p238"/>
          <p:cNvSpPr txBox="1"/>
          <p:nvPr>
            <p:ph type="title"/>
          </p:nvPr>
        </p:nvSpPr>
        <p:spPr>
          <a:xfrm>
            <a:off x="543465" y="467900"/>
            <a:ext cx="34746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21" name="Google Shape;3521;p238"/>
          <p:cNvSpPr txBox="1"/>
          <p:nvPr>
            <p:ph idx="1" type="body"/>
          </p:nvPr>
        </p:nvSpPr>
        <p:spPr>
          <a:xfrm>
            <a:off x="543476" y="1577175"/>
            <a:ext cx="36756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Char char="•"/>
              <a:defRPr b="0" i="0" u="none" cap="none" strike="noStrike"/>
            </a:lvl9pPr>
          </a:lstStyle>
          <a:p/>
        </p:txBody>
      </p:sp>
      <p:sp>
        <p:nvSpPr>
          <p:cNvPr id="3522" name="Google Shape;3522;p238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 / Stat (Blue)">
  <p:cSld name="Title and Content opt 03"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p239"/>
          <p:cNvSpPr/>
          <p:nvPr/>
        </p:nvSpPr>
        <p:spPr>
          <a:xfrm>
            <a:off x="-1775" y="955792"/>
            <a:ext cx="4252200" cy="4185900"/>
          </a:xfrm>
          <a:custGeom>
            <a:rect b="b" l="l" r="r" t="t"/>
            <a:pathLst>
              <a:path extrusionOk="0" h="120000" w="120000">
                <a:moveTo>
                  <a:pt x="120000" y="119982"/>
                </a:moveTo>
                <a:lnTo>
                  <a:pt x="0" y="119999"/>
                </a:lnTo>
                <a:lnTo>
                  <a:pt x="0" y="0"/>
                </a:lnTo>
                <a:lnTo>
                  <a:pt x="89144" y="23477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</p:sp>
      <p:sp>
        <p:nvSpPr>
          <p:cNvPr id="3525" name="Google Shape;3525;p239"/>
          <p:cNvSpPr/>
          <p:nvPr/>
        </p:nvSpPr>
        <p:spPr>
          <a:xfrm>
            <a:off x="-2375" y="-2373"/>
            <a:ext cx="5194500" cy="1779000"/>
          </a:xfrm>
          <a:custGeom>
            <a:rect b="b" l="l" r="r" t="t"/>
            <a:pathLst>
              <a:path extrusionOk="0" h="120000" w="120000">
                <a:moveTo>
                  <a:pt x="0" y="64828"/>
                </a:moveTo>
                <a:lnTo>
                  <a:pt x="13" y="0"/>
                </a:lnTo>
                <a:lnTo>
                  <a:pt x="119999" y="69"/>
                </a:lnTo>
                <a:lnTo>
                  <a:pt x="73002" y="120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grpSp>
        <p:nvGrpSpPr>
          <p:cNvPr id="3526" name="Google Shape;3526;p239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527" name="Google Shape;3527;p239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8" name="Google Shape;3528;p239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529" name="Google Shape;3529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0" name="Google Shape;3530;p239"/>
          <p:cNvSpPr/>
          <p:nvPr/>
        </p:nvSpPr>
        <p:spPr>
          <a:xfrm>
            <a:off x="2002500" y="1097137"/>
            <a:ext cx="5143500" cy="29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1" name="Google Shape;3531;p239"/>
          <p:cNvSpPr txBox="1"/>
          <p:nvPr>
            <p:ph idx="1" type="body"/>
          </p:nvPr>
        </p:nvSpPr>
        <p:spPr>
          <a:xfrm>
            <a:off x="2722500" y="1501200"/>
            <a:ext cx="36990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2pPr>
            <a:lvl3pPr indent="-381000" lvl="2" marL="1371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3pPr>
            <a:lvl4pPr indent="-381000" lvl="3" marL="1828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4pPr>
            <a:lvl5pPr indent="-381000" lvl="4" marL="22860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5pPr>
            <a:lvl6pPr indent="-381000" lvl="5" marL="27432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6pPr>
            <a:lvl7pPr indent="-381000" lvl="6" marL="3200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7pPr>
            <a:lvl8pPr indent="-381000" lvl="7" marL="3657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8pPr>
            <a:lvl9pPr indent="-381000" lvl="8" marL="4114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32" name="Google Shape;3532;p239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 / Stat (Red)">
  <p:cSld name="Title and Content opt 03_1"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240"/>
          <p:cNvSpPr/>
          <p:nvPr/>
        </p:nvSpPr>
        <p:spPr>
          <a:xfrm>
            <a:off x="-1775" y="955792"/>
            <a:ext cx="4252200" cy="4185900"/>
          </a:xfrm>
          <a:custGeom>
            <a:rect b="b" l="l" r="r" t="t"/>
            <a:pathLst>
              <a:path extrusionOk="0" h="120000" w="120000">
                <a:moveTo>
                  <a:pt x="120000" y="119982"/>
                </a:moveTo>
                <a:lnTo>
                  <a:pt x="0" y="119999"/>
                </a:lnTo>
                <a:lnTo>
                  <a:pt x="0" y="0"/>
                </a:lnTo>
                <a:lnTo>
                  <a:pt x="89144" y="23477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</p:sp>
      <p:sp>
        <p:nvSpPr>
          <p:cNvPr id="3535" name="Google Shape;3535;p240"/>
          <p:cNvSpPr/>
          <p:nvPr/>
        </p:nvSpPr>
        <p:spPr>
          <a:xfrm>
            <a:off x="-2375" y="-2373"/>
            <a:ext cx="5194500" cy="1779000"/>
          </a:xfrm>
          <a:custGeom>
            <a:rect b="b" l="l" r="r" t="t"/>
            <a:pathLst>
              <a:path extrusionOk="0" h="120000" w="120000">
                <a:moveTo>
                  <a:pt x="0" y="64828"/>
                </a:moveTo>
                <a:lnTo>
                  <a:pt x="13" y="0"/>
                </a:lnTo>
                <a:lnTo>
                  <a:pt x="119999" y="69"/>
                </a:lnTo>
                <a:lnTo>
                  <a:pt x="73002" y="120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grpSp>
        <p:nvGrpSpPr>
          <p:cNvPr id="3536" name="Google Shape;3536;p240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537" name="Google Shape;3537;p240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8" name="Google Shape;3538;p240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pic>
        <p:nvPicPr>
          <p:cNvPr id="3539" name="Google Shape;3539;p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0" name="Google Shape;3540;p240"/>
          <p:cNvSpPr/>
          <p:nvPr/>
        </p:nvSpPr>
        <p:spPr>
          <a:xfrm>
            <a:off x="2002500" y="1097137"/>
            <a:ext cx="5143500" cy="295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1" name="Google Shape;3541;p240"/>
          <p:cNvSpPr txBox="1"/>
          <p:nvPr>
            <p:ph idx="1" type="body"/>
          </p:nvPr>
        </p:nvSpPr>
        <p:spPr>
          <a:xfrm>
            <a:off x="2722500" y="1501200"/>
            <a:ext cx="36990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2pPr>
            <a:lvl3pPr indent="-381000" lvl="2" marL="1371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3pPr>
            <a:lvl4pPr indent="-381000" lvl="3" marL="1828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4pPr>
            <a:lvl5pPr indent="-381000" lvl="4" marL="22860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5pPr>
            <a:lvl6pPr indent="-381000" lvl="5" marL="27432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6pPr>
            <a:lvl7pPr indent="-381000" lvl="6" marL="3200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7pPr>
            <a:lvl8pPr indent="-381000" lvl="7" marL="3657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8pPr>
            <a:lvl9pPr indent="-381000" lvl="8" marL="4114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42" name="Google Shape;3542;p240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 / Stat (Yellow)">
  <p:cSld name="Title and Content opt 03_2"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241"/>
          <p:cNvSpPr/>
          <p:nvPr/>
        </p:nvSpPr>
        <p:spPr>
          <a:xfrm>
            <a:off x="-1775" y="955792"/>
            <a:ext cx="4252200" cy="4185900"/>
          </a:xfrm>
          <a:custGeom>
            <a:rect b="b" l="l" r="r" t="t"/>
            <a:pathLst>
              <a:path extrusionOk="0" h="120000" w="120000">
                <a:moveTo>
                  <a:pt x="120000" y="119982"/>
                </a:moveTo>
                <a:lnTo>
                  <a:pt x="0" y="119999"/>
                </a:lnTo>
                <a:lnTo>
                  <a:pt x="0" y="0"/>
                </a:lnTo>
                <a:lnTo>
                  <a:pt x="89144" y="23477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</p:sp>
      <p:sp>
        <p:nvSpPr>
          <p:cNvPr id="3545" name="Google Shape;3545;p241"/>
          <p:cNvSpPr/>
          <p:nvPr/>
        </p:nvSpPr>
        <p:spPr>
          <a:xfrm>
            <a:off x="-2375" y="-2373"/>
            <a:ext cx="5194500" cy="1779000"/>
          </a:xfrm>
          <a:custGeom>
            <a:rect b="b" l="l" r="r" t="t"/>
            <a:pathLst>
              <a:path extrusionOk="0" h="120000" w="120000">
                <a:moveTo>
                  <a:pt x="0" y="64828"/>
                </a:moveTo>
                <a:lnTo>
                  <a:pt x="13" y="0"/>
                </a:lnTo>
                <a:lnTo>
                  <a:pt x="119999" y="69"/>
                </a:lnTo>
                <a:lnTo>
                  <a:pt x="73002" y="120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grpSp>
        <p:nvGrpSpPr>
          <p:cNvPr id="3546" name="Google Shape;3546;p241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547" name="Google Shape;3547;p241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8" name="Google Shape;3548;p241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</p:sp>
      </p:grpSp>
      <p:pic>
        <p:nvPicPr>
          <p:cNvPr id="3549" name="Google Shape;3549;p2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0" name="Google Shape;3550;p241"/>
          <p:cNvSpPr/>
          <p:nvPr/>
        </p:nvSpPr>
        <p:spPr>
          <a:xfrm>
            <a:off x="2002500" y="1097137"/>
            <a:ext cx="5143500" cy="29526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1" name="Google Shape;3551;p241"/>
          <p:cNvSpPr txBox="1"/>
          <p:nvPr>
            <p:ph idx="1" type="body"/>
          </p:nvPr>
        </p:nvSpPr>
        <p:spPr>
          <a:xfrm>
            <a:off x="2722500" y="1501200"/>
            <a:ext cx="36990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2pPr>
            <a:lvl3pPr indent="-381000" lvl="2" marL="1371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3pPr>
            <a:lvl4pPr indent="-381000" lvl="3" marL="1828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4pPr>
            <a:lvl5pPr indent="-381000" lvl="4" marL="22860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5pPr>
            <a:lvl6pPr indent="-381000" lvl="5" marL="27432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6pPr>
            <a:lvl7pPr indent="-381000" lvl="6" marL="3200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7pPr>
            <a:lvl8pPr indent="-381000" lvl="7" marL="3657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8pPr>
            <a:lvl9pPr indent="-381000" lvl="8" marL="4114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52" name="Google Shape;3552;p241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 / Stat (Green)">
  <p:cSld name="Title and Content opt 03_3"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p242"/>
          <p:cNvSpPr/>
          <p:nvPr/>
        </p:nvSpPr>
        <p:spPr>
          <a:xfrm>
            <a:off x="-1775" y="955792"/>
            <a:ext cx="4252200" cy="4185900"/>
          </a:xfrm>
          <a:custGeom>
            <a:rect b="b" l="l" r="r" t="t"/>
            <a:pathLst>
              <a:path extrusionOk="0" h="120000" w="120000">
                <a:moveTo>
                  <a:pt x="120000" y="119982"/>
                </a:moveTo>
                <a:lnTo>
                  <a:pt x="0" y="119999"/>
                </a:lnTo>
                <a:lnTo>
                  <a:pt x="0" y="0"/>
                </a:lnTo>
                <a:lnTo>
                  <a:pt x="89144" y="23477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</p:sp>
      <p:sp>
        <p:nvSpPr>
          <p:cNvPr id="3555" name="Google Shape;3555;p242"/>
          <p:cNvSpPr/>
          <p:nvPr/>
        </p:nvSpPr>
        <p:spPr>
          <a:xfrm>
            <a:off x="-2375" y="-2373"/>
            <a:ext cx="5194500" cy="1779000"/>
          </a:xfrm>
          <a:custGeom>
            <a:rect b="b" l="l" r="r" t="t"/>
            <a:pathLst>
              <a:path extrusionOk="0" h="120000" w="120000">
                <a:moveTo>
                  <a:pt x="0" y="64828"/>
                </a:moveTo>
                <a:lnTo>
                  <a:pt x="13" y="0"/>
                </a:lnTo>
                <a:lnTo>
                  <a:pt x="119999" y="69"/>
                </a:lnTo>
                <a:lnTo>
                  <a:pt x="73002" y="120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grpSp>
        <p:nvGrpSpPr>
          <p:cNvPr id="3556" name="Google Shape;3556;p242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557" name="Google Shape;3557;p242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8" name="Google Shape;3558;p242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3559" name="Google Shape;3559;p2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0" name="Google Shape;3560;p242"/>
          <p:cNvSpPr/>
          <p:nvPr/>
        </p:nvSpPr>
        <p:spPr>
          <a:xfrm>
            <a:off x="2002500" y="1097137"/>
            <a:ext cx="5143500" cy="295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1" name="Google Shape;3561;p242"/>
          <p:cNvSpPr txBox="1"/>
          <p:nvPr>
            <p:ph idx="1" type="body"/>
          </p:nvPr>
        </p:nvSpPr>
        <p:spPr>
          <a:xfrm>
            <a:off x="2722500" y="1501200"/>
            <a:ext cx="36990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2pPr>
            <a:lvl3pPr indent="-381000" lvl="2" marL="1371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3pPr>
            <a:lvl4pPr indent="-381000" lvl="3" marL="1828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4pPr>
            <a:lvl5pPr indent="-381000" lvl="4" marL="22860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5pPr>
            <a:lvl6pPr indent="-381000" lvl="5" marL="27432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6pPr>
            <a:lvl7pPr indent="-381000" lvl="6" marL="3200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7pPr>
            <a:lvl8pPr indent="-381000" lvl="7" marL="3657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8pPr>
            <a:lvl9pPr indent="-381000" lvl="8" marL="4114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62" name="Google Shape;3562;p242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 / Stat (Gray)">
  <p:cSld name="Title and Content opt 03_4"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243"/>
          <p:cNvSpPr/>
          <p:nvPr/>
        </p:nvSpPr>
        <p:spPr>
          <a:xfrm>
            <a:off x="-1775" y="955792"/>
            <a:ext cx="4252200" cy="4185900"/>
          </a:xfrm>
          <a:custGeom>
            <a:rect b="b" l="l" r="r" t="t"/>
            <a:pathLst>
              <a:path extrusionOk="0" h="120000" w="120000">
                <a:moveTo>
                  <a:pt x="120000" y="119982"/>
                </a:moveTo>
                <a:lnTo>
                  <a:pt x="0" y="119999"/>
                </a:lnTo>
                <a:lnTo>
                  <a:pt x="0" y="0"/>
                </a:lnTo>
                <a:lnTo>
                  <a:pt x="89144" y="23477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</p:spPr>
      </p:sp>
      <p:sp>
        <p:nvSpPr>
          <p:cNvPr id="3565" name="Google Shape;3565;p243"/>
          <p:cNvSpPr/>
          <p:nvPr/>
        </p:nvSpPr>
        <p:spPr>
          <a:xfrm>
            <a:off x="-2375" y="-2373"/>
            <a:ext cx="5194500" cy="1779000"/>
          </a:xfrm>
          <a:custGeom>
            <a:rect b="b" l="l" r="r" t="t"/>
            <a:pathLst>
              <a:path extrusionOk="0" h="120000" w="120000">
                <a:moveTo>
                  <a:pt x="0" y="64828"/>
                </a:moveTo>
                <a:lnTo>
                  <a:pt x="13" y="0"/>
                </a:lnTo>
                <a:lnTo>
                  <a:pt x="119999" y="69"/>
                </a:lnTo>
                <a:lnTo>
                  <a:pt x="73002" y="120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grpSp>
        <p:nvGrpSpPr>
          <p:cNvPr id="3566" name="Google Shape;3566;p243"/>
          <p:cNvGrpSpPr/>
          <p:nvPr/>
        </p:nvGrpSpPr>
        <p:grpSpPr>
          <a:xfrm>
            <a:off x="-3" y="4534370"/>
            <a:ext cx="5098203" cy="613248"/>
            <a:chOff x="-3" y="4529829"/>
            <a:chExt cx="5098203" cy="613800"/>
          </a:xfrm>
        </p:grpSpPr>
        <p:sp>
          <p:nvSpPr>
            <p:cNvPr id="3567" name="Google Shape;3567;p243"/>
            <p:cNvSpPr/>
            <p:nvPr/>
          </p:nvSpPr>
          <p:spPr>
            <a:xfrm>
              <a:off x="778200" y="4667089"/>
              <a:ext cx="4320000" cy="476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120000"/>
                  </a:lnTo>
                  <a:lnTo>
                    <a:pt x="80299" y="12000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8" name="Google Shape;3568;p243"/>
            <p:cNvSpPr/>
            <p:nvPr/>
          </p:nvSpPr>
          <p:spPr>
            <a:xfrm>
              <a:off x="-3" y="4529829"/>
              <a:ext cx="3681900" cy="6138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</p:grpSp>
      <p:pic>
        <p:nvPicPr>
          <p:cNvPr id="3569" name="Google Shape;3569;p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p243"/>
          <p:cNvSpPr/>
          <p:nvPr/>
        </p:nvSpPr>
        <p:spPr>
          <a:xfrm>
            <a:off x="2002500" y="1097137"/>
            <a:ext cx="5143500" cy="2952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p243"/>
          <p:cNvSpPr txBox="1"/>
          <p:nvPr>
            <p:ph idx="1" type="body"/>
          </p:nvPr>
        </p:nvSpPr>
        <p:spPr>
          <a:xfrm>
            <a:off x="2722500" y="1501200"/>
            <a:ext cx="3699000" cy="21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2pPr>
            <a:lvl3pPr indent="-381000" lvl="2" marL="1371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3pPr>
            <a:lvl4pPr indent="-381000" lvl="3" marL="1828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4pPr>
            <a:lvl5pPr indent="-381000" lvl="4" marL="22860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5pPr>
            <a:lvl6pPr indent="-381000" lvl="5" marL="27432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6pPr>
            <a:lvl7pPr indent="-381000" lvl="6" marL="32004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7pPr>
            <a:lvl8pPr indent="-381000" lvl="7" marL="36576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8pPr>
            <a:lvl9pPr indent="-381000" lvl="8" marL="4114800" rtl="0">
              <a:spcBef>
                <a:spcPts val="375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72" name="Google Shape;3572;p243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5454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ategory Divider">
  <p:cSld name="Main Category Divider"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4" name="Google Shape;3574;p244"/>
          <p:cNvGrpSpPr/>
          <p:nvPr/>
        </p:nvGrpSpPr>
        <p:grpSpPr>
          <a:xfrm>
            <a:off x="-10300" y="-48800"/>
            <a:ext cx="9164625" cy="5210717"/>
            <a:chOff x="-10312" y="-8075"/>
            <a:chExt cx="9164625" cy="5169875"/>
          </a:xfrm>
        </p:grpSpPr>
        <p:sp>
          <p:nvSpPr>
            <p:cNvPr id="3575" name="Google Shape;3575;p244"/>
            <p:cNvSpPr/>
            <p:nvPr/>
          </p:nvSpPr>
          <p:spPr>
            <a:xfrm>
              <a:off x="-10312" y="-8075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</p:sp>
        <p:sp>
          <p:nvSpPr>
            <p:cNvPr id="3576" name="Google Shape;3576;p244"/>
            <p:cNvSpPr/>
            <p:nvPr/>
          </p:nvSpPr>
          <p:spPr>
            <a:xfrm rot="10800000">
              <a:off x="-10312" y="2150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577" name="Google Shape;3577;p244"/>
          <p:cNvSpPr txBox="1"/>
          <p:nvPr>
            <p:ph type="title"/>
          </p:nvPr>
        </p:nvSpPr>
        <p:spPr>
          <a:xfrm>
            <a:off x="537628" y="1499598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78" name="Google Shape;3578;p244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CUSTOM_4_2_4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title"/>
          </p:nvPr>
        </p:nvSpPr>
        <p:spPr>
          <a:xfrm>
            <a:off x="298600" y="549575"/>
            <a:ext cx="69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25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39" name="Google Shape;239;p25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0" name="Google Shape;240;p25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41" name="Google Shape;241;p25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5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5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25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45" name="Google Shape;245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25"/>
          <p:cNvSpPr txBox="1"/>
          <p:nvPr>
            <p:ph idx="2" type="title"/>
          </p:nvPr>
        </p:nvSpPr>
        <p:spPr>
          <a:xfrm>
            <a:off x="298600" y="1209275"/>
            <a:ext cx="3690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25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update this chart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5" title="Title of 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573" y="1278063"/>
            <a:ext cx="4526601" cy="27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tegory Divider (Blue)">
  <p:cSld name="Sub Category Divider"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0" name="Google Shape;3580;p245"/>
          <p:cNvGrpSpPr/>
          <p:nvPr/>
        </p:nvGrpSpPr>
        <p:grpSpPr>
          <a:xfrm>
            <a:off x="-10287" y="-32548"/>
            <a:ext cx="9164625" cy="5194173"/>
            <a:chOff x="-10312" y="-8075"/>
            <a:chExt cx="9164625" cy="5169875"/>
          </a:xfrm>
        </p:grpSpPr>
        <p:sp>
          <p:nvSpPr>
            <p:cNvPr id="3581" name="Google Shape;3581;p245"/>
            <p:cNvSpPr/>
            <p:nvPr/>
          </p:nvSpPr>
          <p:spPr>
            <a:xfrm>
              <a:off x="-10312" y="-8075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  <p:sp>
          <p:nvSpPr>
            <p:cNvPr id="3582" name="Google Shape;3582;p245"/>
            <p:cNvSpPr/>
            <p:nvPr/>
          </p:nvSpPr>
          <p:spPr>
            <a:xfrm rot="10800000">
              <a:off x="-10312" y="2150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689DF6"/>
            </a:solidFill>
            <a:ln>
              <a:noFill/>
            </a:ln>
          </p:spPr>
        </p:sp>
      </p:grpSp>
      <p:sp>
        <p:nvSpPr>
          <p:cNvPr id="3583" name="Google Shape;3583;p245"/>
          <p:cNvSpPr txBox="1"/>
          <p:nvPr>
            <p:ph type="title"/>
          </p:nvPr>
        </p:nvSpPr>
        <p:spPr>
          <a:xfrm>
            <a:off x="537628" y="1499598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84" name="Google Shape;3584;p245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tegory Divider (Red)">
  <p:cSld name="Sub Category Divider_1"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6" name="Google Shape;3586;p246"/>
          <p:cNvGrpSpPr/>
          <p:nvPr/>
        </p:nvGrpSpPr>
        <p:grpSpPr>
          <a:xfrm>
            <a:off x="-10287" y="-32548"/>
            <a:ext cx="9164625" cy="5194173"/>
            <a:chOff x="-10312" y="-8075"/>
            <a:chExt cx="9164625" cy="5169875"/>
          </a:xfrm>
        </p:grpSpPr>
        <p:sp>
          <p:nvSpPr>
            <p:cNvPr id="3587" name="Google Shape;3587;p246"/>
            <p:cNvSpPr/>
            <p:nvPr/>
          </p:nvSpPr>
          <p:spPr>
            <a:xfrm>
              <a:off x="-10312" y="-8075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588" name="Google Shape;3588;p246"/>
            <p:cNvSpPr/>
            <p:nvPr/>
          </p:nvSpPr>
          <p:spPr>
            <a:xfrm rot="10800000">
              <a:off x="-10312" y="2150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FF5252"/>
            </a:solidFill>
            <a:ln>
              <a:noFill/>
            </a:ln>
          </p:spPr>
        </p:sp>
      </p:grpSp>
      <p:sp>
        <p:nvSpPr>
          <p:cNvPr id="3589" name="Google Shape;3589;p246"/>
          <p:cNvSpPr txBox="1"/>
          <p:nvPr>
            <p:ph type="title"/>
          </p:nvPr>
        </p:nvSpPr>
        <p:spPr>
          <a:xfrm>
            <a:off x="537628" y="1499598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90" name="Google Shape;3590;p246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tegory Divider (Yellow)">
  <p:cSld name="Sub Category Divider_2"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2" name="Google Shape;3592;p247"/>
          <p:cNvGrpSpPr/>
          <p:nvPr/>
        </p:nvGrpSpPr>
        <p:grpSpPr>
          <a:xfrm>
            <a:off x="-10287" y="-32548"/>
            <a:ext cx="9164625" cy="5194173"/>
            <a:chOff x="-10312" y="-8075"/>
            <a:chExt cx="9164625" cy="5169875"/>
          </a:xfrm>
        </p:grpSpPr>
        <p:sp>
          <p:nvSpPr>
            <p:cNvPr id="3593" name="Google Shape;3593;p247"/>
            <p:cNvSpPr/>
            <p:nvPr/>
          </p:nvSpPr>
          <p:spPr>
            <a:xfrm>
              <a:off x="-10312" y="-8075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</p:sp>
        <p:sp>
          <p:nvSpPr>
            <p:cNvPr id="3594" name="Google Shape;3594;p247"/>
            <p:cNvSpPr/>
            <p:nvPr/>
          </p:nvSpPr>
          <p:spPr>
            <a:xfrm rot="10800000">
              <a:off x="-10312" y="2150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FFCC50"/>
            </a:solidFill>
            <a:ln>
              <a:noFill/>
            </a:ln>
          </p:spPr>
        </p:sp>
      </p:grpSp>
      <p:sp>
        <p:nvSpPr>
          <p:cNvPr id="3595" name="Google Shape;3595;p247"/>
          <p:cNvSpPr txBox="1"/>
          <p:nvPr>
            <p:ph type="title"/>
          </p:nvPr>
        </p:nvSpPr>
        <p:spPr>
          <a:xfrm>
            <a:off x="537628" y="1499598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96" name="Google Shape;3596;p247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tegory Divider (Green)">
  <p:cSld name="Sub Category Divider_3"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8" name="Google Shape;3598;p248"/>
          <p:cNvGrpSpPr/>
          <p:nvPr/>
        </p:nvGrpSpPr>
        <p:grpSpPr>
          <a:xfrm>
            <a:off x="-10287" y="-32548"/>
            <a:ext cx="9164625" cy="5194173"/>
            <a:chOff x="-10312" y="-8075"/>
            <a:chExt cx="9164625" cy="5169875"/>
          </a:xfrm>
        </p:grpSpPr>
        <p:sp>
          <p:nvSpPr>
            <p:cNvPr id="3599" name="Google Shape;3599;p248"/>
            <p:cNvSpPr/>
            <p:nvPr/>
          </p:nvSpPr>
          <p:spPr>
            <a:xfrm>
              <a:off x="-10312" y="-8075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600" name="Google Shape;3600;p248"/>
            <p:cNvSpPr/>
            <p:nvPr/>
          </p:nvSpPr>
          <p:spPr>
            <a:xfrm rot="10800000">
              <a:off x="-10312" y="2150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57BB8A"/>
            </a:solidFill>
            <a:ln>
              <a:noFill/>
            </a:ln>
          </p:spPr>
        </p:sp>
      </p:grpSp>
      <p:sp>
        <p:nvSpPr>
          <p:cNvPr id="3601" name="Google Shape;3601;p248"/>
          <p:cNvSpPr txBox="1"/>
          <p:nvPr>
            <p:ph type="title"/>
          </p:nvPr>
        </p:nvSpPr>
        <p:spPr>
          <a:xfrm>
            <a:off x="537628" y="1499598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02" name="Google Shape;3602;p248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Category Divider (Green)">
  <p:cSld name="Sub Category Divider_4"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4" name="Google Shape;3604;p249"/>
          <p:cNvGrpSpPr/>
          <p:nvPr/>
        </p:nvGrpSpPr>
        <p:grpSpPr>
          <a:xfrm>
            <a:off x="-10287" y="-32548"/>
            <a:ext cx="9164625" cy="5194173"/>
            <a:chOff x="-10312" y="-8075"/>
            <a:chExt cx="9164625" cy="5169875"/>
          </a:xfrm>
        </p:grpSpPr>
        <p:sp>
          <p:nvSpPr>
            <p:cNvPr id="3605" name="Google Shape;3605;p249"/>
            <p:cNvSpPr/>
            <p:nvPr/>
          </p:nvSpPr>
          <p:spPr>
            <a:xfrm>
              <a:off x="-10312" y="-8075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</p:sp>
        <p:sp>
          <p:nvSpPr>
            <p:cNvPr id="3606" name="Google Shape;3606;p249"/>
            <p:cNvSpPr/>
            <p:nvPr/>
          </p:nvSpPr>
          <p:spPr>
            <a:xfrm rot="10800000">
              <a:off x="-10312" y="2150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</p:grpSp>
      <p:sp>
        <p:nvSpPr>
          <p:cNvPr id="3607" name="Google Shape;3607;p249"/>
          <p:cNvSpPr txBox="1"/>
          <p:nvPr>
            <p:ph type="title"/>
          </p:nvPr>
        </p:nvSpPr>
        <p:spPr>
          <a:xfrm>
            <a:off x="537628" y="1499598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08" name="Google Shape;3608;p249"/>
          <p:cNvSpPr txBox="1"/>
          <p:nvPr/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Image Slide"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0" name="Google Shape;3610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074" y="4835402"/>
            <a:ext cx="9666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1" name="Google Shape;3611;p250"/>
          <p:cNvSpPr txBox="1"/>
          <p:nvPr>
            <p:ph idx="11" type="ftr"/>
          </p:nvPr>
        </p:nvSpPr>
        <p:spPr>
          <a:xfrm>
            <a:off x="5843318" y="480174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91" lvl="1" marL="34299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82" lvl="2" marL="68598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74" lvl="3" marL="102897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5" lvl="4" marL="137196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" lvl="5" marL="171495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548" lvl="6" marL="205794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40" lvl="7" marL="240094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31" lvl="8" marL="274393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3" name="Google Shape;3613;p251"/>
          <p:cNvGrpSpPr/>
          <p:nvPr/>
        </p:nvGrpSpPr>
        <p:grpSpPr>
          <a:xfrm>
            <a:off x="-10312" y="-8075"/>
            <a:ext cx="9164625" cy="5169875"/>
            <a:chOff x="-10312" y="-8075"/>
            <a:chExt cx="9164625" cy="5169875"/>
          </a:xfrm>
        </p:grpSpPr>
        <p:sp>
          <p:nvSpPr>
            <p:cNvPr id="3614" name="Google Shape;3614;p251"/>
            <p:cNvSpPr/>
            <p:nvPr/>
          </p:nvSpPr>
          <p:spPr>
            <a:xfrm>
              <a:off x="-10312" y="-8075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</p:sp>
        <p:sp>
          <p:nvSpPr>
            <p:cNvPr id="3615" name="Google Shape;3615;p251"/>
            <p:cNvSpPr/>
            <p:nvPr/>
          </p:nvSpPr>
          <p:spPr>
            <a:xfrm rot="10800000">
              <a:off x="-10312" y="2150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</p:sp>
      </p:grpSp>
      <p:pic>
        <p:nvPicPr>
          <p:cNvPr id="3616" name="Google Shape;3616;p251"/>
          <p:cNvPicPr preferRelativeResize="0"/>
          <p:nvPr/>
        </p:nvPicPr>
        <p:blipFill rotWithShape="1">
          <a:blip r:embed="rId2">
            <a:alphaModFix/>
          </a:blip>
          <a:srcRect b="0" l="-2870" r="0" t="-20845"/>
          <a:stretch/>
        </p:blipFill>
        <p:spPr>
          <a:xfrm>
            <a:off x="606400" y="741150"/>
            <a:ext cx="1438801" cy="3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251"/>
          <p:cNvSpPr txBox="1"/>
          <p:nvPr/>
        </p:nvSpPr>
        <p:spPr>
          <a:xfrm>
            <a:off x="7408153" y="4402988"/>
            <a:ext cx="13629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Divider">
  <p:cSld name="CUSTOM_2_1"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9" name="Google Shape;3619;p252"/>
          <p:cNvGrpSpPr/>
          <p:nvPr/>
        </p:nvGrpSpPr>
        <p:grpSpPr>
          <a:xfrm>
            <a:off x="-10312" y="-8075"/>
            <a:ext cx="9164625" cy="5169875"/>
            <a:chOff x="-10312" y="-8075"/>
            <a:chExt cx="9164625" cy="5169875"/>
          </a:xfrm>
        </p:grpSpPr>
        <p:sp>
          <p:nvSpPr>
            <p:cNvPr id="3620" name="Google Shape;3620;p252"/>
            <p:cNvSpPr/>
            <p:nvPr/>
          </p:nvSpPr>
          <p:spPr>
            <a:xfrm>
              <a:off x="-10312" y="-8075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</p:sp>
        <p:sp>
          <p:nvSpPr>
            <p:cNvPr id="3621" name="Google Shape;3621;p252"/>
            <p:cNvSpPr/>
            <p:nvPr/>
          </p:nvSpPr>
          <p:spPr>
            <a:xfrm rot="10800000">
              <a:off x="-10312" y="2150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622" name="Google Shape;3622;p252"/>
          <p:cNvSpPr txBox="1"/>
          <p:nvPr/>
        </p:nvSpPr>
        <p:spPr>
          <a:xfrm>
            <a:off x="7733647" y="4876337"/>
            <a:ext cx="13629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USTOM_1_1"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253"/>
          <p:cNvSpPr/>
          <p:nvPr/>
        </p:nvSpPr>
        <p:spPr>
          <a:xfrm>
            <a:off x="8025" y="75"/>
            <a:ext cx="91440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5" name="Google Shape;3625;p253"/>
          <p:cNvGrpSpPr/>
          <p:nvPr/>
        </p:nvGrpSpPr>
        <p:grpSpPr>
          <a:xfrm>
            <a:off x="-3" y="4529830"/>
            <a:ext cx="5098103" cy="613675"/>
            <a:chOff x="-3" y="4529830"/>
            <a:chExt cx="5098103" cy="613675"/>
          </a:xfrm>
        </p:grpSpPr>
        <p:sp>
          <p:nvSpPr>
            <p:cNvPr id="3626" name="Google Shape;3626;p253"/>
            <p:cNvSpPr/>
            <p:nvPr/>
          </p:nvSpPr>
          <p:spPr>
            <a:xfrm>
              <a:off x="778200" y="4667089"/>
              <a:ext cx="4319900" cy="476400"/>
            </a:xfrm>
            <a:custGeom>
              <a:rect b="b" l="l" r="r" t="t"/>
              <a:pathLst>
                <a:path extrusionOk="0" h="19056" w="172796">
                  <a:moveTo>
                    <a:pt x="0" y="0"/>
                  </a:moveTo>
                  <a:lnTo>
                    <a:pt x="172796" y="19056"/>
                  </a:lnTo>
                  <a:lnTo>
                    <a:pt x="115628" y="19056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</p:sp>
        <p:sp>
          <p:nvSpPr>
            <p:cNvPr id="3627" name="Google Shape;3627;p253"/>
            <p:cNvSpPr/>
            <p:nvPr/>
          </p:nvSpPr>
          <p:spPr>
            <a:xfrm>
              <a:off x="-3" y="4529830"/>
              <a:ext cx="3682000" cy="613675"/>
            </a:xfrm>
            <a:custGeom>
              <a:rect b="b" l="l" r="r" t="t"/>
              <a:pathLst>
                <a:path extrusionOk="0" h="24547" w="147280">
                  <a:moveTo>
                    <a:pt x="0" y="0"/>
                  </a:moveTo>
                  <a:lnTo>
                    <a:pt x="0" y="24547"/>
                  </a:lnTo>
                  <a:lnTo>
                    <a:pt x="147280" y="24547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628" name="Google Shape;3628;p2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75" y="4839867"/>
            <a:ext cx="966701" cy="1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9" name="Google Shape;3629;p253"/>
          <p:cNvSpPr txBox="1"/>
          <p:nvPr/>
        </p:nvSpPr>
        <p:spPr>
          <a:xfrm>
            <a:off x="7733647" y="4876337"/>
            <a:ext cx="13629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 Divider">
  <p:cSld name="CUSTOM_2_1_1"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1" name="Google Shape;3631;p254"/>
          <p:cNvGrpSpPr/>
          <p:nvPr/>
        </p:nvGrpSpPr>
        <p:grpSpPr>
          <a:xfrm>
            <a:off x="-10312" y="-8075"/>
            <a:ext cx="9164625" cy="5169875"/>
            <a:chOff x="-10312" y="-8075"/>
            <a:chExt cx="9164625" cy="5169875"/>
          </a:xfrm>
        </p:grpSpPr>
        <p:sp>
          <p:nvSpPr>
            <p:cNvPr id="3632" name="Google Shape;3632;p254"/>
            <p:cNvSpPr/>
            <p:nvPr/>
          </p:nvSpPr>
          <p:spPr>
            <a:xfrm>
              <a:off x="-10312" y="-8075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  <p:sp>
          <p:nvSpPr>
            <p:cNvPr id="3633" name="Google Shape;3633;p254"/>
            <p:cNvSpPr/>
            <p:nvPr/>
          </p:nvSpPr>
          <p:spPr>
            <a:xfrm rot="10800000">
              <a:off x="-10312" y="2150"/>
              <a:ext cx="9164625" cy="5159650"/>
            </a:xfrm>
            <a:custGeom>
              <a:rect b="b" l="l" r="r" t="t"/>
              <a:pathLst>
                <a:path extrusionOk="0" h="206386" w="366585">
                  <a:moveTo>
                    <a:pt x="0" y="0"/>
                  </a:moveTo>
                  <a:lnTo>
                    <a:pt x="0" y="206386"/>
                  </a:lnTo>
                  <a:lnTo>
                    <a:pt x="366585" y="206386"/>
                  </a:lnTo>
                  <a:close/>
                </a:path>
              </a:pathLst>
            </a:custGeom>
            <a:solidFill>
              <a:srgbClr val="689DF6"/>
            </a:solidFill>
            <a:ln>
              <a:noFill/>
            </a:ln>
          </p:spPr>
        </p:sp>
      </p:grpSp>
      <p:sp>
        <p:nvSpPr>
          <p:cNvPr id="3634" name="Google Shape;3634;p254"/>
          <p:cNvSpPr txBox="1"/>
          <p:nvPr/>
        </p:nvSpPr>
        <p:spPr>
          <a:xfrm>
            <a:off x="7733647" y="4876337"/>
            <a:ext cx="13629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key points" showMasterSp="0">
  <p:cSld name="Blank_1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6"/>
          <p:cNvGrpSpPr/>
          <p:nvPr/>
        </p:nvGrpSpPr>
        <p:grpSpPr>
          <a:xfrm>
            <a:off x="0" y="0"/>
            <a:ext cx="9144000" cy="5148032"/>
            <a:chOff x="0" y="0"/>
            <a:chExt cx="9144000" cy="5148032"/>
          </a:xfrm>
        </p:grpSpPr>
        <p:grpSp>
          <p:nvGrpSpPr>
            <p:cNvPr id="251" name="Google Shape;251;p26"/>
            <p:cNvGrpSpPr/>
            <p:nvPr/>
          </p:nvGrpSpPr>
          <p:grpSpPr>
            <a:xfrm>
              <a:off x="0" y="0"/>
              <a:ext cx="9144000" cy="5148032"/>
              <a:chOff x="0" y="0"/>
              <a:chExt cx="9144000" cy="5148032"/>
            </a:xfrm>
          </p:grpSpPr>
          <p:pic>
            <p:nvPicPr>
              <p:cNvPr id="252" name="Google Shape;252;p26"/>
              <p:cNvPicPr preferRelativeResize="0"/>
              <p:nvPr/>
            </p:nvPicPr>
            <p:blipFill rotWithShape="1">
              <a:blip r:embed="rId2">
                <a:alphaModFix/>
              </a:blip>
              <a:srcRect b="5003" l="0" r="0" t="4995"/>
              <a:stretch/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53" name="Google Shape;253;p26"/>
              <p:cNvGrpSpPr/>
              <p:nvPr/>
            </p:nvGrpSpPr>
            <p:grpSpPr>
              <a:xfrm>
                <a:off x="386711" y="5114356"/>
                <a:ext cx="1796787" cy="33676"/>
                <a:chOff x="2031822" y="2229250"/>
                <a:chExt cx="2193612" cy="39900"/>
              </a:xfrm>
            </p:grpSpPr>
            <p:sp>
              <p:nvSpPr>
                <p:cNvPr id="254" name="Google Shape;254;p26"/>
                <p:cNvSpPr/>
                <p:nvPr/>
              </p:nvSpPr>
              <p:spPr>
                <a:xfrm>
                  <a:off x="2031822" y="2229250"/>
                  <a:ext cx="548400" cy="399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26"/>
                <p:cNvSpPr/>
                <p:nvPr/>
              </p:nvSpPr>
              <p:spPr>
                <a:xfrm>
                  <a:off x="2580226" y="2229250"/>
                  <a:ext cx="548400" cy="399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26"/>
                <p:cNvSpPr/>
                <p:nvPr/>
              </p:nvSpPr>
              <p:spPr>
                <a:xfrm>
                  <a:off x="3677034" y="2229250"/>
                  <a:ext cx="548400" cy="399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26"/>
                <p:cNvSpPr/>
                <p:nvPr/>
              </p:nvSpPr>
              <p:spPr>
                <a:xfrm>
                  <a:off x="3128621" y="2229250"/>
                  <a:ext cx="548400" cy="399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58" name="Google Shape;258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86625" y="4747950"/>
                <a:ext cx="868051" cy="155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9" name="Google Shape;259;p26"/>
            <p:cNvSpPr/>
            <p:nvPr/>
          </p:nvSpPr>
          <p:spPr>
            <a:xfrm>
              <a:off x="3835950" y="1835688"/>
              <a:ext cx="1472100" cy="147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57188" rotWithShape="0" algn="bl" dir="5400000" dist="9525">
                <a:srgbClr val="000000">
                  <a:alpha val="470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0" name="Google Shape;260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20538" y="2220288"/>
              <a:ext cx="702924" cy="702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26"/>
          <p:cNvSpPr txBox="1"/>
          <p:nvPr>
            <p:ph type="title"/>
          </p:nvPr>
        </p:nvSpPr>
        <p:spPr>
          <a:xfrm>
            <a:off x="477075" y="335200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p26"/>
          <p:cNvSpPr txBox="1"/>
          <p:nvPr>
            <p:ph idx="2" type="title"/>
          </p:nvPr>
        </p:nvSpPr>
        <p:spPr>
          <a:xfrm>
            <a:off x="477075" y="90315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6"/>
          <p:cNvSpPr txBox="1"/>
          <p:nvPr>
            <p:ph idx="3" type="title"/>
          </p:nvPr>
        </p:nvSpPr>
        <p:spPr>
          <a:xfrm>
            <a:off x="5049000" y="335200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6"/>
          <p:cNvSpPr txBox="1"/>
          <p:nvPr>
            <p:ph idx="4" type="title"/>
          </p:nvPr>
        </p:nvSpPr>
        <p:spPr>
          <a:xfrm>
            <a:off x="5049000" y="903150"/>
            <a:ext cx="1612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idx="5" type="title"/>
          </p:nvPr>
        </p:nvSpPr>
        <p:spPr>
          <a:xfrm>
            <a:off x="2109550" y="102115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" name="Google Shape;266;p26"/>
          <p:cNvSpPr txBox="1"/>
          <p:nvPr>
            <p:ph idx="6" type="title"/>
          </p:nvPr>
        </p:nvSpPr>
        <p:spPr>
          <a:xfrm>
            <a:off x="6681625" y="102115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7" name="Google Shape;267;p26"/>
          <p:cNvSpPr txBox="1"/>
          <p:nvPr>
            <p:ph idx="7" type="title"/>
          </p:nvPr>
        </p:nvSpPr>
        <p:spPr>
          <a:xfrm>
            <a:off x="2109550" y="347000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8" name="Google Shape;268;p26"/>
          <p:cNvSpPr txBox="1"/>
          <p:nvPr>
            <p:ph idx="8" type="title"/>
          </p:nvPr>
        </p:nvSpPr>
        <p:spPr>
          <a:xfrm>
            <a:off x="6681625" y="3470000"/>
            <a:ext cx="198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1"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p2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7" name="Google Shape;3637;p255"/>
          <p:cNvSpPr/>
          <p:nvPr/>
        </p:nvSpPr>
        <p:spPr>
          <a:xfrm>
            <a:off x="8025" y="75"/>
            <a:ext cx="91440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256"/>
          <p:cNvSpPr txBox="1"/>
          <p:nvPr>
            <p:ph type="title"/>
          </p:nvPr>
        </p:nvSpPr>
        <p:spPr>
          <a:xfrm>
            <a:off x="180900" y="446900"/>
            <a:ext cx="878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0" name="Google Shape;3640;p256"/>
          <p:cNvSpPr txBox="1"/>
          <p:nvPr>
            <p:ph idx="1" type="body"/>
          </p:nvPr>
        </p:nvSpPr>
        <p:spPr>
          <a:xfrm>
            <a:off x="180900" y="1143700"/>
            <a:ext cx="87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04800" lvl="1" marL="9144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375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3641" name="Google Shape;3641;p256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ue Footer">
  <p:cSld name="TITLE_2_1"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257"/>
          <p:cNvSpPr txBox="1"/>
          <p:nvPr/>
        </p:nvSpPr>
        <p:spPr>
          <a:xfrm>
            <a:off x="4698025" y="4790450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4" name="Google Shape;3644;p257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5" name="Google Shape;3645;p25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46" name="Google Shape;3646;p257"/>
          <p:cNvGrpSpPr/>
          <p:nvPr/>
        </p:nvGrpSpPr>
        <p:grpSpPr>
          <a:xfrm>
            <a:off x="-19118" y="4626758"/>
            <a:ext cx="9182236" cy="548378"/>
            <a:chOff x="-19118" y="4617750"/>
            <a:chExt cx="9182236" cy="548378"/>
          </a:xfrm>
        </p:grpSpPr>
        <p:sp>
          <p:nvSpPr>
            <p:cNvPr id="3647" name="Google Shape;3647;p25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</p:sp>
        <p:sp>
          <p:nvSpPr>
            <p:cNvPr id="3648" name="Google Shape;3648;p25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descr="Google_Logo_2015_gr.png" id="3649" name="Google Shape;3649;p2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ed 4 Column">
  <p:cSld name="Sectioned 4 Column">
    <p:spTree>
      <p:nvGrpSpPr>
        <p:cNvPr id="3650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1" name="Google Shape;3651;p258"/>
          <p:cNvSpPr txBox="1"/>
          <p:nvPr>
            <p:ph type="title"/>
          </p:nvPr>
        </p:nvSpPr>
        <p:spPr>
          <a:xfrm>
            <a:off x="364685" y="407792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2" name="Google Shape;3652;p258"/>
          <p:cNvSpPr txBox="1"/>
          <p:nvPr>
            <p:ph idx="1" type="body"/>
          </p:nvPr>
        </p:nvSpPr>
        <p:spPr>
          <a:xfrm>
            <a:off x="373062" y="2190751"/>
            <a:ext cx="1920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None/>
              <a:defRPr/>
            </a:lvl1pPr>
            <a:lvl2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indent="-3048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indent="-3048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indent="-3048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indent="-3048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/>
        </p:txBody>
      </p:sp>
      <p:sp>
        <p:nvSpPr>
          <p:cNvPr id="3653" name="Google Shape;3653;p258"/>
          <p:cNvSpPr txBox="1"/>
          <p:nvPr>
            <p:ph idx="11" type="ftr"/>
          </p:nvPr>
        </p:nvSpPr>
        <p:spPr>
          <a:xfrm>
            <a:off x="364615" y="4629150"/>
            <a:ext cx="828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7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7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4" name="Google Shape;3654;p258"/>
          <p:cNvSpPr txBox="1"/>
          <p:nvPr>
            <p:ph idx="2" type="body"/>
          </p:nvPr>
        </p:nvSpPr>
        <p:spPr>
          <a:xfrm>
            <a:off x="365125" y="1428751"/>
            <a:ext cx="1927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3655" name="Google Shape;3655;p258"/>
          <p:cNvSpPr txBox="1"/>
          <p:nvPr>
            <p:ph idx="3" type="body"/>
          </p:nvPr>
        </p:nvSpPr>
        <p:spPr>
          <a:xfrm>
            <a:off x="2522539" y="2190751"/>
            <a:ext cx="18972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None/>
              <a:defRPr/>
            </a:lvl1pPr>
            <a:lvl2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indent="-3048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indent="-3048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indent="-3048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indent="-3048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/>
        </p:txBody>
      </p:sp>
      <p:sp>
        <p:nvSpPr>
          <p:cNvPr id="3656" name="Google Shape;3656;p258"/>
          <p:cNvSpPr txBox="1"/>
          <p:nvPr>
            <p:ph idx="4" type="body"/>
          </p:nvPr>
        </p:nvSpPr>
        <p:spPr>
          <a:xfrm>
            <a:off x="2514601" y="1428751"/>
            <a:ext cx="1905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3657" name="Google Shape;3657;p258"/>
          <p:cNvSpPr txBox="1"/>
          <p:nvPr>
            <p:ph idx="5" type="body"/>
          </p:nvPr>
        </p:nvSpPr>
        <p:spPr>
          <a:xfrm>
            <a:off x="4640264" y="2190751"/>
            <a:ext cx="19095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None/>
              <a:defRPr/>
            </a:lvl1pPr>
            <a:lvl2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indent="-3048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indent="-3048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indent="-3048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indent="-3048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/>
        </p:txBody>
      </p:sp>
      <p:sp>
        <p:nvSpPr>
          <p:cNvPr id="3658" name="Google Shape;3658;p258"/>
          <p:cNvSpPr txBox="1"/>
          <p:nvPr>
            <p:ph idx="6" type="body"/>
          </p:nvPr>
        </p:nvSpPr>
        <p:spPr>
          <a:xfrm>
            <a:off x="4632326" y="1428751"/>
            <a:ext cx="19173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3659" name="Google Shape;3659;p258"/>
          <p:cNvSpPr txBox="1"/>
          <p:nvPr>
            <p:ph idx="7" type="body"/>
          </p:nvPr>
        </p:nvSpPr>
        <p:spPr>
          <a:xfrm>
            <a:off x="6789737" y="2190751"/>
            <a:ext cx="19236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None/>
              <a:defRPr/>
            </a:lvl1pPr>
            <a:lvl2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indent="-3048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indent="-3048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indent="-3048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indent="-3048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/>
        </p:txBody>
      </p:sp>
      <p:sp>
        <p:nvSpPr>
          <p:cNvPr id="3660" name="Google Shape;3660;p258"/>
          <p:cNvSpPr txBox="1"/>
          <p:nvPr>
            <p:ph idx="8" type="body"/>
          </p:nvPr>
        </p:nvSpPr>
        <p:spPr>
          <a:xfrm>
            <a:off x="6781800" y="1428751"/>
            <a:ext cx="19197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USTOM_1_2"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2" name="Google Shape;3662;p259"/>
          <p:cNvGrpSpPr/>
          <p:nvPr/>
        </p:nvGrpSpPr>
        <p:grpSpPr>
          <a:xfrm>
            <a:off x="-1775" y="-600"/>
            <a:ext cx="9153800" cy="5144175"/>
            <a:chOff x="-1775" y="-600"/>
            <a:chExt cx="9153800" cy="5144175"/>
          </a:xfrm>
        </p:grpSpPr>
        <p:sp>
          <p:nvSpPr>
            <p:cNvPr id="3663" name="Google Shape;3663;p259"/>
            <p:cNvSpPr/>
            <p:nvPr/>
          </p:nvSpPr>
          <p:spPr>
            <a:xfrm>
              <a:off x="8025" y="75"/>
              <a:ext cx="9144000" cy="51435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259"/>
            <p:cNvSpPr/>
            <p:nvPr/>
          </p:nvSpPr>
          <p:spPr>
            <a:xfrm>
              <a:off x="-1775" y="-600"/>
              <a:ext cx="4609375" cy="5144100"/>
            </a:xfrm>
            <a:custGeom>
              <a:rect b="b" l="l" r="r" t="t"/>
              <a:pathLst>
                <a:path extrusionOk="0" h="205764" w="184375">
                  <a:moveTo>
                    <a:pt x="184375" y="24"/>
                  </a:moveTo>
                  <a:lnTo>
                    <a:pt x="47" y="0"/>
                  </a:lnTo>
                  <a:lnTo>
                    <a:pt x="0" y="205764"/>
                  </a:lnTo>
                  <a:lnTo>
                    <a:pt x="124623" y="20576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</p:sp>
      </p:grpSp>
      <p:grpSp>
        <p:nvGrpSpPr>
          <p:cNvPr id="3665" name="Google Shape;3665;p259"/>
          <p:cNvGrpSpPr/>
          <p:nvPr/>
        </p:nvGrpSpPr>
        <p:grpSpPr>
          <a:xfrm>
            <a:off x="-3" y="4529830"/>
            <a:ext cx="5098103" cy="613675"/>
            <a:chOff x="-3" y="4529830"/>
            <a:chExt cx="5098103" cy="613675"/>
          </a:xfrm>
        </p:grpSpPr>
        <p:sp>
          <p:nvSpPr>
            <p:cNvPr id="3666" name="Google Shape;3666;p259"/>
            <p:cNvSpPr/>
            <p:nvPr/>
          </p:nvSpPr>
          <p:spPr>
            <a:xfrm>
              <a:off x="778200" y="4667089"/>
              <a:ext cx="4319900" cy="476400"/>
            </a:xfrm>
            <a:custGeom>
              <a:rect b="b" l="l" r="r" t="t"/>
              <a:pathLst>
                <a:path extrusionOk="0" h="19056" w="172796">
                  <a:moveTo>
                    <a:pt x="0" y="0"/>
                  </a:moveTo>
                  <a:lnTo>
                    <a:pt x="172796" y="19056"/>
                  </a:lnTo>
                  <a:lnTo>
                    <a:pt x="115628" y="19056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</p:sp>
        <p:sp>
          <p:nvSpPr>
            <p:cNvPr id="3667" name="Google Shape;3667;p259"/>
            <p:cNvSpPr/>
            <p:nvPr/>
          </p:nvSpPr>
          <p:spPr>
            <a:xfrm>
              <a:off x="-3" y="4529830"/>
              <a:ext cx="3682000" cy="613675"/>
            </a:xfrm>
            <a:custGeom>
              <a:rect b="b" l="l" r="r" t="t"/>
              <a:pathLst>
                <a:path extrusionOk="0" h="24547" w="147280">
                  <a:moveTo>
                    <a:pt x="0" y="0"/>
                  </a:moveTo>
                  <a:lnTo>
                    <a:pt x="0" y="24547"/>
                  </a:lnTo>
                  <a:lnTo>
                    <a:pt x="147280" y="24547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668" name="Google Shape;3668;p2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75" y="4839867"/>
            <a:ext cx="966701" cy="1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9" name="Google Shape;3669;p259"/>
          <p:cNvSpPr txBox="1"/>
          <p:nvPr/>
        </p:nvSpPr>
        <p:spPr>
          <a:xfrm>
            <a:off x="7733647" y="4876337"/>
            <a:ext cx="13629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2"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1" name="Google Shape;3671;p260"/>
          <p:cNvGrpSpPr/>
          <p:nvPr/>
        </p:nvGrpSpPr>
        <p:grpSpPr>
          <a:xfrm>
            <a:off x="-2375" y="-2975"/>
            <a:ext cx="9146375" cy="5149450"/>
            <a:chOff x="-2375" y="-2975"/>
            <a:chExt cx="9146375" cy="5149450"/>
          </a:xfrm>
        </p:grpSpPr>
        <p:sp>
          <p:nvSpPr>
            <p:cNvPr id="3672" name="Google Shape;3672;p260"/>
            <p:cNvSpPr/>
            <p:nvPr/>
          </p:nvSpPr>
          <p:spPr>
            <a:xfrm>
              <a:off x="-1775" y="956675"/>
              <a:ext cx="4252300" cy="4189800"/>
            </a:xfrm>
            <a:custGeom>
              <a:rect b="b" l="l" r="r" t="t"/>
              <a:pathLst>
                <a:path extrusionOk="0" h="167592" w="170092">
                  <a:moveTo>
                    <a:pt x="170092" y="167568"/>
                  </a:moveTo>
                  <a:lnTo>
                    <a:pt x="0" y="167592"/>
                  </a:lnTo>
                  <a:lnTo>
                    <a:pt x="0" y="0"/>
                  </a:lnTo>
                  <a:lnTo>
                    <a:pt x="126357" y="32789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</p:sp>
        <p:sp>
          <p:nvSpPr>
            <p:cNvPr id="3673" name="Google Shape;3673;p260"/>
            <p:cNvSpPr/>
            <p:nvPr/>
          </p:nvSpPr>
          <p:spPr>
            <a:xfrm>
              <a:off x="-2375" y="-2375"/>
              <a:ext cx="5194650" cy="1780750"/>
            </a:xfrm>
            <a:custGeom>
              <a:rect b="b" l="l" r="r" t="t"/>
              <a:pathLst>
                <a:path extrusionOk="0" h="71230" w="207786">
                  <a:moveTo>
                    <a:pt x="0" y="38481"/>
                  </a:moveTo>
                  <a:lnTo>
                    <a:pt x="24" y="0"/>
                  </a:lnTo>
                  <a:lnTo>
                    <a:pt x="207786" y="41"/>
                  </a:lnTo>
                  <a:lnTo>
                    <a:pt x="126408" y="7123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</p:sp>
        <p:sp>
          <p:nvSpPr>
            <p:cNvPr id="3674" name="Google Shape;3674;p260"/>
            <p:cNvSpPr/>
            <p:nvPr/>
          </p:nvSpPr>
          <p:spPr>
            <a:xfrm>
              <a:off x="3156475" y="-2975"/>
              <a:ext cx="5987525" cy="5147675"/>
            </a:xfrm>
            <a:custGeom>
              <a:rect b="b" l="l" r="r" t="t"/>
              <a:pathLst>
                <a:path extrusionOk="0" h="205907" w="239501">
                  <a:moveTo>
                    <a:pt x="43691" y="205907"/>
                  </a:moveTo>
                  <a:lnTo>
                    <a:pt x="239501" y="205883"/>
                  </a:lnTo>
                  <a:lnTo>
                    <a:pt x="239477" y="71"/>
                  </a:lnTo>
                  <a:lnTo>
                    <a:pt x="81315" y="0"/>
                  </a:lnTo>
                  <a:lnTo>
                    <a:pt x="0" y="71227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</p:sp>
      </p:grpSp>
      <p:grpSp>
        <p:nvGrpSpPr>
          <p:cNvPr id="3675" name="Google Shape;3675;p260"/>
          <p:cNvGrpSpPr/>
          <p:nvPr/>
        </p:nvGrpSpPr>
        <p:grpSpPr>
          <a:xfrm>
            <a:off x="-3" y="4529830"/>
            <a:ext cx="5098103" cy="613675"/>
            <a:chOff x="-3" y="4529830"/>
            <a:chExt cx="5098103" cy="613675"/>
          </a:xfrm>
        </p:grpSpPr>
        <p:sp>
          <p:nvSpPr>
            <p:cNvPr id="3676" name="Google Shape;3676;p260"/>
            <p:cNvSpPr/>
            <p:nvPr/>
          </p:nvSpPr>
          <p:spPr>
            <a:xfrm>
              <a:off x="778200" y="4667089"/>
              <a:ext cx="4319900" cy="476400"/>
            </a:xfrm>
            <a:custGeom>
              <a:rect b="b" l="l" r="r" t="t"/>
              <a:pathLst>
                <a:path extrusionOk="0" h="19056" w="172796">
                  <a:moveTo>
                    <a:pt x="0" y="0"/>
                  </a:moveTo>
                  <a:lnTo>
                    <a:pt x="172796" y="19056"/>
                  </a:lnTo>
                  <a:lnTo>
                    <a:pt x="115628" y="19056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</p:sp>
        <p:sp>
          <p:nvSpPr>
            <p:cNvPr id="3677" name="Google Shape;3677;p260"/>
            <p:cNvSpPr/>
            <p:nvPr/>
          </p:nvSpPr>
          <p:spPr>
            <a:xfrm>
              <a:off x="-3" y="4529830"/>
              <a:ext cx="3682000" cy="613675"/>
            </a:xfrm>
            <a:custGeom>
              <a:rect b="b" l="l" r="r" t="t"/>
              <a:pathLst>
                <a:path extrusionOk="0" h="24547" w="147280">
                  <a:moveTo>
                    <a:pt x="0" y="0"/>
                  </a:moveTo>
                  <a:lnTo>
                    <a:pt x="0" y="24547"/>
                  </a:lnTo>
                  <a:lnTo>
                    <a:pt x="147280" y="24547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3678" name="Google Shape;3678;p2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075" y="4839867"/>
            <a:ext cx="966701" cy="17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9" name="Google Shape;3679;p260"/>
          <p:cNvSpPr txBox="1"/>
          <p:nvPr/>
        </p:nvSpPr>
        <p:spPr>
          <a:xfrm>
            <a:off x="7733647" y="4876337"/>
            <a:ext cx="1362900" cy="1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ullet Points">
  <p:cSld name="Title Only_1_2_1_1_1_1"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p261"/>
          <p:cNvSpPr txBox="1"/>
          <p:nvPr>
            <p:ph idx="1" type="body"/>
          </p:nvPr>
        </p:nvSpPr>
        <p:spPr>
          <a:xfrm>
            <a:off x="251128" y="2581875"/>
            <a:ext cx="1932600" cy="19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82" name="Google Shape;3682;p261"/>
          <p:cNvSpPr txBox="1"/>
          <p:nvPr>
            <p:ph type="title"/>
          </p:nvPr>
        </p:nvSpPr>
        <p:spPr>
          <a:xfrm>
            <a:off x="297267" y="1997248"/>
            <a:ext cx="18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i="0" sz="14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9pPr>
          </a:lstStyle>
          <a:p/>
        </p:txBody>
      </p:sp>
      <p:sp>
        <p:nvSpPr>
          <p:cNvPr id="3683" name="Google Shape;3683;p261"/>
          <p:cNvSpPr txBox="1"/>
          <p:nvPr>
            <p:ph idx="2" type="body"/>
          </p:nvPr>
        </p:nvSpPr>
        <p:spPr>
          <a:xfrm>
            <a:off x="2456908" y="2576879"/>
            <a:ext cx="1963200" cy="19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84" name="Google Shape;3684;p261"/>
          <p:cNvSpPr txBox="1"/>
          <p:nvPr>
            <p:ph idx="3" type="body"/>
          </p:nvPr>
        </p:nvSpPr>
        <p:spPr>
          <a:xfrm>
            <a:off x="4693296" y="2576879"/>
            <a:ext cx="1963200" cy="19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85" name="Google Shape;3685;p261"/>
          <p:cNvSpPr txBox="1"/>
          <p:nvPr>
            <p:ph idx="4" type="body"/>
          </p:nvPr>
        </p:nvSpPr>
        <p:spPr>
          <a:xfrm>
            <a:off x="6929684" y="2576879"/>
            <a:ext cx="1963200" cy="19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-298450" lvl="1" marL="9144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marR="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Open Sans"/>
              <a:buChar char="•"/>
              <a:defRPr b="0" sz="1100" u="none" cap="none" strike="noStrike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86" name="Google Shape;3686;p261"/>
          <p:cNvSpPr txBox="1"/>
          <p:nvPr>
            <p:ph idx="5" type="title"/>
          </p:nvPr>
        </p:nvSpPr>
        <p:spPr>
          <a:xfrm>
            <a:off x="2528553" y="1997248"/>
            <a:ext cx="18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i="0" sz="14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9pPr>
          </a:lstStyle>
          <a:p/>
        </p:txBody>
      </p:sp>
      <p:sp>
        <p:nvSpPr>
          <p:cNvPr id="3687" name="Google Shape;3687;p261"/>
          <p:cNvSpPr txBox="1"/>
          <p:nvPr>
            <p:ph idx="6" type="title"/>
          </p:nvPr>
        </p:nvSpPr>
        <p:spPr>
          <a:xfrm>
            <a:off x="6991125" y="1997248"/>
            <a:ext cx="18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i="0" sz="14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9pPr>
          </a:lstStyle>
          <a:p/>
        </p:txBody>
      </p:sp>
      <p:sp>
        <p:nvSpPr>
          <p:cNvPr id="3688" name="Google Shape;3688;p261"/>
          <p:cNvSpPr txBox="1"/>
          <p:nvPr>
            <p:ph idx="7" type="title"/>
          </p:nvPr>
        </p:nvSpPr>
        <p:spPr>
          <a:xfrm>
            <a:off x="4759839" y="1997248"/>
            <a:ext cx="1840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0" i="0" sz="14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None/>
              <a:defRPr>
                <a:solidFill>
                  <a:srgbClr val="4D4D4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1">
  <p:cSld name="Blank Slide"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2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ype &amp; image" showMasterSp="0">
  <p:cSld name="1/2 type &amp; image"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263"/>
          <p:cNvSpPr txBox="1"/>
          <p:nvPr>
            <p:ph idx="1" type="body"/>
          </p:nvPr>
        </p:nvSpPr>
        <p:spPr>
          <a:xfrm>
            <a:off x="373063" y="1428750"/>
            <a:ext cx="41226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None/>
              <a:defRPr/>
            </a:lvl1pPr>
            <a:lvl2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indent="-3048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indent="-3048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indent="-3048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indent="-3048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/>
        </p:txBody>
      </p:sp>
      <p:sp>
        <p:nvSpPr>
          <p:cNvPr id="3693" name="Google Shape;3693;p263"/>
          <p:cNvSpPr txBox="1"/>
          <p:nvPr>
            <p:ph type="title"/>
          </p:nvPr>
        </p:nvSpPr>
        <p:spPr>
          <a:xfrm>
            <a:off x="372959" y="488198"/>
            <a:ext cx="41229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4" name="Google Shape;3694;p263"/>
          <p:cNvSpPr txBox="1"/>
          <p:nvPr>
            <p:ph idx="11" type="ftr"/>
          </p:nvPr>
        </p:nvSpPr>
        <p:spPr>
          <a:xfrm>
            <a:off x="364616" y="4629150"/>
            <a:ext cx="413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5" name="Google Shape;3695;p263"/>
          <p:cNvSpPr txBox="1"/>
          <p:nvPr/>
        </p:nvSpPr>
        <p:spPr>
          <a:xfrm>
            <a:off x="8382000" y="4936552"/>
            <a:ext cx="4005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96" name="Google Shape;3696;p263"/>
          <p:cNvGrpSpPr/>
          <p:nvPr/>
        </p:nvGrpSpPr>
        <p:grpSpPr>
          <a:xfrm>
            <a:off x="364616" y="4970026"/>
            <a:ext cx="996822" cy="43500"/>
            <a:chOff x="364616" y="4970026"/>
            <a:chExt cx="996822" cy="43500"/>
          </a:xfrm>
        </p:grpSpPr>
        <p:sp>
          <p:nvSpPr>
            <p:cNvPr id="3697" name="Google Shape;3697;p263"/>
            <p:cNvSpPr/>
            <p:nvPr/>
          </p:nvSpPr>
          <p:spPr>
            <a:xfrm>
              <a:off x="364616" y="4970026"/>
              <a:ext cx="249300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8" name="Google Shape;3698;p263"/>
            <p:cNvSpPr/>
            <p:nvPr/>
          </p:nvSpPr>
          <p:spPr>
            <a:xfrm>
              <a:off x="613790" y="4970026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9" name="Google Shape;3699;p263"/>
            <p:cNvSpPr/>
            <p:nvPr/>
          </p:nvSpPr>
          <p:spPr>
            <a:xfrm>
              <a:off x="862964" y="4970026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00" name="Google Shape;3700;p263"/>
            <p:cNvSpPr/>
            <p:nvPr/>
          </p:nvSpPr>
          <p:spPr>
            <a:xfrm>
              <a:off x="1112138" y="4970026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3">
    <p:spTree>
      <p:nvGrpSpPr>
        <p:cNvPr id="370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ideas">
  <p:cSld name="CUSTOM_3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type="title"/>
          </p:nvPr>
        </p:nvSpPr>
        <p:spPr>
          <a:xfrm>
            <a:off x="29800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title"/>
          </p:nvPr>
        </p:nvSpPr>
        <p:spPr>
          <a:xfrm>
            <a:off x="298000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idx="3" type="title"/>
          </p:nvPr>
        </p:nvSpPr>
        <p:spPr>
          <a:xfrm>
            <a:off x="2036738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4" type="title"/>
          </p:nvPr>
        </p:nvSpPr>
        <p:spPr>
          <a:xfrm>
            <a:off x="377548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4" name="Google Shape;274;p27"/>
          <p:cNvSpPr txBox="1"/>
          <p:nvPr>
            <p:ph idx="5" type="title"/>
          </p:nvPr>
        </p:nvSpPr>
        <p:spPr>
          <a:xfrm>
            <a:off x="3775475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6" type="title"/>
          </p:nvPr>
        </p:nvSpPr>
        <p:spPr>
          <a:xfrm>
            <a:off x="551422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6" name="Google Shape;276;p27"/>
          <p:cNvSpPr txBox="1"/>
          <p:nvPr>
            <p:ph idx="7" type="title"/>
          </p:nvPr>
        </p:nvSpPr>
        <p:spPr>
          <a:xfrm>
            <a:off x="5514213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27"/>
          <p:cNvSpPr txBox="1"/>
          <p:nvPr>
            <p:ph idx="8" type="title"/>
          </p:nvPr>
        </p:nvSpPr>
        <p:spPr>
          <a:xfrm>
            <a:off x="7252973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8" name="Google Shape;278;p27"/>
          <p:cNvSpPr txBox="1"/>
          <p:nvPr>
            <p:ph idx="9" type="title"/>
          </p:nvPr>
        </p:nvSpPr>
        <p:spPr>
          <a:xfrm>
            <a:off x="7252963" y="2284875"/>
            <a:ext cx="1586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13" type="title"/>
          </p:nvPr>
        </p:nvSpPr>
        <p:spPr>
          <a:xfrm>
            <a:off x="2036740" y="1582875"/>
            <a:ext cx="1586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280" name="Google Shape;280;p27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81" name="Google Shape;281;p27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82" name="Google Shape;282;p27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83" name="Google Shape;283;p27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7" name="Google Shape;287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27"/>
          <p:cNvSpPr txBox="1"/>
          <p:nvPr>
            <p:ph idx="14" type="title"/>
          </p:nvPr>
        </p:nvSpPr>
        <p:spPr>
          <a:xfrm>
            <a:off x="298600" y="549575"/>
            <a:ext cx="8540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Blue">
  <p:cSld name="SECTION_HEADER_2">
    <p:bg>
      <p:bgPr>
        <a:solidFill>
          <a:srgbClr val="4285F4"/>
        </a:solidFill>
      </p:bgPr>
    </p:bg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65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5" name="Google Shape;3705;p265"/>
          <p:cNvSpPr txBox="1"/>
          <p:nvPr/>
        </p:nvSpPr>
        <p:spPr>
          <a:xfrm>
            <a:off x="7934700" y="46758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6" name="Google Shape;3706;p265"/>
          <p:cNvSpPr txBox="1"/>
          <p:nvPr/>
        </p:nvSpPr>
        <p:spPr>
          <a:xfrm>
            <a:off x="7934700" y="46758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oogle_Logo_2015_gr.png" id="3707" name="Google Shape;3707;p2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08" name="Google Shape;3708;p26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9" name="Google Shape;3709;p265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265"/>
          <p:cNvSpPr txBox="1"/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1" showMasterSp="0">
  <p:cSld name="Presentation Title_2"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ockup_cloud_platform_icon_horizontal.png" id="3712" name="Google Shape;3712;p266"/>
          <p:cNvPicPr preferRelativeResize="0"/>
          <p:nvPr/>
        </p:nvPicPr>
        <p:blipFill rotWithShape="1">
          <a:blip r:embed="rId2">
            <a:alphaModFix/>
          </a:blip>
          <a:srcRect b="10" l="0" r="-12120" t="-10"/>
          <a:stretch/>
        </p:blipFill>
        <p:spPr>
          <a:xfrm>
            <a:off x="372948" y="4322049"/>
            <a:ext cx="2030700" cy="1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3" name="Google Shape;3713;p266"/>
          <p:cNvSpPr txBox="1"/>
          <p:nvPr>
            <p:ph type="title"/>
          </p:nvPr>
        </p:nvSpPr>
        <p:spPr>
          <a:xfrm>
            <a:off x="258372" y="1197327"/>
            <a:ext cx="8046000" cy="11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714" name="Google Shape;3714;p266"/>
          <p:cNvSpPr txBox="1"/>
          <p:nvPr>
            <p:ph idx="1" type="subTitle"/>
          </p:nvPr>
        </p:nvSpPr>
        <p:spPr>
          <a:xfrm>
            <a:off x="258372" y="2259454"/>
            <a:ext cx="79785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3715" name="Google Shape;3715;p266"/>
          <p:cNvGrpSpPr/>
          <p:nvPr/>
        </p:nvGrpSpPr>
        <p:grpSpPr>
          <a:xfrm>
            <a:off x="364683" y="-6"/>
            <a:ext cx="1986926" cy="86700"/>
            <a:chOff x="364670" y="4969989"/>
            <a:chExt cx="996902" cy="43500"/>
          </a:xfrm>
        </p:grpSpPr>
        <p:sp>
          <p:nvSpPr>
            <p:cNvPr id="3716" name="Google Shape;3716;p266"/>
            <p:cNvSpPr/>
            <p:nvPr/>
          </p:nvSpPr>
          <p:spPr>
            <a:xfrm>
              <a:off x="364670" y="4969989"/>
              <a:ext cx="249300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7" name="Google Shape;3717;p266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8" name="Google Shape;3718;p266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19" name="Google Shape;3719;p266"/>
            <p:cNvSpPr/>
            <p:nvPr/>
          </p:nvSpPr>
          <p:spPr>
            <a:xfrm>
              <a:off x="1112272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Footer - Title &amp; Body">
  <p:cSld name="CUSTOM_3"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1" name="Google Shape;3721;p267"/>
          <p:cNvGrpSpPr/>
          <p:nvPr/>
        </p:nvGrpSpPr>
        <p:grpSpPr>
          <a:xfrm>
            <a:off x="-19118" y="4626758"/>
            <a:ext cx="9182236" cy="548378"/>
            <a:chOff x="-19118" y="4617750"/>
            <a:chExt cx="9182236" cy="548378"/>
          </a:xfrm>
        </p:grpSpPr>
        <p:sp>
          <p:nvSpPr>
            <p:cNvPr id="3722" name="Google Shape;3722;p26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</p:sp>
        <p:sp>
          <p:nvSpPr>
            <p:cNvPr id="3723" name="Google Shape;3723;p26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descr="Google_Logo_2015_gr.png" id="3724" name="Google Shape;3724;p2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25" name="Google Shape;3725;p267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6" name="Google Shape;3726;p267"/>
          <p:cNvSpPr txBox="1"/>
          <p:nvPr>
            <p:ph idx="1" type="body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27" name="Google Shape;3727;p26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ed">
  <p:cSld name="SECTION_HEADER_1_3">
    <p:bg>
      <p:bgPr>
        <a:solidFill>
          <a:srgbClr val="EA4335"/>
        </a:solidFill>
      </p:bgPr>
    </p:bg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2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0" name="Google Shape;3730;p268"/>
          <p:cNvSpPr txBox="1"/>
          <p:nvPr/>
        </p:nvSpPr>
        <p:spPr>
          <a:xfrm>
            <a:off x="7934700" y="46758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1" name="Google Shape;3731;p268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52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268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268"/>
          <p:cNvSpPr txBox="1"/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Google_Logo_2015_gr.png" id="3734" name="Google Shape;3734;p2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35" name="Google Shape;3735;p26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>
  <p:cSld name="TITLE_2_1_1">
    <p:spTree>
      <p:nvGrpSpPr>
        <p:cNvPr id="3736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p269"/>
          <p:cNvSpPr/>
          <p:nvPr/>
        </p:nvSpPr>
        <p:spPr>
          <a:xfrm flipH="1">
            <a:off x="-19200" y="4617750"/>
            <a:ext cx="918890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3738" name="Google Shape;3738;p26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9" name="Google Shape;3739;p269"/>
          <p:cNvSpPr/>
          <p:nvPr/>
        </p:nvSpPr>
        <p:spPr>
          <a:xfrm flipH="1">
            <a:off x="-21543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sp>
        <p:nvSpPr>
          <p:cNvPr id="3740" name="Google Shape;3740;p26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oogle_Logo_2015_gr.png" id="3741" name="Google Shape;3741;p2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een">
  <p:cSld name="CUSTOM_2_3">
    <p:bg>
      <p:bgPr>
        <a:solidFill>
          <a:srgbClr val="34A853"/>
        </a:solidFill>
      </p:bgPr>
    </p:bg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270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270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3493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5" name="Google Shape;3745;p270"/>
          <p:cNvSpPr txBox="1"/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Google_Logo_2015_gr.png" id="3746" name="Google Shape;3746;p2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47" name="Google Shape;3747;p27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>
  <p:cSld name="TITLE_2_3"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Google Shape;3749;p271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0" name="Google Shape;3750;p271"/>
          <p:cNvSpPr/>
          <p:nvPr/>
        </p:nvSpPr>
        <p:spPr>
          <a:xfrm flipH="1">
            <a:off x="71770" y="4617750"/>
            <a:ext cx="9097930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349351"/>
          </a:solidFill>
          <a:ln>
            <a:noFill/>
          </a:ln>
        </p:spPr>
      </p:sp>
      <p:sp>
        <p:nvSpPr>
          <p:cNvPr id="3751" name="Google Shape;3751;p271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</p:sp>
      <p:sp>
        <p:nvSpPr>
          <p:cNvPr id="3752" name="Google Shape;3752;p27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oogle_Logo_2015_gr.png" id="3753" name="Google Shape;3753;p2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Yellow">
  <p:cSld name="SECTION_HEADER_1_1_3">
    <p:bg>
      <p:bgPr>
        <a:solidFill>
          <a:srgbClr val="F4B400"/>
        </a:solidFill>
      </p:bgPr>
    </p:bg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p272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FFCC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272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272"/>
          <p:cNvSpPr txBox="1"/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Google_Logo_2015_gr.png" id="3758" name="Google Shape;3758;p2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59" name="Google Shape;3759;p27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Yellow Footer">
  <p:cSld name="TITLE_2_2"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p273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2" name="Google Shape;3762;p273"/>
          <p:cNvSpPr/>
          <p:nvPr/>
        </p:nvSpPr>
        <p:spPr>
          <a:xfrm flipH="1">
            <a:off x="25826" y="4617750"/>
            <a:ext cx="9143874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</p:sp>
      <p:sp>
        <p:nvSpPr>
          <p:cNvPr id="3763" name="Google Shape;3763;p273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FFCC50"/>
          </a:solidFill>
          <a:ln>
            <a:noFill/>
          </a:ln>
        </p:spPr>
      </p:sp>
      <p:sp>
        <p:nvSpPr>
          <p:cNvPr id="3764" name="Google Shape;3764;p27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oogle_Logo_2015_gr.png" id="3765" name="Google Shape;3765;p2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ellow Footer - Title &amp; Body">
  <p:cSld name="CUSTOM_3_1_1"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p274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8" name="Google Shape;3768;p274"/>
          <p:cNvSpPr/>
          <p:nvPr/>
        </p:nvSpPr>
        <p:spPr>
          <a:xfrm flipH="1">
            <a:off x="25826" y="4617750"/>
            <a:ext cx="9143874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FBBC05"/>
          </a:solidFill>
          <a:ln>
            <a:noFill/>
          </a:ln>
        </p:spPr>
      </p:sp>
      <p:sp>
        <p:nvSpPr>
          <p:cNvPr id="3769" name="Google Shape;3769;p274"/>
          <p:cNvSpPr txBox="1"/>
          <p:nvPr>
            <p:ph idx="1" type="body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70" name="Google Shape;3770;p274"/>
          <p:cNvSpPr/>
          <p:nvPr/>
        </p:nvSpPr>
        <p:spPr>
          <a:xfrm flipH="1">
            <a:off x="-12535" y="4677825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FFCC50"/>
          </a:solidFill>
          <a:ln>
            <a:noFill/>
          </a:ln>
        </p:spPr>
      </p:sp>
      <p:pic>
        <p:nvPicPr>
          <p:cNvPr descr="Google_Logo_2015_gr.png" id="3771" name="Google Shape;3771;p2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72" name="Google Shape;3772;p27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deas">
  <p:cSld name="CUSTOM_7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type="title"/>
          </p:nvPr>
        </p:nvSpPr>
        <p:spPr>
          <a:xfrm>
            <a:off x="298000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1" name="Google Shape;291;p28"/>
          <p:cNvSpPr txBox="1"/>
          <p:nvPr>
            <p:ph idx="2" type="title"/>
          </p:nvPr>
        </p:nvSpPr>
        <p:spPr>
          <a:xfrm>
            <a:off x="298000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28"/>
          <p:cNvSpPr txBox="1"/>
          <p:nvPr>
            <p:ph idx="3" type="title"/>
          </p:nvPr>
        </p:nvSpPr>
        <p:spPr>
          <a:xfrm>
            <a:off x="2471375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4" type="title"/>
          </p:nvPr>
        </p:nvSpPr>
        <p:spPr>
          <a:xfrm>
            <a:off x="2471375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5" type="title"/>
          </p:nvPr>
        </p:nvSpPr>
        <p:spPr>
          <a:xfrm>
            <a:off x="4644750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5" name="Google Shape;295;p28"/>
          <p:cNvSpPr txBox="1"/>
          <p:nvPr>
            <p:ph idx="6" type="title"/>
          </p:nvPr>
        </p:nvSpPr>
        <p:spPr>
          <a:xfrm>
            <a:off x="4644750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idx="7" type="title"/>
          </p:nvPr>
        </p:nvSpPr>
        <p:spPr>
          <a:xfrm>
            <a:off x="6818125" y="1582875"/>
            <a:ext cx="20211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7" name="Google Shape;297;p28"/>
          <p:cNvSpPr txBox="1"/>
          <p:nvPr>
            <p:ph idx="8" type="title"/>
          </p:nvPr>
        </p:nvSpPr>
        <p:spPr>
          <a:xfrm>
            <a:off x="6818125" y="2284875"/>
            <a:ext cx="20211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8" name="Google Shape;298;p28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99" name="Google Shape;299;p28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00" name="Google Shape;300;p28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301" name="Google Shape;301;p28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8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05" name="Google Shape;305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28"/>
          <p:cNvSpPr txBox="1"/>
          <p:nvPr>
            <p:ph idx="9" type="title"/>
          </p:nvPr>
        </p:nvSpPr>
        <p:spPr>
          <a:xfrm>
            <a:off x="298600" y="549575"/>
            <a:ext cx="8540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 Footer - Title &amp; Body">
  <p:cSld name="CUSTOM_3_1_2"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p275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5" name="Google Shape;3775;p275"/>
          <p:cNvSpPr/>
          <p:nvPr/>
        </p:nvSpPr>
        <p:spPr>
          <a:xfrm flipH="1">
            <a:off x="25826" y="4617750"/>
            <a:ext cx="9143874" cy="548378"/>
          </a:xfrm>
          <a:custGeom>
            <a:rect b="b" l="l" r="r" t="t"/>
            <a:pathLst>
              <a:path extrusionOk="0" h="19840" w="367556">
                <a:moveTo>
                  <a:pt x="0" y="19840"/>
                </a:moveTo>
                <a:lnTo>
                  <a:pt x="515" y="0"/>
                </a:lnTo>
                <a:lnTo>
                  <a:pt x="367556" y="11270"/>
                </a:lnTo>
                <a:lnTo>
                  <a:pt x="367044" y="18698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</p:spPr>
      </p:sp>
      <p:sp>
        <p:nvSpPr>
          <p:cNvPr id="3776" name="Google Shape;3776;p275"/>
          <p:cNvSpPr/>
          <p:nvPr/>
        </p:nvSpPr>
        <p:spPr>
          <a:xfrm flipH="1">
            <a:off x="-12535" y="4686833"/>
            <a:ext cx="4769786" cy="473975"/>
          </a:xfrm>
          <a:custGeom>
            <a:rect b="b" l="l" r="r" t="t"/>
            <a:pathLst>
              <a:path extrusionOk="0" h="18959" w="366343">
                <a:moveTo>
                  <a:pt x="0" y="18521"/>
                </a:moveTo>
                <a:lnTo>
                  <a:pt x="366343" y="0"/>
                </a:lnTo>
                <a:lnTo>
                  <a:pt x="366052" y="18959"/>
                </a:lnTo>
                <a:close/>
              </a:path>
            </a:pathLst>
          </a:custGeom>
          <a:solidFill>
            <a:srgbClr val="EA4335"/>
          </a:solidFill>
          <a:ln>
            <a:noFill/>
          </a:ln>
        </p:spPr>
      </p:sp>
      <p:pic>
        <p:nvPicPr>
          <p:cNvPr descr="Google_Logo_2015_gr.png" id="3777" name="Google Shape;3777;p2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78" name="Google Shape;3778;p275"/>
          <p:cNvSpPr txBox="1"/>
          <p:nvPr>
            <p:ph idx="1" type="body"/>
          </p:nvPr>
        </p:nvSpPr>
        <p:spPr>
          <a:xfrm>
            <a:off x="176225" y="1305875"/>
            <a:ext cx="5244900" cy="26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spcBef>
                <a:spcPts val="375"/>
              </a:spcBef>
              <a:spcAft>
                <a:spcPts val="0"/>
              </a:spcAft>
              <a:buSzPts val="12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79" name="Google Shape;3779;p27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ay">
  <p:cSld name="SECTION_HEADER_1_1_1_1_2">
    <p:bg>
      <p:bgPr>
        <a:solidFill>
          <a:srgbClr val="999999"/>
        </a:solidFill>
      </p:bgPr>
    </p:bg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276"/>
          <p:cNvSpPr/>
          <p:nvPr/>
        </p:nvSpPr>
        <p:spPr>
          <a:xfrm flipH="1">
            <a:off x="3450350" y="767950"/>
            <a:ext cx="5693700" cy="43755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276"/>
          <p:cNvSpPr/>
          <p:nvPr/>
        </p:nvSpPr>
        <p:spPr>
          <a:xfrm rot="10800000">
            <a:off x="3263750" y="0"/>
            <a:ext cx="5880300" cy="2994900"/>
          </a:xfrm>
          <a:prstGeom prst="rtTriangle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276"/>
          <p:cNvSpPr txBox="1"/>
          <p:nvPr>
            <p:ph type="title"/>
          </p:nvPr>
        </p:nvSpPr>
        <p:spPr>
          <a:xfrm>
            <a:off x="176225" y="742275"/>
            <a:ext cx="8222100" cy="1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Google_Logo_2015_gr.png" id="3784" name="Google Shape;3784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  <p:sp>
        <p:nvSpPr>
          <p:cNvPr id="3785" name="Google Shape;3785;p27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*Title, content ">
  <p:cSld name="*Title, content ">
    <p:spTree>
      <p:nvGrpSpPr>
        <p:cNvPr id="3786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p277"/>
          <p:cNvSpPr txBox="1"/>
          <p:nvPr>
            <p:ph type="title"/>
          </p:nvPr>
        </p:nvSpPr>
        <p:spPr>
          <a:xfrm>
            <a:off x="211344" y="335462"/>
            <a:ext cx="8431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88" name="Google Shape;3788;p277"/>
          <p:cNvSpPr txBox="1"/>
          <p:nvPr>
            <p:ph idx="1" type="body"/>
          </p:nvPr>
        </p:nvSpPr>
        <p:spPr>
          <a:xfrm>
            <a:off x="102795" y="1009125"/>
            <a:ext cx="8431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•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–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 algn="l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•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–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»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"/>
              <a:buChar char="•"/>
              <a:defRPr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89" name="Google Shape;3789;p277"/>
          <p:cNvSpPr txBox="1"/>
          <p:nvPr/>
        </p:nvSpPr>
        <p:spPr>
          <a:xfrm>
            <a:off x="112150" y="51759"/>
            <a:ext cx="8291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635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B1B1B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0" name="Google Shape;3790;p277"/>
          <p:cNvSpPr txBox="1"/>
          <p:nvPr>
            <p:ph idx="2" type="subTitle"/>
          </p:nvPr>
        </p:nvSpPr>
        <p:spPr>
          <a:xfrm>
            <a:off x="211925" y="88250"/>
            <a:ext cx="87417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ype">
  <p:cSld name="Basic Type"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p278"/>
          <p:cNvSpPr txBox="1"/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3" name="Google Shape;3793;p278"/>
          <p:cNvSpPr txBox="1"/>
          <p:nvPr>
            <p:ph idx="1" type="body"/>
          </p:nvPr>
        </p:nvSpPr>
        <p:spPr>
          <a:xfrm>
            <a:off x="373063" y="1330325"/>
            <a:ext cx="62562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400"/>
              <a:buFont typeface="Arial"/>
              <a:buNone/>
              <a:defRPr/>
            </a:lvl1pPr>
            <a:lvl2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indent="-3048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indent="-3048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indent="-304800" lvl="4" marL="228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indent="-3048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indent="-3048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indent="-3048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 overlay">
  <p:cSld name="BLANK_2"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J2A2499.jpg" id="3795" name="Google Shape;3795;p279"/>
          <p:cNvPicPr preferRelativeResize="0"/>
          <p:nvPr/>
        </p:nvPicPr>
        <p:blipFill rotWithShape="1">
          <a:blip r:embed="rId2">
            <a:alphaModFix/>
          </a:blip>
          <a:srcRect b="15626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6" name="Google Shape;3796;p279"/>
          <p:cNvSpPr/>
          <p:nvPr/>
        </p:nvSpPr>
        <p:spPr>
          <a:xfrm>
            <a:off x="0" y="0"/>
            <a:ext cx="9144000" cy="516240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">
  <p:cSld name="OBJECT_3_1_4_1">
    <p:bg>
      <p:bgPr>
        <a:solidFill>
          <a:srgbClr val="F5F5F5"/>
        </a:solidFill>
      </p:bgPr>
    </p:bg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280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99" name="Google Shape;3799;p280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800" name="Google Shape;3800;p2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80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280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803" name="Google Shape;3803;p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xt_2017_logo_bluebg_wo_gc.png" id="3804" name="Google Shape;3804;p280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4">
    <p:spTree>
      <p:nvGrpSpPr>
        <p:cNvPr id="3805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p2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7" name="Google Shape;3807;p281"/>
          <p:cNvSpPr/>
          <p:nvPr/>
        </p:nvSpPr>
        <p:spPr>
          <a:xfrm>
            <a:off x="8025" y="75"/>
            <a:ext cx="9144000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3_1">
    <p:bg>
      <p:bgPr>
        <a:solidFill>
          <a:srgbClr val="F5F5F5"/>
        </a:solidFill>
      </p:bgPr>
    </p:bg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283"/>
          <p:cNvSpPr txBox="1"/>
          <p:nvPr>
            <p:ph type="title"/>
          </p:nvPr>
        </p:nvSpPr>
        <p:spPr>
          <a:xfrm>
            <a:off x="2400300" y="781050"/>
            <a:ext cx="6106500" cy="28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logo_lockup_cloud_dark.png" id="3813" name="Google Shape;3813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5F5F5"/>
        </a:solidFill>
      </p:bgPr>
    </p:bg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5" name="Google Shape;3815;p2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6" name="Google Shape;3816;p284"/>
          <p:cNvSpPr txBox="1"/>
          <p:nvPr>
            <p:ph type="ctrTitle"/>
          </p:nvPr>
        </p:nvSpPr>
        <p:spPr>
          <a:xfrm>
            <a:off x="530700" y="1677575"/>
            <a:ext cx="49653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17" name="Google Shape;3817;p284"/>
          <p:cNvSpPr txBox="1"/>
          <p:nvPr>
            <p:ph idx="1" type="subTitle"/>
          </p:nvPr>
        </p:nvSpPr>
        <p:spPr>
          <a:xfrm>
            <a:off x="534828" y="3136775"/>
            <a:ext cx="5848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GC Summit_color-01.png" id="3818" name="Google Shape;3818;p284"/>
          <p:cNvPicPr preferRelativeResize="0"/>
          <p:nvPr/>
        </p:nvPicPr>
        <p:blipFill rotWithShape="1">
          <a:blip r:embed="rId3">
            <a:alphaModFix/>
          </a:blip>
          <a:srcRect b="41482" l="4187" r="4187" t="0"/>
          <a:stretch/>
        </p:blipFill>
        <p:spPr>
          <a:xfrm>
            <a:off x="534825" y="597775"/>
            <a:ext cx="2254750" cy="6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lder slide - Blue">
  <p:cSld name="TITLE_2">
    <p:bg>
      <p:bgPr>
        <a:solidFill>
          <a:srgbClr val="F5F5F5"/>
        </a:solidFill>
      </p:bgPr>
    </p:bg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0" name="Google Shape;3820;p2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 Summit_color-01.png" id="3821" name="Google Shape;3821;p285"/>
          <p:cNvPicPr preferRelativeResize="0"/>
          <p:nvPr/>
        </p:nvPicPr>
        <p:blipFill rotWithShape="1">
          <a:blip r:embed="rId3">
            <a:alphaModFix/>
          </a:blip>
          <a:srcRect b="41482" l="4187" r="4187" t="0"/>
          <a:stretch/>
        </p:blipFill>
        <p:spPr>
          <a:xfrm>
            <a:off x="534825" y="597775"/>
            <a:ext cx="2254750" cy="6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6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298000" y="1582875"/>
            <a:ext cx="274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9" name="Google Shape;309;p29"/>
          <p:cNvSpPr txBox="1"/>
          <p:nvPr>
            <p:ph idx="2" type="title"/>
          </p:nvPr>
        </p:nvSpPr>
        <p:spPr>
          <a:xfrm>
            <a:off x="3195867" y="1582875"/>
            <a:ext cx="274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29"/>
          <p:cNvSpPr txBox="1"/>
          <p:nvPr>
            <p:ph idx="3" type="title"/>
          </p:nvPr>
        </p:nvSpPr>
        <p:spPr>
          <a:xfrm>
            <a:off x="6093746" y="1582875"/>
            <a:ext cx="2745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1" name="Google Shape;311;p29"/>
          <p:cNvSpPr txBox="1"/>
          <p:nvPr>
            <p:ph idx="4" type="title"/>
          </p:nvPr>
        </p:nvSpPr>
        <p:spPr>
          <a:xfrm>
            <a:off x="298000" y="2284875"/>
            <a:ext cx="2745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29"/>
          <p:cNvSpPr txBox="1"/>
          <p:nvPr>
            <p:ph idx="5" type="title"/>
          </p:nvPr>
        </p:nvSpPr>
        <p:spPr>
          <a:xfrm>
            <a:off x="3195863" y="2284875"/>
            <a:ext cx="2745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3" name="Google Shape;313;p29"/>
          <p:cNvSpPr txBox="1"/>
          <p:nvPr>
            <p:ph idx="6" type="title"/>
          </p:nvPr>
        </p:nvSpPr>
        <p:spPr>
          <a:xfrm>
            <a:off x="6093738" y="2284875"/>
            <a:ext cx="2745600" cy="20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4" name="Google Shape;314;p29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315" name="Google Shape;315;p29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16" name="Google Shape;316;p29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317" name="Google Shape;317;p29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21" name="Google Shape;321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29"/>
          <p:cNvSpPr txBox="1"/>
          <p:nvPr>
            <p:ph idx="7" type="title"/>
          </p:nvPr>
        </p:nvSpPr>
        <p:spPr>
          <a:xfrm>
            <a:off x="298600" y="549575"/>
            <a:ext cx="8540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imation Blue">
  <p:cSld name="CUSTOM_3_1_1_1">
    <p:bg>
      <p:bgPr>
        <a:solidFill>
          <a:srgbClr val="F5F5F5"/>
        </a:solidFill>
      </p:bgPr>
    </p:bg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3" name="Google Shape;3823;p2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">
  <p:cSld name="OBJECT_3_1_4_1">
    <p:bg>
      <p:bgPr>
        <a:solidFill>
          <a:srgbClr val="F5F5F5"/>
        </a:solidFill>
      </p:bgPr>
    </p:bg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Google Shape;3825;p287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26" name="Google Shape;3826;p287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827" name="Google Shape;3827;p2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8" name="Google Shape;3828;p287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9" name="Google Shape;3829;p287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830" name="Google Shape;3830;p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8">
    <p:bg>
      <p:bgPr>
        <a:solidFill>
          <a:srgbClr val="D7D7D7"/>
        </a:solidFill>
      </p:bgPr>
    </p:bg>
    <p:spTree>
      <p:nvGrpSpPr>
        <p:cNvPr id="383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2" name="Google Shape;3832;p288"/>
          <p:cNvGrpSpPr/>
          <p:nvPr/>
        </p:nvGrpSpPr>
        <p:grpSpPr>
          <a:xfrm>
            <a:off x="5538375" y="0"/>
            <a:ext cx="3605625" cy="5143076"/>
            <a:chOff x="5538475" y="0"/>
            <a:chExt cx="3605625" cy="5157000"/>
          </a:xfrm>
        </p:grpSpPr>
        <p:sp>
          <p:nvSpPr>
            <p:cNvPr id="3833" name="Google Shape;3833;p288"/>
            <p:cNvSpPr/>
            <p:nvPr/>
          </p:nvSpPr>
          <p:spPr>
            <a:xfrm>
              <a:off x="6683200" y="0"/>
              <a:ext cx="2460900" cy="5157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88"/>
            <p:cNvSpPr/>
            <p:nvPr/>
          </p:nvSpPr>
          <p:spPr>
            <a:xfrm>
              <a:off x="5538475" y="0"/>
              <a:ext cx="2460900" cy="10344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5" name="Google Shape;3835;p2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12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3836" name="Google Shape;3836;p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37" name="Google Shape;3837;p288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38" name="Google Shape;3838;p288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7">
    <p:bg>
      <p:bgPr>
        <a:solidFill>
          <a:srgbClr val="D7D7D7"/>
        </a:solidFill>
      </p:bgPr>
    </p:bg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289"/>
          <p:cNvSpPr/>
          <p:nvPr/>
        </p:nvSpPr>
        <p:spPr>
          <a:xfrm>
            <a:off x="6193600" y="0"/>
            <a:ext cx="2950500" cy="51435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1" name="Google Shape;3841;p2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3842" name="Google Shape;3842;p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3" name="Google Shape;3843;p289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44" name="Google Shape;3844;p289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">
  <p:cSld name="OBJECT_3_1_4_1_1">
    <p:bg>
      <p:bgPr>
        <a:solidFill>
          <a:srgbClr val="F5F5F5"/>
        </a:solidFill>
      </p:bgPr>
    </p:bg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290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47" name="Google Shape;3847;p290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848" name="Google Shape;3848;p2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49" name="Google Shape;3849;p290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290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851" name="Google Shape;3851;p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Google Shape;3852;p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1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">
  <p:cSld name="OBJECT_3_1_4_1_1_1">
    <p:bg>
      <p:bgPr>
        <a:solidFill>
          <a:srgbClr val="F5F5F5"/>
        </a:solidFill>
      </p:bgPr>
    </p:bg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291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55" name="Google Shape;3855;p291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856" name="Google Shape;3856;p2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57" name="Google Shape;3857;p291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291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859" name="Google Shape;3859;p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0" name="Google Shape;3860;p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1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">
  <p:cSld name="OBJECT_3_1_4_1_1_1_1">
    <p:bg>
      <p:bgPr>
        <a:solidFill>
          <a:srgbClr val="F5F5F5"/>
        </a:solidFill>
      </p:bgPr>
    </p:bg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p292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63" name="Google Shape;3863;p292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864" name="Google Shape;3864;p2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5" name="Google Shape;3865;p292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292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867" name="Google Shape;3867;p2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8" name="Google Shape;3868;p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453" y="242017"/>
            <a:ext cx="548625" cy="5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 1">
  <p:cSld name="OBJECT_3_1_4_1_1_1_1_1">
    <p:bg>
      <p:bgPr>
        <a:solidFill>
          <a:srgbClr val="F5F5F5"/>
        </a:solidFill>
      </p:bgPr>
    </p:bg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293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71" name="Google Shape;3871;p293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872" name="Google Shape;3872;p2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293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293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875" name="Google Shape;3875;p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769" y="228338"/>
            <a:ext cx="575984" cy="5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itle 1 1 1 1 1">
  <p:cSld name="OBJECT_3_1_4_1_1_1_1_1_1">
    <p:bg>
      <p:bgPr>
        <a:solidFill>
          <a:srgbClr val="F5F5F5"/>
        </a:solidFill>
      </p:bgPr>
    </p:bg>
    <p:spTree>
      <p:nvGrpSpPr>
        <p:cNvPr id="3877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294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79" name="Google Shape;3879;p294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880" name="Google Shape;3880;p2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1" name="Google Shape;3881;p294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294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883" name="Google Shape;3883;p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4" name="Google Shape;3884;p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441" y="242003"/>
            <a:ext cx="548625" cy="5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ed List">
  <p:cSld name="OBJECT_7">
    <p:bg>
      <p:bgPr>
        <a:solidFill>
          <a:srgbClr val="F5F5F5"/>
        </a:solidFill>
      </p:bgPr>
    </p:bg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p295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87" name="Google Shape;3887;p295"/>
          <p:cNvSpPr txBox="1"/>
          <p:nvPr>
            <p:ph idx="1" type="body"/>
          </p:nvPr>
        </p:nvSpPr>
        <p:spPr>
          <a:xfrm>
            <a:off x="619665" y="13485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6pPr>
            <a:lvl7pPr indent="-317500" lvl="6" marL="32004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●"/>
              <a:defRPr b="0" i="0" sz="1400" u="none" cap="none" strike="noStrike"/>
            </a:lvl7pPr>
            <a:lvl8pPr indent="-317500" lvl="7" marL="36576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○"/>
              <a:defRPr b="0" i="0" sz="1400" u="none" cap="none" strike="noStrike"/>
            </a:lvl8pPr>
            <a:lvl9pPr indent="-317500" lvl="8" marL="4114800" marR="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400"/>
              <a:buChar char="■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888" name="Google Shape;3888;p2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9" name="Google Shape;3889;p295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295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891" name="Google Shape;3891;p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ets" showMasterSp="0">
  <p:cSld name="Blank_1_1_1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298600" y="1250800"/>
            <a:ext cx="128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30"/>
          <p:cNvSpPr txBox="1"/>
          <p:nvPr>
            <p:ph idx="2" type="title"/>
          </p:nvPr>
        </p:nvSpPr>
        <p:spPr>
          <a:xfrm>
            <a:off x="298600" y="2366438"/>
            <a:ext cx="128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30"/>
          <p:cNvSpPr txBox="1"/>
          <p:nvPr>
            <p:ph idx="3" type="title"/>
          </p:nvPr>
        </p:nvSpPr>
        <p:spPr>
          <a:xfrm>
            <a:off x="298600" y="3487513"/>
            <a:ext cx="128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30"/>
          <p:cNvSpPr txBox="1"/>
          <p:nvPr>
            <p:ph idx="4"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8" name="Google Shape;328;p30"/>
          <p:cNvCxnSpPr/>
          <p:nvPr/>
        </p:nvCxnSpPr>
        <p:spPr>
          <a:xfrm rot="10800000">
            <a:off x="393900" y="2361050"/>
            <a:ext cx="83562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29" name="Google Shape;329;p30"/>
          <p:cNvCxnSpPr/>
          <p:nvPr/>
        </p:nvCxnSpPr>
        <p:spPr>
          <a:xfrm rot="10800000">
            <a:off x="393900" y="3482125"/>
            <a:ext cx="83562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330" name="Google Shape;330;p30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331" name="Google Shape;331;p30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32" name="Google Shape;332;p30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333" name="Google Shape;333;p30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37" name="Google Shape;337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p30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alter/update the logo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30"/>
          <p:cNvGrpSpPr/>
          <p:nvPr/>
        </p:nvGrpSpPr>
        <p:grpSpPr>
          <a:xfrm>
            <a:off x="1911799" y="1653557"/>
            <a:ext cx="3980234" cy="326491"/>
            <a:chOff x="1911799" y="1653557"/>
            <a:chExt cx="3980234" cy="326491"/>
          </a:xfrm>
        </p:grpSpPr>
        <p:pic>
          <p:nvPicPr>
            <p:cNvPr id="340" name="Google Shape;340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11799" y="1653557"/>
              <a:ext cx="438801" cy="3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95049" y="1752541"/>
              <a:ext cx="454138" cy="128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93635" y="1654519"/>
              <a:ext cx="405703" cy="324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72110" y="1703954"/>
              <a:ext cx="617525" cy="225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43811" y="1675420"/>
              <a:ext cx="283850" cy="282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GUARDIAN DENTAL LOGO" id="345" name="Google Shape;345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34083" y="1675459"/>
              <a:ext cx="557950" cy="2826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30"/>
          <p:cNvGrpSpPr/>
          <p:nvPr/>
        </p:nvGrpSpPr>
        <p:grpSpPr>
          <a:xfrm>
            <a:off x="1911797" y="2742045"/>
            <a:ext cx="2999844" cy="359072"/>
            <a:chOff x="1911797" y="2742045"/>
            <a:chExt cx="2999844" cy="359072"/>
          </a:xfrm>
        </p:grpSpPr>
        <p:pic>
          <p:nvPicPr>
            <p:cNvPr id="347" name="Google Shape;347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911797" y="2825105"/>
              <a:ext cx="683251" cy="19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91096" y="2742045"/>
              <a:ext cx="477900" cy="359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353692" y="2842804"/>
              <a:ext cx="557949" cy="157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tesla motors logo" id="350" name="Google Shape;350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465045" y="2828600"/>
              <a:ext cx="692599" cy="1859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" name="Google Shape;351;p30"/>
          <p:cNvGrpSpPr/>
          <p:nvPr/>
        </p:nvGrpSpPr>
        <p:grpSpPr>
          <a:xfrm>
            <a:off x="1911799" y="3870878"/>
            <a:ext cx="4560802" cy="373591"/>
            <a:chOff x="1911799" y="3870878"/>
            <a:chExt cx="4560802" cy="373591"/>
          </a:xfrm>
        </p:grpSpPr>
        <p:pic>
          <p:nvPicPr>
            <p:cNvPr descr="Image result for avaya logo png" id="352" name="Google Shape;352;p3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561752" y="3969703"/>
              <a:ext cx="617526" cy="1759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philips logo png" id="353" name="Google Shape;353;p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224238" y="4008589"/>
              <a:ext cx="535725" cy="98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spotify logo png" id="354" name="Google Shape;354;p3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392999" y="3965041"/>
              <a:ext cx="617525" cy="185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973701" y="3870878"/>
              <a:ext cx="498900" cy="373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3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004813" y="3886074"/>
              <a:ext cx="343200" cy="34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3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911799" y="3975673"/>
              <a:ext cx="879300" cy="1640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6">
    <p:bg>
      <p:bgPr>
        <a:solidFill>
          <a:srgbClr val="D7D7D7"/>
        </a:solidFill>
      </p:bgPr>
    </p:bg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296"/>
          <p:cNvSpPr/>
          <p:nvPr/>
        </p:nvSpPr>
        <p:spPr>
          <a:xfrm>
            <a:off x="6250800" y="0"/>
            <a:ext cx="2893200" cy="4601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4" name="Google Shape;3894;p2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3895" name="Google Shape;3895;p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6" name="Google Shape;3896;p296"/>
          <p:cNvSpPr txBox="1"/>
          <p:nvPr>
            <p:ph type="ctrTitle"/>
          </p:nvPr>
        </p:nvSpPr>
        <p:spPr>
          <a:xfrm>
            <a:off x="530700" y="1379775"/>
            <a:ext cx="4164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400"/>
              <a:buFont typeface="Roboto"/>
              <a:buNone/>
              <a:defRPr b="0" i="0" sz="3400" u="none" cap="none" strike="noStrik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97" name="Google Shape;3897;p296"/>
          <p:cNvSpPr txBox="1"/>
          <p:nvPr>
            <p:ph idx="1" type="subTitle"/>
          </p:nvPr>
        </p:nvSpPr>
        <p:spPr>
          <a:xfrm>
            <a:off x="534825" y="2838975"/>
            <a:ext cx="4164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A1A1A1"/>
              </a:buClr>
              <a:buSzPts val="900"/>
              <a:buFont typeface="Arial"/>
              <a:buNone/>
              <a:defRPr b="0" i="0" sz="2100" u="none" cap="none" strike="noStrike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3429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5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6858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35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10287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1371600" marR="0" rtl="0" algn="ctr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 + Title">
  <p:cSld name="OBJECT_6_2">
    <p:bg>
      <p:bgPr>
        <a:solidFill>
          <a:srgbClr val="F5F5F5"/>
        </a:solidFill>
      </p:bgPr>
    </p:bg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p297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00" name="Google Shape;3900;p297"/>
          <p:cNvSpPr txBox="1"/>
          <p:nvPr>
            <p:ph idx="1" type="body"/>
          </p:nvPr>
        </p:nvSpPr>
        <p:spPr>
          <a:xfrm>
            <a:off x="619675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901" name="Google Shape;3901;p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2" name="Google Shape;3902;p297"/>
          <p:cNvSpPr txBox="1"/>
          <p:nvPr>
            <p:ph idx="2" type="body"/>
          </p:nvPr>
        </p:nvSpPr>
        <p:spPr>
          <a:xfrm>
            <a:off x="4757102" y="1348575"/>
            <a:ext cx="37701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3903" name="Google Shape;3903;p297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297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905" name="Google Shape;3905;p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6" name="Google Shape;3906;p297"/>
          <p:cNvCxnSpPr/>
          <p:nvPr/>
        </p:nvCxnSpPr>
        <p:spPr>
          <a:xfrm>
            <a:off x="4572000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+ Title">
  <p:cSld name="OBJECT_6_3">
    <p:bg>
      <p:bgPr>
        <a:solidFill>
          <a:srgbClr val="F5F5F5"/>
        </a:solidFill>
      </p:bgPr>
    </p:bg>
    <p:spTree>
      <p:nvGrpSpPr>
        <p:cNvPr id="3907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p298"/>
          <p:cNvSpPr txBox="1"/>
          <p:nvPr>
            <p:ph type="title"/>
          </p:nvPr>
        </p:nvSpPr>
        <p:spPr>
          <a:xfrm>
            <a:off x="238665" y="3155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09" name="Google Shape;3909;p298"/>
          <p:cNvSpPr txBox="1"/>
          <p:nvPr>
            <p:ph idx="1" type="body"/>
          </p:nvPr>
        </p:nvSpPr>
        <p:spPr>
          <a:xfrm>
            <a:off x="619675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pic>
        <p:nvPicPr>
          <p:cNvPr descr="logo_lockup_cloud_dark.png" id="3910" name="Google Shape;3910;p2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11" name="Google Shape;3911;p298"/>
          <p:cNvSpPr txBox="1"/>
          <p:nvPr>
            <p:ph idx="2" type="body"/>
          </p:nvPr>
        </p:nvSpPr>
        <p:spPr>
          <a:xfrm>
            <a:off x="350435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3912" name="Google Shape;3912;p298"/>
          <p:cNvSpPr txBox="1"/>
          <p:nvPr>
            <p:ph idx="3" type="body"/>
          </p:nvPr>
        </p:nvSpPr>
        <p:spPr>
          <a:xfrm>
            <a:off x="6389034" y="1348575"/>
            <a:ext cx="23739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cxnSp>
        <p:nvCxnSpPr>
          <p:cNvPr id="3913" name="Google Shape;3913;p298"/>
          <p:cNvCxnSpPr/>
          <p:nvPr/>
        </p:nvCxnSpPr>
        <p:spPr>
          <a:xfrm>
            <a:off x="3238500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4" name="Google Shape;3914;p298"/>
          <p:cNvCxnSpPr/>
          <p:nvPr/>
        </p:nvCxnSpPr>
        <p:spPr>
          <a:xfrm>
            <a:off x="6160425" y="1752600"/>
            <a:ext cx="0" cy="25338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5" name="Google Shape;3915;p298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298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917" name="Google Shape;3917;p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Snippet">
  <p:cSld name="OBJECT_3_1_3_1_1_2_1_2">
    <p:bg>
      <p:bgPr>
        <a:solidFill>
          <a:srgbClr val="F5F5F5"/>
        </a:solidFill>
      </p:bgPr>
    </p:bg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p299"/>
          <p:cNvSpPr/>
          <p:nvPr/>
        </p:nvSpPr>
        <p:spPr>
          <a:xfrm>
            <a:off x="3334725" y="0"/>
            <a:ext cx="5809200" cy="51435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299"/>
          <p:cNvSpPr txBox="1"/>
          <p:nvPr>
            <p:ph type="title"/>
          </p:nvPr>
        </p:nvSpPr>
        <p:spPr>
          <a:xfrm>
            <a:off x="238675" y="315500"/>
            <a:ext cx="30648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21" name="Google Shape;3921;p299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299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923" name="Google Shape;3923;p2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4" name="Google Shape;3924;p299"/>
          <p:cNvSpPr txBox="1"/>
          <p:nvPr>
            <p:ph idx="1" type="body"/>
          </p:nvPr>
        </p:nvSpPr>
        <p:spPr>
          <a:xfrm>
            <a:off x="378475" y="1548025"/>
            <a:ext cx="2785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sp>
        <p:nvSpPr>
          <p:cNvPr id="3925" name="Google Shape;3925;p299"/>
          <p:cNvSpPr txBox="1"/>
          <p:nvPr>
            <p:ph idx="2" type="body"/>
          </p:nvPr>
        </p:nvSpPr>
        <p:spPr>
          <a:xfrm>
            <a:off x="3683775" y="430075"/>
            <a:ext cx="5117400" cy="4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None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Font typeface="Roboto Mono"/>
              <a:buChar char="•"/>
              <a:defRPr b="0" i="0" sz="1400" u="none" cap="none" strike="noStrike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chitecture - Blue">
  <p:cSld name="CUSTOM_5_1">
    <p:bg>
      <p:bgPr>
        <a:solidFill>
          <a:srgbClr val="F5F5F5"/>
        </a:solidFill>
      </p:bgPr>
    </p:bg>
    <p:spTree>
      <p:nvGrpSpPr>
        <p:cNvPr id="3926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00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8" name="Google Shape;3928;p300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300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930" name="Google Shape;3930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>
  <p:cSld name="Image Slide"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2" name="Google Shape;3932;p3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dark.png" id="3933" name="Google Shape;3933;p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4" name="Google Shape;3934;p301"/>
          <p:cNvSpPr txBox="1"/>
          <p:nvPr>
            <p:ph type="title"/>
          </p:nvPr>
        </p:nvSpPr>
        <p:spPr>
          <a:xfrm>
            <a:off x="838200" y="1371600"/>
            <a:ext cx="63627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_2_1_1_2_2_1_1_1">
    <p:bg>
      <p:bgPr>
        <a:solidFill>
          <a:srgbClr val="F5F5F5"/>
        </a:solidFill>
      </p:bgPr>
    </p:bg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ockup_cloud_light.png" id="3936" name="Google Shape;3936;p3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Google Shape;3937;p302"/>
          <p:cNvSpPr txBox="1"/>
          <p:nvPr>
            <p:ph type="title"/>
          </p:nvPr>
        </p:nvSpPr>
        <p:spPr>
          <a:xfrm>
            <a:off x="781375" y="1143375"/>
            <a:ext cx="4066200" cy="27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7575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next_2017_logo_bluebg_wo_gc.png" id="3938" name="Google Shape;3938;p30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105800" y="4870275"/>
            <a:ext cx="508150" cy="1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9" name="Google Shape;3939;p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1" name="Google Shape;3941;p3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lockup_cloud_light.png" id="3942" name="Google Shape;3942;p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43" name="Google Shape;3943;p303"/>
          <p:cNvSpPr txBox="1"/>
          <p:nvPr>
            <p:ph type="title"/>
          </p:nvPr>
        </p:nvSpPr>
        <p:spPr>
          <a:xfrm>
            <a:off x="803175" y="438325"/>
            <a:ext cx="58710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75757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descr="logo_lockup_cloud_dark.png" id="3944" name="Google Shape;3944;p3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Photo">
  <p:cSld name="CUSTOM_1">
    <p:bg>
      <p:bgPr>
        <a:solidFill>
          <a:srgbClr val="F5F5F5"/>
        </a:solidFill>
      </p:bgPr>
    </p:bg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_0044.JPG" id="3946" name="Google Shape;3946;p304"/>
          <p:cNvPicPr preferRelativeResize="0"/>
          <p:nvPr/>
        </p:nvPicPr>
        <p:blipFill rotWithShape="1">
          <a:blip r:embed="rId2">
            <a:alphaModFix/>
          </a:blip>
          <a:srcRect b="0" l="7077" r="38518" t="0"/>
          <a:stretch/>
        </p:blipFill>
        <p:spPr>
          <a:xfrm>
            <a:off x="4951575" y="0"/>
            <a:ext cx="419242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47" name="Google Shape;3947;p304"/>
          <p:cNvSpPr txBox="1"/>
          <p:nvPr>
            <p:ph type="title"/>
          </p:nvPr>
        </p:nvSpPr>
        <p:spPr>
          <a:xfrm>
            <a:off x="238675" y="315500"/>
            <a:ext cx="45159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48" name="Google Shape;3948;p304"/>
          <p:cNvSpPr txBox="1"/>
          <p:nvPr>
            <p:ph idx="1" type="body"/>
          </p:nvPr>
        </p:nvSpPr>
        <p:spPr>
          <a:xfrm>
            <a:off x="619670" y="1348575"/>
            <a:ext cx="3825300" cy="3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6pPr>
            <a:lvl7pPr indent="-3175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7pPr>
            <a:lvl8pPr indent="-3175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8pPr>
            <a:lvl9pPr indent="-3175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b="0" i="0" sz="1400" u="none" cap="none" strike="noStrike"/>
            </a:lvl9pPr>
          </a:lstStyle>
          <a:p/>
        </p:txBody>
      </p:sp>
      <p:grpSp>
        <p:nvGrpSpPr>
          <p:cNvPr id="3949" name="Google Shape;3949;p304"/>
          <p:cNvGrpSpPr/>
          <p:nvPr/>
        </p:nvGrpSpPr>
        <p:grpSpPr>
          <a:xfrm>
            <a:off x="2908925" y="0"/>
            <a:ext cx="6169101" cy="5143564"/>
            <a:chOff x="2908925" y="0"/>
            <a:chExt cx="6169101" cy="5143564"/>
          </a:xfrm>
        </p:grpSpPr>
        <p:grpSp>
          <p:nvGrpSpPr>
            <p:cNvPr id="3950" name="Google Shape;3950;p304"/>
            <p:cNvGrpSpPr/>
            <p:nvPr/>
          </p:nvGrpSpPr>
          <p:grpSpPr>
            <a:xfrm>
              <a:off x="2908925" y="0"/>
              <a:ext cx="3838498" cy="5143500"/>
              <a:chOff x="2908925" y="0"/>
              <a:chExt cx="3838498" cy="5143500"/>
            </a:xfrm>
          </p:grpSpPr>
          <p:sp>
            <p:nvSpPr>
              <p:cNvPr id="3951" name="Google Shape;3951;p304"/>
              <p:cNvSpPr/>
              <p:nvPr/>
            </p:nvSpPr>
            <p:spPr>
              <a:xfrm>
                <a:off x="3276600" y="0"/>
                <a:ext cx="2213700" cy="5143500"/>
              </a:xfrm>
              <a:prstGeom prst="trapezoid">
                <a:avLst>
                  <a:gd fmla="val 24749" name="adj"/>
                </a:avLst>
              </a:pr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quote page-05.png" id="3952" name="Google Shape;3952;p304"/>
              <p:cNvPicPr preferRelativeResize="0"/>
              <p:nvPr/>
            </p:nvPicPr>
            <p:blipFill rotWithShape="1">
              <a:blip r:embed="rId3">
                <a:alphaModFix/>
              </a:blip>
              <a:srcRect b="7310" l="37237" r="0" t="10452"/>
              <a:stretch/>
            </p:blipFill>
            <p:spPr>
              <a:xfrm>
                <a:off x="2908925" y="3625375"/>
                <a:ext cx="3838498" cy="151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ogo_lockup_cloud_light.png" id="3953" name="Google Shape;3953;p3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79425" y="4913738"/>
              <a:ext cx="798601" cy="229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1">
  <p:cSld name="CUSTOM_2"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 Work teams up with PopSugar in San Francisco, California." id="3955" name="Google Shape;3955;p305"/>
          <p:cNvPicPr preferRelativeResize="0"/>
          <p:nvPr/>
        </p:nvPicPr>
        <p:blipFill rotWithShape="1">
          <a:blip r:embed="rId2">
            <a:alphaModFix/>
          </a:blip>
          <a:srcRect b="4627" l="910" r="15511" t="248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ote page-03.png" id="3956" name="Google Shape;3956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" y="2419350"/>
            <a:ext cx="2686899" cy="27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dea plain">
  <p:cSld name="CUSTOM_3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0" y="1834750"/>
            <a:ext cx="91440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22" name="Google Shape;22;p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3" name="Google Shape;23;p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24" name="Google Shape;24;p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8" name="Google Shape;28;p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cluster" showMasterSp="0">
  <p:cSld name="Blank_1_1_1_1_1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/>
          <p:nvPr>
            <p:ph type="title"/>
          </p:nvPr>
        </p:nvSpPr>
        <p:spPr>
          <a:xfrm>
            <a:off x="298600" y="1382075"/>
            <a:ext cx="3807600" cy="26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360" name="Google Shape;360;p31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361" name="Google Shape;361;p31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62" name="Google Shape;362;p31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363" name="Google Shape;363;p31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1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7" name="Google Shape;367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31"/>
          <p:cNvSpPr txBox="1"/>
          <p:nvPr>
            <p:ph idx="2"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31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alter/update  the logo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0" name="Google Shape;370;p31"/>
          <p:cNvGrpSpPr/>
          <p:nvPr/>
        </p:nvGrpSpPr>
        <p:grpSpPr>
          <a:xfrm>
            <a:off x="4584503" y="1576717"/>
            <a:ext cx="3949895" cy="1990066"/>
            <a:chOff x="4584503" y="1576717"/>
            <a:chExt cx="3949895" cy="1990066"/>
          </a:xfrm>
        </p:grpSpPr>
        <p:grpSp>
          <p:nvGrpSpPr>
            <p:cNvPr id="371" name="Google Shape;371;p31"/>
            <p:cNvGrpSpPr/>
            <p:nvPr/>
          </p:nvGrpSpPr>
          <p:grpSpPr>
            <a:xfrm>
              <a:off x="4584503" y="2198253"/>
              <a:ext cx="3485704" cy="281136"/>
              <a:chOff x="4770477" y="2476260"/>
              <a:chExt cx="3485704" cy="281136"/>
            </a:xfrm>
          </p:grpSpPr>
          <p:pic>
            <p:nvPicPr>
              <p:cNvPr id="372" name="Google Shape;372;p31"/>
              <p:cNvPicPr preferRelativeResize="0"/>
              <p:nvPr/>
            </p:nvPicPr>
            <p:blipFill rotWithShape="1">
              <a:blip r:embed="rId3">
                <a:alphaModFix/>
              </a:blip>
              <a:srcRect b="18244" l="0" r="8465" t="18245"/>
              <a:stretch/>
            </p:blipFill>
            <p:spPr>
              <a:xfrm>
                <a:off x="4770477" y="2508346"/>
                <a:ext cx="1429575" cy="2169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3" name="Google Shape;373;p31"/>
              <p:cNvPicPr preferRelativeResize="0"/>
              <p:nvPr/>
            </p:nvPicPr>
            <p:blipFill rotWithShape="1">
              <a:blip r:embed="rId4">
                <a:alphaModFix/>
              </a:blip>
              <a:srcRect b="28016" l="0" r="0" t="28013"/>
              <a:stretch/>
            </p:blipFill>
            <p:spPr>
              <a:xfrm>
                <a:off x="6451065" y="2476260"/>
                <a:ext cx="721116" cy="2811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Google Shape;374;p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400777" y="2503541"/>
                <a:ext cx="855404" cy="226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5" name="Google Shape;375;p31"/>
            <p:cNvGrpSpPr/>
            <p:nvPr/>
          </p:nvGrpSpPr>
          <p:grpSpPr>
            <a:xfrm>
              <a:off x="4584503" y="1576717"/>
              <a:ext cx="3949895" cy="326648"/>
              <a:chOff x="4770478" y="1854725"/>
              <a:chExt cx="3949895" cy="326648"/>
            </a:xfrm>
          </p:grpSpPr>
          <p:pic>
            <p:nvPicPr>
              <p:cNvPr id="376" name="Google Shape;376;p3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908727" y="1854725"/>
                <a:ext cx="811646" cy="3266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Google Shape;377;p3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755634" y="1895584"/>
                <a:ext cx="535664" cy="2449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" name="Google Shape;378;p3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607752" y="1892580"/>
                <a:ext cx="996184" cy="2509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9" name="Google Shape;379;p31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770478" y="1904768"/>
                <a:ext cx="680350" cy="226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0" name="Google Shape;380;p31"/>
            <p:cNvGrpSpPr/>
            <p:nvPr/>
          </p:nvGrpSpPr>
          <p:grpSpPr>
            <a:xfrm>
              <a:off x="4584503" y="2743806"/>
              <a:ext cx="3647188" cy="307909"/>
              <a:chOff x="4770477" y="3021813"/>
              <a:chExt cx="3647188" cy="307909"/>
            </a:xfrm>
          </p:grpSpPr>
          <p:pic>
            <p:nvPicPr>
              <p:cNvPr id="381" name="Google Shape;381;p31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770477" y="3062480"/>
                <a:ext cx="1429584" cy="226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2" name="Google Shape;382;p31"/>
              <p:cNvPicPr preferRelativeResize="0"/>
              <p:nvPr/>
            </p:nvPicPr>
            <p:blipFill rotWithShape="1">
              <a:blip r:embed="rId11">
                <a:alphaModFix/>
              </a:blip>
              <a:srcRect b="32623" l="5096" r="0" t="19229"/>
              <a:stretch/>
            </p:blipFill>
            <p:spPr>
              <a:xfrm>
                <a:off x="6504843" y="3084096"/>
                <a:ext cx="1056517" cy="18334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3" name="Google Shape;383;p31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848868" y="3021813"/>
                <a:ext cx="568797" cy="3079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4" name="Google Shape;384;p31"/>
            <p:cNvGrpSpPr/>
            <p:nvPr/>
          </p:nvGrpSpPr>
          <p:grpSpPr>
            <a:xfrm>
              <a:off x="4584503" y="3315832"/>
              <a:ext cx="3593041" cy="250951"/>
              <a:chOff x="4876237" y="3593839"/>
              <a:chExt cx="3593041" cy="250951"/>
            </a:xfrm>
          </p:grpSpPr>
          <p:pic>
            <p:nvPicPr>
              <p:cNvPr id="385" name="Google Shape;385;p3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7018575" y="3593839"/>
                <a:ext cx="443364" cy="2509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6" name="Google Shape;386;p31"/>
              <p:cNvPicPr preferRelativeResize="0"/>
              <p:nvPr/>
            </p:nvPicPr>
            <p:blipFill rotWithShape="1">
              <a:blip r:embed="rId14">
                <a:alphaModFix/>
              </a:blip>
              <a:srcRect b="22062" l="10936" r="10943" t="22063"/>
              <a:stretch/>
            </p:blipFill>
            <p:spPr>
              <a:xfrm>
                <a:off x="7766760" y="3617240"/>
                <a:ext cx="702518" cy="204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7" name="Google Shape;387;p31"/>
              <p:cNvPicPr preferRelativeResize="0"/>
              <p:nvPr/>
            </p:nvPicPr>
            <p:blipFill rotWithShape="1">
              <a:blip r:embed="rId15">
                <a:alphaModFix/>
              </a:blip>
              <a:srcRect b="21920" l="7792" r="7783" t="21915"/>
              <a:stretch/>
            </p:blipFill>
            <p:spPr>
              <a:xfrm>
                <a:off x="5902125" y="3623589"/>
                <a:ext cx="811648" cy="191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8" name="Google Shape;388;p31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4876237" y="3628097"/>
                <a:ext cx="721100" cy="18243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2">
  <p:cSld name="CUSTOM_2_3"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for Work teams up with PopSugar in San Francisco, California." id="3958" name="Google Shape;3958;p306"/>
          <p:cNvPicPr preferRelativeResize="0"/>
          <p:nvPr/>
        </p:nvPicPr>
        <p:blipFill rotWithShape="1">
          <a:blip r:embed="rId2">
            <a:alphaModFix/>
          </a:blip>
          <a:srcRect b="4627" l="910" r="15511" t="2483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Google Shape;3959;p306"/>
          <p:cNvSpPr/>
          <p:nvPr/>
        </p:nvSpPr>
        <p:spPr>
          <a:xfrm flipH="1">
            <a:off x="4700421" y="4870275"/>
            <a:ext cx="4453800" cy="273300"/>
          </a:xfrm>
          <a:prstGeom prst="rtTriangle">
            <a:avLst/>
          </a:prstGeom>
          <a:solidFill>
            <a:srgbClr val="2269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0" name="Google Shape;3960;p306"/>
          <p:cNvSpPr/>
          <p:nvPr/>
        </p:nvSpPr>
        <p:spPr>
          <a:xfrm>
            <a:off x="0" y="4796475"/>
            <a:ext cx="8045400" cy="347100"/>
          </a:xfrm>
          <a:prstGeom prst="rtTriangle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_lockup_cloud_light.png" id="3961" name="Google Shape;3961;p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OBJECT_3_1_1">
    <p:bg>
      <p:bgPr>
        <a:solidFill>
          <a:srgbClr val="F5F5F5"/>
        </a:solidFill>
      </p:bgPr>
    </p:bg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307"/>
          <p:cNvSpPr txBox="1"/>
          <p:nvPr>
            <p:ph type="title"/>
          </p:nvPr>
        </p:nvSpPr>
        <p:spPr>
          <a:xfrm>
            <a:off x="0" y="3202600"/>
            <a:ext cx="91440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logo_lockup_cloud_dark.png" id="3964" name="Google Shape;3964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4600" y="4913676"/>
            <a:ext cx="798601" cy="229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C Summit_grey-01.png" id="3965" name="Google Shape;3965;p307"/>
          <p:cNvPicPr preferRelativeResize="0"/>
          <p:nvPr/>
        </p:nvPicPr>
        <p:blipFill rotWithShape="1">
          <a:blip r:embed="rId3">
            <a:alphaModFix/>
          </a:blip>
          <a:srcRect b="0" l="4187" r="4187" t="0"/>
          <a:stretch/>
        </p:blipFill>
        <p:spPr>
          <a:xfrm>
            <a:off x="64625" y="4816325"/>
            <a:ext cx="664049" cy="3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Static Blue">
  <p:cSld name="CUSTOM_4">
    <p:bg>
      <p:bgPr>
        <a:solidFill>
          <a:schemeClr val="lt2"/>
        </a:solidFill>
      </p:bgPr>
    </p:bg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308"/>
          <p:cNvSpPr txBox="1"/>
          <p:nvPr>
            <p:ph type="title"/>
          </p:nvPr>
        </p:nvSpPr>
        <p:spPr>
          <a:xfrm>
            <a:off x="0" y="2386775"/>
            <a:ext cx="91440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GC Summit_color-01.png" id="3968" name="Google Shape;3968;p308"/>
          <p:cNvPicPr preferRelativeResize="0"/>
          <p:nvPr/>
        </p:nvPicPr>
        <p:blipFill rotWithShape="1">
          <a:blip r:embed="rId2">
            <a:alphaModFix/>
          </a:blip>
          <a:srcRect b="0" l="4187" r="4187" t="0"/>
          <a:stretch/>
        </p:blipFill>
        <p:spPr>
          <a:xfrm>
            <a:off x="691300" y="396600"/>
            <a:ext cx="2197975" cy="108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ist 1" showMasterSp="0">
  <p:cSld name="Blank_1_1_1_1_1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idx="1" type="subTitle"/>
          </p:nvPr>
        </p:nvSpPr>
        <p:spPr>
          <a:xfrm>
            <a:off x="2355925" y="16474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1" name="Google Shape;391;p32"/>
          <p:cNvSpPr txBox="1"/>
          <p:nvPr>
            <p:ph idx="2" type="subTitle"/>
          </p:nvPr>
        </p:nvSpPr>
        <p:spPr>
          <a:xfrm>
            <a:off x="2355925" y="23783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2" name="Google Shape;392;p32"/>
          <p:cNvSpPr txBox="1"/>
          <p:nvPr>
            <p:ph idx="3" type="subTitle"/>
          </p:nvPr>
        </p:nvSpPr>
        <p:spPr>
          <a:xfrm>
            <a:off x="2355925" y="31093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3" name="Google Shape;393;p32"/>
          <p:cNvSpPr txBox="1"/>
          <p:nvPr>
            <p:ph idx="4" type="subTitle"/>
          </p:nvPr>
        </p:nvSpPr>
        <p:spPr>
          <a:xfrm>
            <a:off x="2355925" y="38402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4" name="Google Shape;394;p32"/>
          <p:cNvSpPr txBox="1"/>
          <p:nvPr>
            <p:ph idx="5" type="subTitle"/>
          </p:nvPr>
        </p:nvSpPr>
        <p:spPr>
          <a:xfrm>
            <a:off x="5927325" y="16474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5" name="Google Shape;395;p32"/>
          <p:cNvSpPr txBox="1"/>
          <p:nvPr>
            <p:ph idx="6" type="subTitle"/>
          </p:nvPr>
        </p:nvSpPr>
        <p:spPr>
          <a:xfrm>
            <a:off x="5927325" y="23783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6" name="Google Shape;396;p32"/>
          <p:cNvSpPr txBox="1"/>
          <p:nvPr>
            <p:ph idx="7" type="subTitle"/>
          </p:nvPr>
        </p:nvSpPr>
        <p:spPr>
          <a:xfrm>
            <a:off x="5927325" y="3109300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7" name="Google Shape;397;p32"/>
          <p:cNvSpPr txBox="1"/>
          <p:nvPr>
            <p:ph idx="8" type="subTitle"/>
          </p:nvPr>
        </p:nvSpPr>
        <p:spPr>
          <a:xfrm>
            <a:off x="5927325" y="3840263"/>
            <a:ext cx="20862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8" name="Google Shape;398;p32"/>
          <p:cNvSpPr txBox="1"/>
          <p:nvPr>
            <p:ph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99" name="Google Shape;399;p32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00" name="Google Shape;400;p32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01" name="Google Shape;401;p32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02" name="Google Shape;402;p32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06" name="Google Shape;406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_Gmail.png" id="407" name="Google Shape;407;p32"/>
          <p:cNvPicPr preferRelativeResize="0"/>
          <p:nvPr/>
        </p:nvPicPr>
        <p:blipFill rotWithShape="1">
          <a:blip r:embed="rId3">
            <a:alphaModFix/>
          </a:blip>
          <a:srcRect b="11505" l="0" r="0" t="14588"/>
          <a:stretch/>
        </p:blipFill>
        <p:spPr>
          <a:xfrm>
            <a:off x="1832640" y="1841800"/>
            <a:ext cx="368700" cy="272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drive_icon.png" id="408" name="Google Shape;408;p32"/>
          <p:cNvPicPr preferRelativeResize="0"/>
          <p:nvPr/>
        </p:nvPicPr>
        <p:blipFill rotWithShape="1">
          <a:blip r:embed="rId4">
            <a:alphaModFix/>
          </a:blip>
          <a:srcRect b="9558" l="0" r="0" t="6892"/>
          <a:stretch/>
        </p:blipFill>
        <p:spPr>
          <a:xfrm>
            <a:off x="5333999" y="1815754"/>
            <a:ext cx="388451" cy="324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Photos.png" id="409" name="Google Shape;40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2665" y="2500582"/>
            <a:ext cx="388450" cy="38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_Icon.png" id="410" name="Google Shape;410;p32"/>
          <p:cNvPicPr preferRelativeResize="0"/>
          <p:nvPr/>
        </p:nvPicPr>
        <p:blipFill rotWithShape="1">
          <a:blip r:embed="rId6">
            <a:alphaModFix/>
          </a:blip>
          <a:srcRect b="22328" l="11629" r="10838" t="21724"/>
          <a:stretch/>
        </p:blipFill>
        <p:spPr>
          <a:xfrm>
            <a:off x="5333999" y="2565017"/>
            <a:ext cx="359725" cy="259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translate_color_2x_web_512dp.png" id="411" name="Google Shape;41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2665" y="3217349"/>
            <a:ext cx="388449" cy="38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Cardboard.png" id="412" name="Google Shape;412;p32"/>
          <p:cNvPicPr preferRelativeResize="0"/>
          <p:nvPr/>
        </p:nvPicPr>
        <p:blipFill rotWithShape="1">
          <a:blip r:embed="rId8">
            <a:alphaModFix/>
          </a:blip>
          <a:srcRect b="14427" l="0" r="0" t="14498"/>
          <a:stretch/>
        </p:blipFill>
        <p:spPr>
          <a:xfrm>
            <a:off x="5333999" y="3273540"/>
            <a:ext cx="388450" cy="27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93590" y="3954026"/>
            <a:ext cx="562326" cy="348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I_017.jpg" id="414" name="Google Shape;41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47062" y="3923689"/>
            <a:ext cx="562325" cy="374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32"/>
          <p:cNvCxnSpPr/>
          <p:nvPr/>
        </p:nvCxnSpPr>
        <p:spPr>
          <a:xfrm>
            <a:off x="4572000" y="1815750"/>
            <a:ext cx="0" cy="2577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16" name="Google Shape;416;p32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icons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ist 2" showMasterSp="0">
  <p:cSld name="Blank_1_1_1_1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>
            <p:ph idx="1" type="subTitle"/>
          </p:nvPr>
        </p:nvSpPr>
        <p:spPr>
          <a:xfrm>
            <a:off x="3912575" y="382607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9" name="Google Shape;419;p33"/>
          <p:cNvSpPr txBox="1"/>
          <p:nvPr>
            <p:ph idx="2" type="subTitle"/>
          </p:nvPr>
        </p:nvSpPr>
        <p:spPr>
          <a:xfrm>
            <a:off x="6963550" y="170260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0" name="Google Shape;420;p33"/>
          <p:cNvSpPr txBox="1"/>
          <p:nvPr>
            <p:ph type="title"/>
          </p:nvPr>
        </p:nvSpPr>
        <p:spPr>
          <a:xfrm>
            <a:off x="298600" y="549575"/>
            <a:ext cx="71127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21" name="Google Shape;421;p3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22" name="Google Shape;422;p3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23" name="Google Shape;423;p3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24" name="Google Shape;424;p3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3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3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28" name="Google Shape;428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_Gmail.png" id="429" name="Google Shape;429;p33"/>
          <p:cNvPicPr preferRelativeResize="0"/>
          <p:nvPr/>
        </p:nvPicPr>
        <p:blipFill rotWithShape="1">
          <a:blip r:embed="rId3">
            <a:alphaModFix/>
          </a:blip>
          <a:srcRect b="11505" l="0" r="0" t="14588"/>
          <a:stretch/>
        </p:blipFill>
        <p:spPr>
          <a:xfrm>
            <a:off x="387390" y="1841800"/>
            <a:ext cx="368700" cy="272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drive_icon.png" id="430" name="Google Shape;430;p33"/>
          <p:cNvPicPr preferRelativeResize="0"/>
          <p:nvPr/>
        </p:nvPicPr>
        <p:blipFill rotWithShape="1">
          <a:blip r:embed="rId4">
            <a:alphaModFix/>
          </a:blip>
          <a:srcRect b="9558" l="0" r="0" t="6892"/>
          <a:stretch/>
        </p:blipFill>
        <p:spPr>
          <a:xfrm>
            <a:off x="3319249" y="1815754"/>
            <a:ext cx="388451" cy="324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Photos.png" id="431" name="Google Shape;43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415" y="2500582"/>
            <a:ext cx="388450" cy="38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_Icon.png" id="432" name="Google Shape;432;p33"/>
          <p:cNvPicPr preferRelativeResize="0"/>
          <p:nvPr/>
        </p:nvPicPr>
        <p:blipFill rotWithShape="1">
          <a:blip r:embed="rId6">
            <a:alphaModFix/>
          </a:blip>
          <a:srcRect b="22328" l="11629" r="10838" t="21724"/>
          <a:stretch/>
        </p:blipFill>
        <p:spPr>
          <a:xfrm>
            <a:off x="3319249" y="2565017"/>
            <a:ext cx="359725" cy="259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-maps-logo.png" id="433" name="Google Shape;43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6444" y="2529624"/>
            <a:ext cx="324601" cy="3303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translate_color_2x_web_512dp.png" id="434" name="Google Shape;43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7415" y="3217349"/>
            <a:ext cx="388449" cy="388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Cardboard.png" id="435" name="Google Shape;435;p33"/>
          <p:cNvPicPr preferRelativeResize="0"/>
          <p:nvPr/>
        </p:nvPicPr>
        <p:blipFill rotWithShape="1">
          <a:blip r:embed="rId9">
            <a:alphaModFix/>
          </a:blip>
          <a:srcRect b="14427" l="0" r="0" t="14498"/>
          <a:stretch/>
        </p:blipFill>
        <p:spPr>
          <a:xfrm>
            <a:off x="3319249" y="3273540"/>
            <a:ext cx="388450" cy="276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Adwords.png" id="436" name="Google Shape;436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56444" y="3249286"/>
            <a:ext cx="324596" cy="32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48340" y="3954026"/>
            <a:ext cx="562326" cy="34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37594" y="3970092"/>
            <a:ext cx="562324" cy="3164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I_017.jpg" id="439" name="Google Shape;439;p3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41624" y="3923689"/>
            <a:ext cx="562325" cy="374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33"/>
          <p:cNvCxnSpPr/>
          <p:nvPr/>
        </p:nvCxnSpPr>
        <p:spPr>
          <a:xfrm>
            <a:off x="2821175" y="1790100"/>
            <a:ext cx="0" cy="264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441" name="Google Shape;441;p33"/>
          <p:cNvCxnSpPr/>
          <p:nvPr/>
        </p:nvCxnSpPr>
        <p:spPr>
          <a:xfrm>
            <a:off x="5868300" y="1790100"/>
            <a:ext cx="0" cy="2640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descr="logo_lockup_chrome_icon_vertical.png" id="442" name="Google Shape;442;p33"/>
          <p:cNvPicPr preferRelativeResize="0"/>
          <p:nvPr/>
        </p:nvPicPr>
        <p:blipFill rotWithShape="1">
          <a:blip r:embed="rId14">
            <a:alphaModFix/>
          </a:blip>
          <a:srcRect b="27454" l="0" r="0" t="9126"/>
          <a:stretch/>
        </p:blipFill>
        <p:spPr>
          <a:xfrm>
            <a:off x="6261032" y="1790107"/>
            <a:ext cx="515426" cy="40930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3"/>
          <p:cNvSpPr txBox="1"/>
          <p:nvPr>
            <p:ph idx="3" type="subTitle"/>
          </p:nvPr>
        </p:nvSpPr>
        <p:spPr>
          <a:xfrm>
            <a:off x="3912575" y="2405963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4" name="Google Shape;444;p33"/>
          <p:cNvSpPr txBox="1"/>
          <p:nvPr>
            <p:ph idx="4" type="subTitle"/>
          </p:nvPr>
        </p:nvSpPr>
        <p:spPr>
          <a:xfrm>
            <a:off x="3912575" y="311602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5" name="Google Shape;445;p33"/>
          <p:cNvSpPr txBox="1"/>
          <p:nvPr>
            <p:ph idx="5" type="subTitle"/>
          </p:nvPr>
        </p:nvSpPr>
        <p:spPr>
          <a:xfrm>
            <a:off x="3913050" y="170260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6" name="Google Shape;446;p33"/>
          <p:cNvSpPr txBox="1"/>
          <p:nvPr>
            <p:ph idx="6" type="subTitle"/>
          </p:nvPr>
        </p:nvSpPr>
        <p:spPr>
          <a:xfrm>
            <a:off x="6963550" y="240597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7" name="Google Shape;447;p33"/>
          <p:cNvSpPr txBox="1"/>
          <p:nvPr>
            <p:ph idx="7" type="subTitle"/>
          </p:nvPr>
        </p:nvSpPr>
        <p:spPr>
          <a:xfrm>
            <a:off x="6963550" y="310935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8" name="Google Shape;448;p33"/>
          <p:cNvSpPr txBox="1"/>
          <p:nvPr>
            <p:ph idx="8" type="subTitle"/>
          </p:nvPr>
        </p:nvSpPr>
        <p:spPr>
          <a:xfrm>
            <a:off x="6963550" y="381272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9" name="Google Shape;449;p33"/>
          <p:cNvSpPr txBox="1"/>
          <p:nvPr>
            <p:ph idx="9" type="subTitle"/>
          </p:nvPr>
        </p:nvSpPr>
        <p:spPr>
          <a:xfrm>
            <a:off x="990738" y="382607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0" name="Google Shape;450;p33"/>
          <p:cNvSpPr txBox="1"/>
          <p:nvPr>
            <p:ph idx="13" type="subTitle"/>
          </p:nvPr>
        </p:nvSpPr>
        <p:spPr>
          <a:xfrm>
            <a:off x="990738" y="2405963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1" name="Google Shape;451;p33"/>
          <p:cNvSpPr txBox="1"/>
          <p:nvPr>
            <p:ph idx="14" type="subTitle"/>
          </p:nvPr>
        </p:nvSpPr>
        <p:spPr>
          <a:xfrm>
            <a:off x="990738" y="3116025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2" name="Google Shape;452;p33"/>
          <p:cNvSpPr txBox="1"/>
          <p:nvPr>
            <p:ph idx="15" type="subTitle"/>
          </p:nvPr>
        </p:nvSpPr>
        <p:spPr>
          <a:xfrm>
            <a:off x="991213" y="1702600"/>
            <a:ext cx="17499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3" name="Google Shape;453;p33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icons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 showMasterSp="0">
  <p:cSld name="Blank_1_1_2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 txBox="1"/>
          <p:nvPr>
            <p:ph type="title"/>
          </p:nvPr>
        </p:nvSpPr>
        <p:spPr>
          <a:xfrm>
            <a:off x="1330200" y="1695125"/>
            <a:ext cx="6507900" cy="2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6" name="Google Shape;456;p34"/>
          <p:cNvSpPr txBox="1"/>
          <p:nvPr/>
        </p:nvSpPr>
        <p:spPr>
          <a:xfrm>
            <a:off x="4193400" y="798550"/>
            <a:ext cx="757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4"/>
          <p:cNvSpPr txBox="1"/>
          <p:nvPr>
            <p:ph idx="2" type="title"/>
          </p:nvPr>
        </p:nvSpPr>
        <p:spPr>
          <a:xfrm>
            <a:off x="1330200" y="3751925"/>
            <a:ext cx="6507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8" name="Google Shape;458;p34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59" name="Google Shape;459;p34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60" name="Google Shape;460;p34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61" name="Google Shape;461;p34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34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34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34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5" name="Google Shape;465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 showMasterSp="0">
  <p:cSld name="Blank_1_2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/>
          <p:nvPr>
            <p:ph type="title"/>
          </p:nvPr>
        </p:nvSpPr>
        <p:spPr>
          <a:xfrm>
            <a:off x="4844375" y="3751925"/>
            <a:ext cx="35667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68" name="Google Shape;468;p35"/>
          <p:cNvGrpSpPr/>
          <p:nvPr/>
        </p:nvGrpSpPr>
        <p:grpSpPr>
          <a:xfrm>
            <a:off x="0" y="-12200"/>
            <a:ext cx="5141522" cy="4560023"/>
            <a:chOff x="0" y="0"/>
            <a:chExt cx="5141522" cy="4560023"/>
          </a:xfrm>
        </p:grpSpPr>
        <p:pic>
          <p:nvPicPr>
            <p:cNvPr descr="Asset 17@2x.png" id="469" name="Google Shape;469;p35"/>
            <p:cNvPicPr preferRelativeResize="0"/>
            <p:nvPr/>
          </p:nvPicPr>
          <p:blipFill rotWithShape="1">
            <a:blip r:embed="rId2">
              <a:alphaModFix amt="6000"/>
            </a:blip>
            <a:srcRect b="0" l="1757" r="78534" t="0"/>
            <a:stretch/>
          </p:blipFill>
          <p:spPr>
            <a:xfrm>
              <a:off x="0" y="0"/>
              <a:ext cx="2564196" cy="45600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sset 17@2x.png" id="470" name="Google Shape;470;p35"/>
            <p:cNvPicPr preferRelativeResize="0"/>
            <p:nvPr/>
          </p:nvPicPr>
          <p:blipFill rotWithShape="1">
            <a:blip r:embed="rId2">
              <a:alphaModFix amt="6000"/>
            </a:blip>
            <a:srcRect b="0" l="0" r="78535" t="0"/>
            <a:stretch/>
          </p:blipFill>
          <p:spPr>
            <a:xfrm>
              <a:off x="2348725" y="0"/>
              <a:ext cx="2792797" cy="45600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35"/>
          <p:cNvSpPr txBox="1"/>
          <p:nvPr>
            <p:ph idx="2" type="title"/>
          </p:nvPr>
        </p:nvSpPr>
        <p:spPr>
          <a:xfrm>
            <a:off x="4844375" y="1203425"/>
            <a:ext cx="39582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72" name="Google Shape;472;p35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73" name="Google Shape;473;p35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74" name="Google Shape;474;p35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75" name="Google Shape;475;p35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5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5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79" name="Google Shape;479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plain">
  <p:cSld name="CUSTOM_4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6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82" name="Google Shape;482;p36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483" name="Google Shape;483;p36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84" name="Google Shape;484;p36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485" name="Google Shape;485;p36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36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36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9" name="Google Shape;489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0" name="Google Shape;490;p36"/>
          <p:cNvGrpSpPr/>
          <p:nvPr/>
        </p:nvGrpSpPr>
        <p:grpSpPr>
          <a:xfrm>
            <a:off x="1655000" y="1191402"/>
            <a:ext cx="5593861" cy="3514128"/>
            <a:chOff x="1655000" y="1191402"/>
            <a:chExt cx="5593861" cy="3514128"/>
          </a:xfrm>
        </p:grpSpPr>
        <p:sp>
          <p:nvSpPr>
            <p:cNvPr id="491" name="Google Shape;491;p36"/>
            <p:cNvSpPr/>
            <p:nvPr/>
          </p:nvSpPr>
          <p:spPr>
            <a:xfrm>
              <a:off x="6056579" y="1955398"/>
              <a:ext cx="25200" cy="25200"/>
            </a:xfrm>
            <a:custGeom>
              <a:rect b="b" l="l" r="r" t="t"/>
              <a:pathLst>
                <a:path extrusionOk="0" h="120000" w="120000">
                  <a:moveTo>
                    <a:pt x="0" y="69767"/>
                  </a:moveTo>
                  <a:lnTo>
                    <a:pt x="26666" y="41860"/>
                  </a:lnTo>
                  <a:lnTo>
                    <a:pt x="20000" y="0"/>
                  </a:lnTo>
                  <a:lnTo>
                    <a:pt x="118666" y="20930"/>
                  </a:lnTo>
                  <a:lnTo>
                    <a:pt x="78666" y="118604"/>
                  </a:lnTo>
                  <a:lnTo>
                    <a:pt x="0" y="6976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89314" y="3624355"/>
              <a:ext cx="17700" cy="8700"/>
            </a:xfrm>
            <a:custGeom>
              <a:rect b="b" l="l" r="r" t="t"/>
              <a:pathLst>
                <a:path extrusionOk="0" h="120000" w="120000">
                  <a:moveTo>
                    <a:pt x="0" y="58064"/>
                  </a:moveTo>
                  <a:lnTo>
                    <a:pt x="49180" y="116129"/>
                  </a:lnTo>
                  <a:lnTo>
                    <a:pt x="88524" y="58064"/>
                  </a:lnTo>
                  <a:lnTo>
                    <a:pt x="118032" y="19354"/>
                  </a:lnTo>
                  <a:lnTo>
                    <a:pt x="118032" y="0"/>
                  </a:lnTo>
                  <a:lnTo>
                    <a:pt x="0" y="580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837180" y="2572131"/>
              <a:ext cx="21300" cy="21300"/>
            </a:xfrm>
            <a:custGeom>
              <a:rect b="b" l="l" r="r" t="t"/>
              <a:pathLst>
                <a:path extrusionOk="0" h="120000" w="120000">
                  <a:moveTo>
                    <a:pt x="0" y="118400"/>
                  </a:moveTo>
                  <a:lnTo>
                    <a:pt x="48000" y="32000"/>
                  </a:lnTo>
                  <a:lnTo>
                    <a:pt x="118400" y="0"/>
                  </a:lnTo>
                  <a:lnTo>
                    <a:pt x="118400" y="48000"/>
                  </a:lnTo>
                  <a:lnTo>
                    <a:pt x="0" y="1184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5155112" y="2117762"/>
              <a:ext cx="16500" cy="22500"/>
            </a:xfrm>
            <a:custGeom>
              <a:rect b="b" l="l" r="r" t="t"/>
              <a:pathLst>
                <a:path extrusionOk="0" h="120000" w="120000">
                  <a:moveTo>
                    <a:pt x="0" y="15000"/>
                  </a:moveTo>
                  <a:lnTo>
                    <a:pt x="21428" y="0"/>
                  </a:lnTo>
                  <a:lnTo>
                    <a:pt x="53571" y="22500"/>
                  </a:lnTo>
                  <a:lnTo>
                    <a:pt x="117857" y="45000"/>
                  </a:lnTo>
                  <a:lnTo>
                    <a:pt x="96428" y="118500"/>
                  </a:lnTo>
                  <a:lnTo>
                    <a:pt x="53571" y="45000"/>
                  </a:lnTo>
                  <a:lnTo>
                    <a:pt x="0" y="15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5807291" y="1845895"/>
              <a:ext cx="17700" cy="12600"/>
            </a:xfrm>
            <a:custGeom>
              <a:rect b="b" l="l" r="r" t="t"/>
              <a:pathLst>
                <a:path extrusionOk="0" h="120000" w="120000">
                  <a:moveTo>
                    <a:pt x="0" y="39130"/>
                  </a:moveTo>
                  <a:lnTo>
                    <a:pt x="38000" y="0"/>
                  </a:lnTo>
                  <a:lnTo>
                    <a:pt x="98000" y="13043"/>
                  </a:lnTo>
                  <a:lnTo>
                    <a:pt x="118000" y="117391"/>
                  </a:lnTo>
                  <a:lnTo>
                    <a:pt x="0" y="391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5599551" y="1897500"/>
              <a:ext cx="11400" cy="17700"/>
            </a:xfrm>
            <a:custGeom>
              <a:rect b="b" l="l" r="r" t="t"/>
              <a:pathLst>
                <a:path extrusionOk="0" h="120000" w="120000">
                  <a:moveTo>
                    <a:pt x="73170" y="118000"/>
                  </a:moveTo>
                  <a:lnTo>
                    <a:pt x="29268" y="70000"/>
                  </a:lnTo>
                  <a:lnTo>
                    <a:pt x="0" y="100000"/>
                  </a:lnTo>
                  <a:lnTo>
                    <a:pt x="0" y="30000"/>
                  </a:lnTo>
                  <a:lnTo>
                    <a:pt x="43902" y="40000"/>
                  </a:lnTo>
                  <a:lnTo>
                    <a:pt x="73170" y="0"/>
                  </a:lnTo>
                  <a:lnTo>
                    <a:pt x="117073" y="80000"/>
                  </a:lnTo>
                  <a:lnTo>
                    <a:pt x="87804" y="80000"/>
                  </a:lnTo>
                  <a:lnTo>
                    <a:pt x="73170" y="11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5554226" y="2034692"/>
              <a:ext cx="15000" cy="20100"/>
            </a:xfrm>
            <a:custGeom>
              <a:rect b="b" l="l" r="r" t="t"/>
              <a:pathLst>
                <a:path extrusionOk="0" h="120000" w="120000">
                  <a:moveTo>
                    <a:pt x="117647" y="118309"/>
                  </a:moveTo>
                  <a:lnTo>
                    <a:pt x="0" y="76056"/>
                  </a:lnTo>
                  <a:lnTo>
                    <a:pt x="82352" y="0"/>
                  </a:lnTo>
                  <a:lnTo>
                    <a:pt x="82352" y="33802"/>
                  </a:lnTo>
                  <a:lnTo>
                    <a:pt x="117647" y="67605"/>
                  </a:lnTo>
                  <a:lnTo>
                    <a:pt x="117647" y="1183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5527786" y="2058606"/>
              <a:ext cx="22500" cy="17700"/>
            </a:xfrm>
            <a:custGeom>
              <a:rect b="b" l="l" r="r" t="t"/>
              <a:pathLst>
                <a:path extrusionOk="0" h="120000" w="120000">
                  <a:moveTo>
                    <a:pt x="0" y="118000"/>
                  </a:moveTo>
                  <a:lnTo>
                    <a:pt x="67500" y="0"/>
                  </a:lnTo>
                  <a:lnTo>
                    <a:pt x="118500" y="48000"/>
                  </a:lnTo>
                  <a:lnTo>
                    <a:pt x="82500" y="98000"/>
                  </a:lnTo>
                  <a:lnTo>
                    <a:pt x="0" y="11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5486238" y="2029657"/>
              <a:ext cx="9900" cy="15000"/>
            </a:xfrm>
            <a:custGeom>
              <a:rect b="b" l="l" r="r" t="t"/>
              <a:pathLst>
                <a:path extrusionOk="0" h="120000" w="120000">
                  <a:moveTo>
                    <a:pt x="83333" y="117647"/>
                  </a:moveTo>
                  <a:lnTo>
                    <a:pt x="0" y="47058"/>
                  </a:lnTo>
                  <a:lnTo>
                    <a:pt x="33333" y="0"/>
                  </a:lnTo>
                  <a:lnTo>
                    <a:pt x="116666" y="35294"/>
                  </a:lnTo>
                  <a:lnTo>
                    <a:pt x="83333" y="11764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5425804" y="2012036"/>
              <a:ext cx="22500" cy="24000"/>
            </a:xfrm>
            <a:custGeom>
              <a:rect b="b" l="l" r="r" t="t"/>
              <a:pathLst>
                <a:path extrusionOk="0" h="120000" w="120000">
                  <a:moveTo>
                    <a:pt x="0" y="118588"/>
                  </a:moveTo>
                  <a:lnTo>
                    <a:pt x="0" y="118588"/>
                  </a:lnTo>
                  <a:cubicBezTo>
                    <a:pt x="22500" y="7058"/>
                    <a:pt x="22500" y="7058"/>
                    <a:pt x="22500" y="7058"/>
                  </a:cubicBezTo>
                  <a:cubicBezTo>
                    <a:pt x="66000" y="0"/>
                    <a:pt x="66000" y="0"/>
                    <a:pt x="66000" y="0"/>
                  </a:cubicBezTo>
                  <a:cubicBezTo>
                    <a:pt x="88500" y="35294"/>
                    <a:pt x="88500" y="35294"/>
                    <a:pt x="88500" y="35294"/>
                  </a:cubicBezTo>
                  <a:cubicBezTo>
                    <a:pt x="73500" y="56470"/>
                    <a:pt x="73500" y="56470"/>
                    <a:pt x="73500" y="56470"/>
                  </a:cubicBezTo>
                  <a:cubicBezTo>
                    <a:pt x="118500" y="69176"/>
                    <a:pt x="118500" y="69176"/>
                    <a:pt x="118500" y="69176"/>
                  </a:cubicBezTo>
                  <a:cubicBezTo>
                    <a:pt x="30000" y="111529"/>
                    <a:pt x="30000" y="111529"/>
                    <a:pt x="30000" y="111529"/>
                  </a:cubicBezTo>
                  <a:lnTo>
                    <a:pt x="0" y="118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5176516" y="1801843"/>
              <a:ext cx="229200" cy="221400"/>
            </a:xfrm>
            <a:custGeom>
              <a:rect b="b" l="l" r="r" t="t"/>
              <a:pathLst>
                <a:path extrusionOk="0" h="120000" w="120000">
                  <a:moveTo>
                    <a:pt x="11791" y="114425"/>
                  </a:moveTo>
                  <a:lnTo>
                    <a:pt x="22835" y="119845"/>
                  </a:lnTo>
                  <a:lnTo>
                    <a:pt x="27313" y="114425"/>
                  </a:lnTo>
                  <a:lnTo>
                    <a:pt x="25074" y="109780"/>
                  </a:lnTo>
                  <a:lnTo>
                    <a:pt x="28805" y="109780"/>
                  </a:lnTo>
                  <a:lnTo>
                    <a:pt x="23582" y="102812"/>
                  </a:lnTo>
                  <a:lnTo>
                    <a:pt x="31791" y="105909"/>
                  </a:lnTo>
                  <a:lnTo>
                    <a:pt x="30298" y="92129"/>
                  </a:lnTo>
                  <a:lnTo>
                    <a:pt x="35522" y="96774"/>
                  </a:lnTo>
                  <a:lnTo>
                    <a:pt x="39104" y="89806"/>
                  </a:lnTo>
                  <a:lnTo>
                    <a:pt x="37014" y="83612"/>
                  </a:lnTo>
                  <a:lnTo>
                    <a:pt x="42089" y="84387"/>
                  </a:lnTo>
                  <a:lnTo>
                    <a:pt x="44328" y="76025"/>
                  </a:lnTo>
                  <a:lnTo>
                    <a:pt x="51044" y="76800"/>
                  </a:lnTo>
                  <a:lnTo>
                    <a:pt x="52537" y="66735"/>
                  </a:lnTo>
                  <a:lnTo>
                    <a:pt x="59104" y="65961"/>
                  </a:lnTo>
                  <a:lnTo>
                    <a:pt x="77611" y="46761"/>
                  </a:lnTo>
                  <a:lnTo>
                    <a:pt x="115522" y="29109"/>
                  </a:lnTo>
                  <a:lnTo>
                    <a:pt x="119850" y="7587"/>
                  </a:lnTo>
                  <a:lnTo>
                    <a:pt x="111044" y="0"/>
                  </a:lnTo>
                  <a:lnTo>
                    <a:pt x="95522" y="8361"/>
                  </a:lnTo>
                  <a:lnTo>
                    <a:pt x="97014" y="16103"/>
                  </a:lnTo>
                  <a:lnTo>
                    <a:pt x="71044" y="29109"/>
                  </a:lnTo>
                  <a:lnTo>
                    <a:pt x="57611" y="27561"/>
                  </a:lnTo>
                  <a:lnTo>
                    <a:pt x="58507" y="32206"/>
                  </a:lnTo>
                  <a:lnTo>
                    <a:pt x="53283" y="36077"/>
                  </a:lnTo>
                  <a:lnTo>
                    <a:pt x="54029" y="31432"/>
                  </a:lnTo>
                  <a:lnTo>
                    <a:pt x="41343" y="39174"/>
                  </a:lnTo>
                  <a:lnTo>
                    <a:pt x="27313" y="59148"/>
                  </a:lnTo>
                  <a:lnTo>
                    <a:pt x="14776" y="62090"/>
                  </a:lnTo>
                  <a:lnTo>
                    <a:pt x="21343" y="73703"/>
                  </a:lnTo>
                  <a:lnTo>
                    <a:pt x="15522" y="77574"/>
                  </a:lnTo>
                  <a:lnTo>
                    <a:pt x="19104" y="83612"/>
                  </a:lnTo>
                  <a:lnTo>
                    <a:pt x="0" y="103587"/>
                  </a:lnTo>
                  <a:lnTo>
                    <a:pt x="11791" y="104361"/>
                  </a:lnTo>
                  <a:lnTo>
                    <a:pt x="3582" y="115974"/>
                  </a:lnTo>
                  <a:lnTo>
                    <a:pt x="2835" y="116748"/>
                  </a:lnTo>
                  <a:lnTo>
                    <a:pt x="5074" y="117522"/>
                  </a:lnTo>
                  <a:lnTo>
                    <a:pt x="11791" y="11442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5143781" y="2017071"/>
              <a:ext cx="90600" cy="132000"/>
            </a:xfrm>
            <a:custGeom>
              <a:rect b="b" l="l" r="r" t="t"/>
              <a:pathLst>
                <a:path extrusionOk="0" h="120000" w="120000">
                  <a:moveTo>
                    <a:pt x="48526" y="114545"/>
                  </a:moveTo>
                  <a:lnTo>
                    <a:pt x="112100" y="119740"/>
                  </a:lnTo>
                  <a:lnTo>
                    <a:pt x="119623" y="117142"/>
                  </a:lnTo>
                  <a:lnTo>
                    <a:pt x="98934" y="109350"/>
                  </a:lnTo>
                  <a:lnTo>
                    <a:pt x="72978" y="67012"/>
                  </a:lnTo>
                  <a:lnTo>
                    <a:pt x="72978" y="67012"/>
                  </a:lnTo>
                  <a:lnTo>
                    <a:pt x="95172" y="10129"/>
                  </a:lnTo>
                  <a:lnTo>
                    <a:pt x="71097" y="0"/>
                  </a:lnTo>
                  <a:lnTo>
                    <a:pt x="18808" y="21818"/>
                  </a:lnTo>
                  <a:lnTo>
                    <a:pt x="30094" y="36103"/>
                  </a:lnTo>
                  <a:lnTo>
                    <a:pt x="30094" y="36103"/>
                  </a:lnTo>
                  <a:lnTo>
                    <a:pt x="0" y="60519"/>
                  </a:lnTo>
                  <a:lnTo>
                    <a:pt x="5642" y="83636"/>
                  </a:lnTo>
                  <a:lnTo>
                    <a:pt x="28213" y="81038"/>
                  </a:lnTo>
                  <a:lnTo>
                    <a:pt x="48526" y="114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5090902" y="2203349"/>
              <a:ext cx="33900" cy="39000"/>
            </a:xfrm>
            <a:custGeom>
              <a:rect b="b" l="l" r="r" t="t"/>
              <a:pathLst>
                <a:path extrusionOk="0" h="120000" w="120000">
                  <a:moveTo>
                    <a:pt x="35000" y="119111"/>
                  </a:moveTo>
                  <a:lnTo>
                    <a:pt x="0" y="92444"/>
                  </a:lnTo>
                  <a:lnTo>
                    <a:pt x="20000" y="4444"/>
                  </a:lnTo>
                  <a:lnTo>
                    <a:pt x="49000" y="0"/>
                  </a:lnTo>
                  <a:lnTo>
                    <a:pt x="119000" y="48000"/>
                  </a:lnTo>
                  <a:lnTo>
                    <a:pt x="35000" y="1191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5245762" y="2160556"/>
              <a:ext cx="33900" cy="35100"/>
            </a:xfrm>
            <a:custGeom>
              <a:rect b="b" l="l" r="r" t="t"/>
              <a:pathLst>
                <a:path extrusionOk="0" h="120000" w="120000">
                  <a:moveTo>
                    <a:pt x="104000" y="119040"/>
                  </a:moveTo>
                  <a:lnTo>
                    <a:pt x="34000" y="85440"/>
                  </a:lnTo>
                  <a:lnTo>
                    <a:pt x="0" y="38400"/>
                  </a:lnTo>
                  <a:lnTo>
                    <a:pt x="49000" y="0"/>
                  </a:lnTo>
                  <a:lnTo>
                    <a:pt x="119000" y="90240"/>
                  </a:lnTo>
                  <a:lnTo>
                    <a:pt x="104000" y="11904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6473320" y="2061123"/>
              <a:ext cx="20100" cy="18900"/>
            </a:xfrm>
            <a:custGeom>
              <a:rect b="b" l="l" r="r" t="t"/>
              <a:pathLst>
                <a:path extrusionOk="0" h="120000" w="120000">
                  <a:moveTo>
                    <a:pt x="25714" y="0"/>
                  </a:moveTo>
                  <a:lnTo>
                    <a:pt x="118285" y="18181"/>
                  </a:lnTo>
                  <a:lnTo>
                    <a:pt x="101142" y="72727"/>
                  </a:lnTo>
                  <a:lnTo>
                    <a:pt x="0" y="118181"/>
                  </a:lnTo>
                  <a:lnTo>
                    <a:pt x="25714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6973156" y="2740789"/>
              <a:ext cx="15000" cy="7500"/>
            </a:xfrm>
            <a:custGeom>
              <a:rect b="b" l="l" r="r" t="t"/>
              <a:pathLst>
                <a:path extrusionOk="0" h="120000" w="120000">
                  <a:moveTo>
                    <a:pt x="0" y="69230"/>
                  </a:moveTo>
                  <a:lnTo>
                    <a:pt x="35294" y="0"/>
                  </a:lnTo>
                  <a:lnTo>
                    <a:pt x="117647" y="23076"/>
                  </a:lnTo>
                  <a:lnTo>
                    <a:pt x="82352" y="115384"/>
                  </a:lnTo>
                  <a:lnTo>
                    <a:pt x="0" y="692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6874951" y="2682892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5217" y="0"/>
                  </a:lnTo>
                  <a:lnTo>
                    <a:pt x="117391" y="118153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6715054" y="2798687"/>
              <a:ext cx="12600" cy="17700"/>
            </a:xfrm>
            <a:custGeom>
              <a:rect b="b" l="l" r="r" t="t"/>
              <a:pathLst>
                <a:path extrusionOk="0" h="120000" w="120000">
                  <a:moveTo>
                    <a:pt x="0" y="78000"/>
                  </a:moveTo>
                  <a:lnTo>
                    <a:pt x="65217" y="68000"/>
                  </a:lnTo>
                  <a:lnTo>
                    <a:pt x="117391" y="0"/>
                  </a:lnTo>
                  <a:lnTo>
                    <a:pt x="104347" y="78000"/>
                  </a:lnTo>
                  <a:lnTo>
                    <a:pt x="13043" y="118000"/>
                  </a:lnTo>
                  <a:lnTo>
                    <a:pt x="0" y="7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6704982" y="2825118"/>
              <a:ext cx="3900" cy="7500"/>
            </a:xfrm>
            <a:custGeom>
              <a:rect b="b" l="l" r="r" t="t"/>
              <a:pathLst>
                <a:path extrusionOk="0" h="120000" w="120000">
                  <a:moveTo>
                    <a:pt x="0" y="115384"/>
                  </a:moveTo>
                  <a:lnTo>
                    <a:pt x="112000" y="0"/>
                  </a:lnTo>
                  <a:lnTo>
                    <a:pt x="112000" y="115384"/>
                  </a:lnTo>
                  <a:lnTo>
                    <a:pt x="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6508573" y="2708065"/>
              <a:ext cx="45300" cy="200100"/>
            </a:xfrm>
            <a:custGeom>
              <a:rect b="b" l="l" r="r" t="t"/>
              <a:pathLst>
                <a:path extrusionOk="0" h="120000" w="120000">
                  <a:moveTo>
                    <a:pt x="7500" y="118116"/>
                  </a:moveTo>
                  <a:lnTo>
                    <a:pt x="33000" y="46733"/>
                  </a:lnTo>
                  <a:lnTo>
                    <a:pt x="0" y="38174"/>
                  </a:lnTo>
                  <a:lnTo>
                    <a:pt x="11250" y="11126"/>
                  </a:lnTo>
                  <a:lnTo>
                    <a:pt x="40500" y="11982"/>
                  </a:lnTo>
                  <a:lnTo>
                    <a:pt x="40500" y="0"/>
                  </a:lnTo>
                  <a:lnTo>
                    <a:pt x="66750" y="26362"/>
                  </a:lnTo>
                  <a:lnTo>
                    <a:pt x="59250" y="34065"/>
                  </a:lnTo>
                  <a:lnTo>
                    <a:pt x="119250" y="81483"/>
                  </a:lnTo>
                  <a:lnTo>
                    <a:pt x="74250" y="73095"/>
                  </a:lnTo>
                  <a:lnTo>
                    <a:pt x="36750" y="96890"/>
                  </a:lnTo>
                  <a:lnTo>
                    <a:pt x="81750" y="119828"/>
                  </a:lnTo>
                  <a:lnTo>
                    <a:pt x="44250" y="111269"/>
                  </a:lnTo>
                  <a:lnTo>
                    <a:pt x="21750" y="118972"/>
                  </a:lnTo>
                  <a:lnTo>
                    <a:pt x="7500" y="11811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5191624" y="4005723"/>
              <a:ext cx="42900" cy="27600"/>
            </a:xfrm>
            <a:custGeom>
              <a:rect b="b" l="l" r="r" t="t"/>
              <a:pathLst>
                <a:path extrusionOk="0" h="120000" w="120000">
                  <a:moveTo>
                    <a:pt x="99200" y="56842"/>
                  </a:moveTo>
                  <a:lnTo>
                    <a:pt x="115200" y="0"/>
                  </a:lnTo>
                  <a:lnTo>
                    <a:pt x="119200" y="44210"/>
                  </a:lnTo>
                  <a:lnTo>
                    <a:pt x="99200" y="56842"/>
                  </a:lnTo>
                  <a:close/>
                  <a:moveTo>
                    <a:pt x="0" y="75789"/>
                  </a:moveTo>
                  <a:lnTo>
                    <a:pt x="36000" y="118736"/>
                  </a:lnTo>
                  <a:lnTo>
                    <a:pt x="32000" y="75789"/>
                  </a:lnTo>
                  <a:lnTo>
                    <a:pt x="0" y="7578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7041143" y="3947825"/>
              <a:ext cx="42900" cy="33900"/>
            </a:xfrm>
            <a:custGeom>
              <a:rect b="b" l="l" r="r" t="t"/>
              <a:pathLst>
                <a:path extrusionOk="0" h="120000" w="120000">
                  <a:moveTo>
                    <a:pt x="44000" y="29000"/>
                  </a:moveTo>
                  <a:lnTo>
                    <a:pt x="72000" y="44000"/>
                  </a:lnTo>
                  <a:lnTo>
                    <a:pt x="119200" y="0"/>
                  </a:lnTo>
                  <a:lnTo>
                    <a:pt x="60000" y="19000"/>
                  </a:lnTo>
                  <a:lnTo>
                    <a:pt x="44000" y="29000"/>
                  </a:lnTo>
                  <a:close/>
                  <a:moveTo>
                    <a:pt x="0" y="99000"/>
                  </a:moveTo>
                  <a:lnTo>
                    <a:pt x="48000" y="64000"/>
                  </a:lnTo>
                  <a:lnTo>
                    <a:pt x="64000" y="104000"/>
                  </a:lnTo>
                  <a:lnTo>
                    <a:pt x="24000" y="119000"/>
                  </a:lnTo>
                  <a:lnTo>
                    <a:pt x="0" y="9900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6842216" y="4014533"/>
              <a:ext cx="50400" cy="3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47314" y="87652"/>
                  </a:lnTo>
                  <a:lnTo>
                    <a:pt x="119314" y="118956"/>
                  </a:lnTo>
                  <a:lnTo>
                    <a:pt x="54171" y="52173"/>
                  </a:lnTo>
                  <a:lnTo>
                    <a:pt x="24000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6707500" y="3780426"/>
              <a:ext cx="192600" cy="172500"/>
            </a:xfrm>
            <a:custGeom>
              <a:rect b="b" l="l" r="r" t="t"/>
              <a:pathLst>
                <a:path extrusionOk="0" h="120000" w="120000">
                  <a:moveTo>
                    <a:pt x="115384" y="115049"/>
                  </a:moveTo>
                  <a:lnTo>
                    <a:pt x="119822" y="119009"/>
                  </a:lnTo>
                  <a:lnTo>
                    <a:pt x="116272" y="119801"/>
                  </a:lnTo>
                  <a:lnTo>
                    <a:pt x="115384" y="115049"/>
                  </a:lnTo>
                  <a:close/>
                  <a:moveTo>
                    <a:pt x="108461" y="103168"/>
                  </a:moveTo>
                  <a:lnTo>
                    <a:pt x="110236" y="110099"/>
                  </a:lnTo>
                  <a:lnTo>
                    <a:pt x="113609" y="107128"/>
                  </a:lnTo>
                  <a:lnTo>
                    <a:pt x="108461" y="103168"/>
                  </a:lnTo>
                  <a:close/>
                  <a:moveTo>
                    <a:pt x="61775" y="52079"/>
                  </a:moveTo>
                  <a:lnTo>
                    <a:pt x="71360" y="59009"/>
                  </a:lnTo>
                  <a:lnTo>
                    <a:pt x="67810" y="53069"/>
                  </a:lnTo>
                  <a:lnTo>
                    <a:pt x="61775" y="52079"/>
                  </a:lnTo>
                  <a:close/>
                  <a:moveTo>
                    <a:pt x="44911" y="40396"/>
                  </a:moveTo>
                  <a:lnTo>
                    <a:pt x="48461" y="48118"/>
                  </a:lnTo>
                  <a:lnTo>
                    <a:pt x="57337" y="47128"/>
                  </a:lnTo>
                  <a:lnTo>
                    <a:pt x="51124" y="41386"/>
                  </a:lnTo>
                  <a:lnTo>
                    <a:pt x="44911" y="40396"/>
                  </a:lnTo>
                  <a:close/>
                  <a:moveTo>
                    <a:pt x="55562" y="32475"/>
                  </a:moveTo>
                  <a:lnTo>
                    <a:pt x="60887" y="35445"/>
                  </a:lnTo>
                  <a:lnTo>
                    <a:pt x="63550" y="44158"/>
                  </a:lnTo>
                  <a:lnTo>
                    <a:pt x="55562" y="32475"/>
                  </a:lnTo>
                  <a:close/>
                  <a:moveTo>
                    <a:pt x="35325" y="24554"/>
                  </a:moveTo>
                  <a:lnTo>
                    <a:pt x="46686" y="30495"/>
                  </a:lnTo>
                  <a:lnTo>
                    <a:pt x="40650" y="24554"/>
                  </a:lnTo>
                  <a:lnTo>
                    <a:pt x="35325" y="24554"/>
                  </a:lnTo>
                  <a:close/>
                  <a:moveTo>
                    <a:pt x="15976" y="12871"/>
                  </a:moveTo>
                  <a:lnTo>
                    <a:pt x="22899" y="20594"/>
                  </a:lnTo>
                  <a:lnTo>
                    <a:pt x="22899" y="16831"/>
                  </a:lnTo>
                  <a:lnTo>
                    <a:pt x="15976" y="12871"/>
                  </a:lnTo>
                  <a:close/>
                  <a:moveTo>
                    <a:pt x="0" y="0"/>
                  </a:moveTo>
                  <a:lnTo>
                    <a:pt x="5325" y="14851"/>
                  </a:lnTo>
                  <a:lnTo>
                    <a:pt x="11538" y="14851"/>
                  </a:lnTo>
                  <a:lnTo>
                    <a:pt x="9763" y="8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51730" y="3825737"/>
              <a:ext cx="33900" cy="17700"/>
            </a:xfrm>
            <a:custGeom>
              <a:rect b="b" l="l" r="r" t="t"/>
              <a:pathLst>
                <a:path extrusionOk="0" h="120000" w="120000">
                  <a:moveTo>
                    <a:pt x="0" y="68852"/>
                  </a:moveTo>
                  <a:lnTo>
                    <a:pt x="10000" y="118032"/>
                  </a:lnTo>
                  <a:lnTo>
                    <a:pt x="109000" y="29508"/>
                  </a:lnTo>
                  <a:lnTo>
                    <a:pt x="119000" y="0"/>
                  </a:lnTo>
                  <a:lnTo>
                    <a:pt x="14000" y="29508"/>
                  </a:lnTo>
                  <a:lnTo>
                    <a:pt x="5000" y="68852"/>
                  </a:lnTo>
                  <a:lnTo>
                    <a:pt x="0" y="6885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274393" y="2904412"/>
              <a:ext cx="368700" cy="377700"/>
            </a:xfrm>
            <a:custGeom>
              <a:rect b="b" l="l" r="r" t="t"/>
              <a:pathLst>
                <a:path extrusionOk="0" h="120000" w="120000">
                  <a:moveTo>
                    <a:pt x="9202" y="118098"/>
                  </a:moveTo>
                  <a:lnTo>
                    <a:pt x="7343" y="119909"/>
                  </a:lnTo>
                  <a:lnTo>
                    <a:pt x="8737" y="119456"/>
                  </a:lnTo>
                  <a:lnTo>
                    <a:pt x="9202" y="118098"/>
                  </a:lnTo>
                  <a:close/>
                  <a:moveTo>
                    <a:pt x="21192" y="80784"/>
                  </a:moveTo>
                  <a:lnTo>
                    <a:pt x="20263" y="93373"/>
                  </a:lnTo>
                  <a:lnTo>
                    <a:pt x="23981" y="93373"/>
                  </a:lnTo>
                  <a:lnTo>
                    <a:pt x="29093" y="83049"/>
                  </a:lnTo>
                  <a:lnTo>
                    <a:pt x="23516" y="77615"/>
                  </a:lnTo>
                  <a:lnTo>
                    <a:pt x="17103" y="81237"/>
                  </a:lnTo>
                  <a:lnTo>
                    <a:pt x="17567" y="84407"/>
                  </a:lnTo>
                  <a:lnTo>
                    <a:pt x="21192" y="80784"/>
                  </a:lnTo>
                  <a:close/>
                  <a:moveTo>
                    <a:pt x="30023" y="79879"/>
                  </a:moveTo>
                  <a:lnTo>
                    <a:pt x="33648" y="83954"/>
                  </a:lnTo>
                  <a:lnTo>
                    <a:pt x="35507" y="80332"/>
                  </a:lnTo>
                  <a:lnTo>
                    <a:pt x="39225" y="80784"/>
                  </a:lnTo>
                  <a:lnTo>
                    <a:pt x="40619" y="76256"/>
                  </a:lnTo>
                  <a:lnTo>
                    <a:pt x="30023" y="79879"/>
                  </a:lnTo>
                  <a:close/>
                  <a:moveTo>
                    <a:pt x="0" y="81237"/>
                  </a:moveTo>
                  <a:lnTo>
                    <a:pt x="1859" y="82143"/>
                  </a:lnTo>
                  <a:lnTo>
                    <a:pt x="3253" y="80784"/>
                  </a:lnTo>
                  <a:lnTo>
                    <a:pt x="2788" y="79879"/>
                  </a:lnTo>
                  <a:lnTo>
                    <a:pt x="0" y="81237"/>
                  </a:lnTo>
                  <a:close/>
                  <a:moveTo>
                    <a:pt x="45639" y="73177"/>
                  </a:moveTo>
                  <a:lnTo>
                    <a:pt x="47498" y="80332"/>
                  </a:lnTo>
                  <a:lnTo>
                    <a:pt x="53075" y="71366"/>
                  </a:lnTo>
                  <a:lnTo>
                    <a:pt x="63206" y="72724"/>
                  </a:lnTo>
                  <a:lnTo>
                    <a:pt x="67761" y="67290"/>
                  </a:lnTo>
                  <a:lnTo>
                    <a:pt x="69620" y="70913"/>
                  </a:lnTo>
                  <a:lnTo>
                    <a:pt x="71944" y="66384"/>
                  </a:lnTo>
                  <a:lnTo>
                    <a:pt x="73338" y="52437"/>
                  </a:lnTo>
                  <a:lnTo>
                    <a:pt x="76127" y="50626"/>
                  </a:lnTo>
                  <a:lnTo>
                    <a:pt x="78822" y="43924"/>
                  </a:lnTo>
                  <a:lnTo>
                    <a:pt x="74268" y="33147"/>
                  </a:lnTo>
                  <a:lnTo>
                    <a:pt x="68690" y="37222"/>
                  </a:lnTo>
                  <a:lnTo>
                    <a:pt x="69155" y="45283"/>
                  </a:lnTo>
                  <a:lnTo>
                    <a:pt x="69155" y="45283"/>
                  </a:lnTo>
                  <a:lnTo>
                    <a:pt x="58094" y="60588"/>
                  </a:lnTo>
                  <a:lnTo>
                    <a:pt x="53539" y="57871"/>
                  </a:lnTo>
                  <a:lnTo>
                    <a:pt x="47962" y="65479"/>
                  </a:lnTo>
                  <a:lnTo>
                    <a:pt x="46568" y="69554"/>
                  </a:lnTo>
                  <a:lnTo>
                    <a:pt x="43780" y="66837"/>
                  </a:lnTo>
                  <a:lnTo>
                    <a:pt x="32254" y="68196"/>
                  </a:lnTo>
                  <a:lnTo>
                    <a:pt x="24910" y="76256"/>
                  </a:lnTo>
                  <a:lnTo>
                    <a:pt x="45639" y="73177"/>
                  </a:lnTo>
                  <a:close/>
                  <a:moveTo>
                    <a:pt x="67296" y="26445"/>
                  </a:moveTo>
                  <a:lnTo>
                    <a:pt x="69155" y="28166"/>
                  </a:lnTo>
                  <a:lnTo>
                    <a:pt x="68690" y="31335"/>
                  </a:lnTo>
                  <a:lnTo>
                    <a:pt x="73338" y="29524"/>
                  </a:lnTo>
                  <a:lnTo>
                    <a:pt x="70549" y="24633"/>
                  </a:lnTo>
                  <a:lnTo>
                    <a:pt x="84399" y="28618"/>
                  </a:lnTo>
                  <a:lnTo>
                    <a:pt x="88117" y="22369"/>
                  </a:lnTo>
                  <a:lnTo>
                    <a:pt x="96855" y="19200"/>
                  </a:lnTo>
                  <a:lnTo>
                    <a:pt x="94531" y="17841"/>
                  </a:lnTo>
                  <a:lnTo>
                    <a:pt x="94066" y="18294"/>
                  </a:lnTo>
                  <a:lnTo>
                    <a:pt x="94531" y="17841"/>
                  </a:lnTo>
                  <a:lnTo>
                    <a:pt x="93137" y="17388"/>
                  </a:lnTo>
                  <a:lnTo>
                    <a:pt x="94531" y="13494"/>
                  </a:lnTo>
                  <a:lnTo>
                    <a:pt x="89512" y="15667"/>
                  </a:lnTo>
                  <a:lnTo>
                    <a:pt x="77521" y="5343"/>
                  </a:lnTo>
                  <a:lnTo>
                    <a:pt x="75197" y="20105"/>
                  </a:lnTo>
                  <a:lnTo>
                    <a:pt x="70085" y="19652"/>
                  </a:lnTo>
                  <a:lnTo>
                    <a:pt x="67296" y="26445"/>
                  </a:lnTo>
                  <a:close/>
                  <a:moveTo>
                    <a:pt x="99643" y="12135"/>
                  </a:moveTo>
                  <a:lnTo>
                    <a:pt x="96855" y="15305"/>
                  </a:lnTo>
                  <a:lnTo>
                    <a:pt x="99643" y="13041"/>
                  </a:lnTo>
                  <a:lnTo>
                    <a:pt x="99643" y="12135"/>
                  </a:lnTo>
                  <a:close/>
                  <a:moveTo>
                    <a:pt x="103361" y="11230"/>
                  </a:moveTo>
                  <a:lnTo>
                    <a:pt x="103733" y="11683"/>
                  </a:lnTo>
                  <a:lnTo>
                    <a:pt x="106522" y="8513"/>
                  </a:lnTo>
                  <a:lnTo>
                    <a:pt x="110240" y="6249"/>
                  </a:lnTo>
                  <a:lnTo>
                    <a:pt x="109310" y="6701"/>
                  </a:lnTo>
                  <a:lnTo>
                    <a:pt x="107451" y="5796"/>
                  </a:lnTo>
                  <a:lnTo>
                    <a:pt x="103361" y="11230"/>
                  </a:lnTo>
                  <a:close/>
                  <a:moveTo>
                    <a:pt x="118048" y="905"/>
                  </a:moveTo>
                  <a:lnTo>
                    <a:pt x="116653" y="3169"/>
                  </a:lnTo>
                  <a:lnTo>
                    <a:pt x="118048" y="2264"/>
                  </a:lnTo>
                  <a:lnTo>
                    <a:pt x="119907" y="0"/>
                  </a:lnTo>
                  <a:lnTo>
                    <a:pt x="118048" y="90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6132121" y="3409127"/>
              <a:ext cx="146100" cy="202800"/>
            </a:xfrm>
            <a:custGeom>
              <a:rect b="b" l="l" r="r" t="t"/>
              <a:pathLst>
                <a:path extrusionOk="0" h="120000" w="120000">
                  <a:moveTo>
                    <a:pt x="89531" y="55358"/>
                  </a:moveTo>
                  <a:lnTo>
                    <a:pt x="89531" y="55358"/>
                  </a:lnTo>
                  <a:cubicBezTo>
                    <a:pt x="81328" y="46919"/>
                    <a:pt x="81328" y="46919"/>
                    <a:pt x="81328" y="46919"/>
                  </a:cubicBezTo>
                  <a:cubicBezTo>
                    <a:pt x="86015" y="45232"/>
                    <a:pt x="86015" y="45232"/>
                    <a:pt x="86015" y="45232"/>
                  </a:cubicBezTo>
                  <a:cubicBezTo>
                    <a:pt x="71953" y="41012"/>
                    <a:pt x="71953" y="41012"/>
                    <a:pt x="71953" y="41012"/>
                  </a:cubicBezTo>
                  <a:cubicBezTo>
                    <a:pt x="63984" y="43544"/>
                    <a:pt x="63984" y="43544"/>
                    <a:pt x="63984" y="43544"/>
                  </a:cubicBezTo>
                  <a:cubicBezTo>
                    <a:pt x="54609" y="32742"/>
                    <a:pt x="54609" y="32742"/>
                    <a:pt x="54609" y="32742"/>
                  </a:cubicBezTo>
                  <a:cubicBezTo>
                    <a:pt x="65156" y="22616"/>
                    <a:pt x="65156" y="22616"/>
                    <a:pt x="65156" y="22616"/>
                  </a:cubicBezTo>
                  <a:cubicBezTo>
                    <a:pt x="68671" y="15189"/>
                    <a:pt x="68671" y="15189"/>
                    <a:pt x="68671" y="15189"/>
                  </a:cubicBezTo>
                  <a:cubicBezTo>
                    <a:pt x="65156" y="0"/>
                    <a:pt x="65156" y="0"/>
                    <a:pt x="65156" y="0"/>
                  </a:cubicBezTo>
                  <a:cubicBezTo>
                    <a:pt x="60468" y="3375"/>
                    <a:pt x="60468" y="3375"/>
                    <a:pt x="60468" y="3375"/>
                  </a:cubicBezTo>
                  <a:cubicBezTo>
                    <a:pt x="45234" y="843"/>
                    <a:pt x="45234" y="843"/>
                    <a:pt x="45234" y="843"/>
                  </a:cubicBezTo>
                  <a:cubicBezTo>
                    <a:pt x="40546" y="23459"/>
                    <a:pt x="40546" y="23459"/>
                    <a:pt x="40546" y="23459"/>
                  </a:cubicBezTo>
                  <a:cubicBezTo>
                    <a:pt x="36093" y="22616"/>
                    <a:pt x="36093" y="22616"/>
                    <a:pt x="36093" y="22616"/>
                  </a:cubicBezTo>
                  <a:cubicBezTo>
                    <a:pt x="42890" y="38481"/>
                    <a:pt x="42890" y="38481"/>
                    <a:pt x="42890" y="38481"/>
                  </a:cubicBezTo>
                  <a:cubicBezTo>
                    <a:pt x="52265" y="36793"/>
                    <a:pt x="52265" y="36793"/>
                    <a:pt x="52265" y="36793"/>
                  </a:cubicBezTo>
                  <a:cubicBezTo>
                    <a:pt x="45234" y="41012"/>
                    <a:pt x="45234" y="41012"/>
                    <a:pt x="45234" y="41012"/>
                  </a:cubicBezTo>
                  <a:cubicBezTo>
                    <a:pt x="53437" y="46919"/>
                    <a:pt x="53437" y="46919"/>
                    <a:pt x="53437" y="46919"/>
                  </a:cubicBezTo>
                  <a:cubicBezTo>
                    <a:pt x="59296" y="44388"/>
                    <a:pt x="59296" y="44388"/>
                    <a:pt x="59296" y="44388"/>
                  </a:cubicBezTo>
                  <a:cubicBezTo>
                    <a:pt x="71015" y="50295"/>
                    <a:pt x="71015" y="50295"/>
                    <a:pt x="71015" y="50295"/>
                  </a:cubicBezTo>
                  <a:cubicBezTo>
                    <a:pt x="68671" y="43544"/>
                    <a:pt x="68671" y="43544"/>
                    <a:pt x="68671" y="43544"/>
                  </a:cubicBezTo>
                  <a:cubicBezTo>
                    <a:pt x="86015" y="56202"/>
                    <a:pt x="86015" y="56202"/>
                    <a:pt x="86015" y="56202"/>
                  </a:cubicBezTo>
                  <a:cubicBezTo>
                    <a:pt x="89531" y="55358"/>
                    <a:pt x="89531" y="55358"/>
                    <a:pt x="89531" y="55358"/>
                  </a:cubicBezTo>
                  <a:close/>
                  <a:moveTo>
                    <a:pt x="61640" y="49451"/>
                  </a:moveTo>
                  <a:lnTo>
                    <a:pt x="61640" y="49451"/>
                  </a:lnTo>
                  <a:cubicBezTo>
                    <a:pt x="62812" y="48607"/>
                    <a:pt x="62812" y="48607"/>
                    <a:pt x="62812" y="48607"/>
                  </a:cubicBezTo>
                  <a:cubicBezTo>
                    <a:pt x="63984" y="51139"/>
                    <a:pt x="63984" y="51139"/>
                    <a:pt x="63984" y="51139"/>
                  </a:cubicBezTo>
                  <a:cubicBezTo>
                    <a:pt x="61640" y="49451"/>
                    <a:pt x="61640" y="49451"/>
                    <a:pt x="61640" y="49451"/>
                  </a:cubicBezTo>
                  <a:close/>
                  <a:moveTo>
                    <a:pt x="53437" y="60253"/>
                  </a:moveTo>
                  <a:lnTo>
                    <a:pt x="53437" y="60253"/>
                  </a:lnTo>
                  <a:cubicBezTo>
                    <a:pt x="49921" y="56202"/>
                    <a:pt x="49921" y="56202"/>
                    <a:pt x="49921" y="56202"/>
                  </a:cubicBezTo>
                  <a:cubicBezTo>
                    <a:pt x="41953" y="47763"/>
                    <a:pt x="41953" y="47763"/>
                    <a:pt x="41953" y="47763"/>
                  </a:cubicBezTo>
                  <a:cubicBezTo>
                    <a:pt x="55781" y="51139"/>
                    <a:pt x="55781" y="51139"/>
                    <a:pt x="55781" y="51139"/>
                  </a:cubicBezTo>
                  <a:cubicBezTo>
                    <a:pt x="56953" y="57046"/>
                    <a:pt x="56953" y="57046"/>
                    <a:pt x="56953" y="57046"/>
                  </a:cubicBezTo>
                  <a:cubicBezTo>
                    <a:pt x="53437" y="60253"/>
                    <a:pt x="53437" y="60253"/>
                    <a:pt x="53437" y="60253"/>
                  </a:cubicBezTo>
                  <a:close/>
                  <a:moveTo>
                    <a:pt x="78984" y="56202"/>
                  </a:moveTo>
                  <a:lnTo>
                    <a:pt x="78984" y="56202"/>
                  </a:lnTo>
                  <a:cubicBezTo>
                    <a:pt x="88359" y="63628"/>
                    <a:pt x="88359" y="63628"/>
                    <a:pt x="88359" y="63628"/>
                  </a:cubicBezTo>
                  <a:cubicBezTo>
                    <a:pt x="81328" y="61097"/>
                    <a:pt x="81328" y="61097"/>
                    <a:pt x="81328" y="61097"/>
                  </a:cubicBezTo>
                  <a:cubicBezTo>
                    <a:pt x="76640" y="61940"/>
                    <a:pt x="76640" y="61940"/>
                    <a:pt x="76640" y="61940"/>
                  </a:cubicBezTo>
                  <a:cubicBezTo>
                    <a:pt x="78984" y="56202"/>
                    <a:pt x="78984" y="56202"/>
                    <a:pt x="78984" y="56202"/>
                  </a:cubicBezTo>
                  <a:close/>
                  <a:moveTo>
                    <a:pt x="91875" y="58734"/>
                  </a:moveTo>
                  <a:lnTo>
                    <a:pt x="91875" y="58734"/>
                  </a:lnTo>
                  <a:cubicBezTo>
                    <a:pt x="101015" y="64472"/>
                    <a:pt x="101015" y="64472"/>
                    <a:pt x="101015" y="64472"/>
                  </a:cubicBezTo>
                  <a:cubicBezTo>
                    <a:pt x="102421" y="69535"/>
                    <a:pt x="102421" y="69535"/>
                    <a:pt x="102421" y="69535"/>
                  </a:cubicBezTo>
                  <a:cubicBezTo>
                    <a:pt x="108046" y="69535"/>
                    <a:pt x="108046" y="69535"/>
                    <a:pt x="108046" y="69535"/>
                  </a:cubicBezTo>
                  <a:cubicBezTo>
                    <a:pt x="105703" y="62784"/>
                    <a:pt x="105703" y="62784"/>
                    <a:pt x="105703" y="62784"/>
                  </a:cubicBezTo>
                  <a:cubicBezTo>
                    <a:pt x="101015" y="55358"/>
                    <a:pt x="101015" y="55358"/>
                    <a:pt x="101015" y="55358"/>
                  </a:cubicBezTo>
                  <a:cubicBezTo>
                    <a:pt x="91875" y="58734"/>
                    <a:pt x="91875" y="58734"/>
                    <a:pt x="91875" y="58734"/>
                  </a:cubicBezTo>
                  <a:close/>
                  <a:moveTo>
                    <a:pt x="91875" y="67004"/>
                  </a:moveTo>
                  <a:lnTo>
                    <a:pt x="91875" y="67004"/>
                  </a:lnTo>
                  <a:cubicBezTo>
                    <a:pt x="96562" y="67848"/>
                    <a:pt x="96562" y="67848"/>
                    <a:pt x="96562" y="67848"/>
                  </a:cubicBezTo>
                  <a:cubicBezTo>
                    <a:pt x="103359" y="77974"/>
                    <a:pt x="103359" y="77974"/>
                    <a:pt x="103359" y="77974"/>
                  </a:cubicBezTo>
                  <a:cubicBezTo>
                    <a:pt x="95390" y="78818"/>
                    <a:pt x="95390" y="78818"/>
                    <a:pt x="95390" y="78818"/>
                  </a:cubicBezTo>
                  <a:cubicBezTo>
                    <a:pt x="96562" y="75443"/>
                    <a:pt x="96562" y="75443"/>
                    <a:pt x="96562" y="75443"/>
                  </a:cubicBezTo>
                  <a:cubicBezTo>
                    <a:pt x="91875" y="67004"/>
                    <a:pt x="91875" y="67004"/>
                    <a:pt x="91875" y="67004"/>
                  </a:cubicBezTo>
                  <a:close/>
                  <a:moveTo>
                    <a:pt x="60468" y="107172"/>
                  </a:moveTo>
                  <a:lnTo>
                    <a:pt x="60468" y="107172"/>
                  </a:lnTo>
                  <a:cubicBezTo>
                    <a:pt x="67500" y="96371"/>
                    <a:pt x="67500" y="96371"/>
                    <a:pt x="67500" y="96371"/>
                  </a:cubicBezTo>
                  <a:cubicBezTo>
                    <a:pt x="81328" y="92151"/>
                    <a:pt x="81328" y="92151"/>
                    <a:pt x="81328" y="92151"/>
                  </a:cubicBezTo>
                  <a:cubicBezTo>
                    <a:pt x="83671" y="97215"/>
                    <a:pt x="83671" y="97215"/>
                    <a:pt x="83671" y="97215"/>
                  </a:cubicBezTo>
                  <a:cubicBezTo>
                    <a:pt x="105703" y="88776"/>
                    <a:pt x="105703" y="88776"/>
                    <a:pt x="105703" y="88776"/>
                  </a:cubicBezTo>
                  <a:cubicBezTo>
                    <a:pt x="105703" y="82869"/>
                    <a:pt x="105703" y="82869"/>
                    <a:pt x="105703" y="82869"/>
                  </a:cubicBezTo>
                  <a:cubicBezTo>
                    <a:pt x="119765" y="103797"/>
                    <a:pt x="119765" y="103797"/>
                    <a:pt x="119765" y="103797"/>
                  </a:cubicBezTo>
                  <a:cubicBezTo>
                    <a:pt x="115078" y="111392"/>
                    <a:pt x="115078" y="111392"/>
                    <a:pt x="115078" y="111392"/>
                  </a:cubicBezTo>
                  <a:cubicBezTo>
                    <a:pt x="111562" y="105485"/>
                    <a:pt x="111562" y="105485"/>
                    <a:pt x="111562" y="105485"/>
                  </a:cubicBezTo>
                  <a:cubicBezTo>
                    <a:pt x="104531" y="119831"/>
                    <a:pt x="104531" y="119831"/>
                    <a:pt x="104531" y="119831"/>
                  </a:cubicBezTo>
                  <a:cubicBezTo>
                    <a:pt x="102421" y="115611"/>
                    <a:pt x="102421" y="115611"/>
                    <a:pt x="102421" y="115611"/>
                  </a:cubicBezTo>
                  <a:cubicBezTo>
                    <a:pt x="90703" y="113924"/>
                    <a:pt x="90703" y="113924"/>
                    <a:pt x="90703" y="113924"/>
                  </a:cubicBezTo>
                  <a:cubicBezTo>
                    <a:pt x="87187" y="108016"/>
                    <a:pt x="87187" y="108016"/>
                    <a:pt x="87187" y="108016"/>
                  </a:cubicBezTo>
                  <a:cubicBezTo>
                    <a:pt x="91875" y="102278"/>
                    <a:pt x="91875" y="102278"/>
                    <a:pt x="91875" y="102278"/>
                  </a:cubicBezTo>
                  <a:cubicBezTo>
                    <a:pt x="73125" y="102278"/>
                    <a:pt x="73125" y="102278"/>
                    <a:pt x="73125" y="102278"/>
                  </a:cubicBezTo>
                  <a:cubicBezTo>
                    <a:pt x="69843" y="99746"/>
                    <a:pt x="69843" y="99746"/>
                    <a:pt x="69843" y="99746"/>
                  </a:cubicBezTo>
                  <a:cubicBezTo>
                    <a:pt x="60468" y="107172"/>
                    <a:pt x="60468" y="107172"/>
                    <a:pt x="60468" y="107172"/>
                  </a:cubicBezTo>
                  <a:close/>
                  <a:moveTo>
                    <a:pt x="86015" y="82025"/>
                  </a:moveTo>
                  <a:lnTo>
                    <a:pt x="86015" y="82025"/>
                  </a:lnTo>
                  <a:cubicBezTo>
                    <a:pt x="89531" y="83713"/>
                    <a:pt x="89531" y="83713"/>
                    <a:pt x="89531" y="83713"/>
                  </a:cubicBezTo>
                  <a:cubicBezTo>
                    <a:pt x="94218" y="82869"/>
                    <a:pt x="94218" y="82869"/>
                    <a:pt x="94218" y="82869"/>
                  </a:cubicBezTo>
                  <a:cubicBezTo>
                    <a:pt x="94218" y="78818"/>
                    <a:pt x="94218" y="78818"/>
                    <a:pt x="94218" y="78818"/>
                  </a:cubicBezTo>
                  <a:cubicBezTo>
                    <a:pt x="86015" y="82025"/>
                    <a:pt x="86015" y="82025"/>
                    <a:pt x="86015" y="82025"/>
                  </a:cubicBezTo>
                  <a:close/>
                  <a:moveTo>
                    <a:pt x="80156" y="84556"/>
                  </a:moveTo>
                  <a:lnTo>
                    <a:pt x="80156" y="84556"/>
                  </a:lnTo>
                  <a:cubicBezTo>
                    <a:pt x="88359" y="77130"/>
                    <a:pt x="88359" y="77130"/>
                    <a:pt x="88359" y="77130"/>
                  </a:cubicBezTo>
                  <a:cubicBezTo>
                    <a:pt x="86015" y="67848"/>
                    <a:pt x="86015" y="67848"/>
                    <a:pt x="86015" y="67848"/>
                  </a:cubicBezTo>
                  <a:cubicBezTo>
                    <a:pt x="86015" y="67848"/>
                    <a:pt x="80156" y="82869"/>
                    <a:pt x="80156" y="84556"/>
                  </a:cubicBezTo>
                  <a:close/>
                  <a:moveTo>
                    <a:pt x="76640" y="71223"/>
                  </a:moveTo>
                  <a:lnTo>
                    <a:pt x="76640" y="71223"/>
                  </a:lnTo>
                  <a:cubicBezTo>
                    <a:pt x="71015" y="79662"/>
                    <a:pt x="71015" y="79662"/>
                    <a:pt x="71015" y="79662"/>
                  </a:cubicBezTo>
                  <a:cubicBezTo>
                    <a:pt x="66328" y="81350"/>
                    <a:pt x="66328" y="81350"/>
                    <a:pt x="66328" y="81350"/>
                  </a:cubicBezTo>
                  <a:cubicBezTo>
                    <a:pt x="76640" y="88776"/>
                    <a:pt x="76640" y="88776"/>
                    <a:pt x="76640" y="88776"/>
                  </a:cubicBezTo>
                  <a:cubicBezTo>
                    <a:pt x="80156" y="72911"/>
                    <a:pt x="80156" y="72911"/>
                    <a:pt x="80156" y="72911"/>
                  </a:cubicBezTo>
                  <a:cubicBezTo>
                    <a:pt x="76640" y="71223"/>
                    <a:pt x="76640" y="71223"/>
                    <a:pt x="76640" y="71223"/>
                  </a:cubicBezTo>
                  <a:close/>
                  <a:moveTo>
                    <a:pt x="59296" y="76286"/>
                  </a:moveTo>
                  <a:lnTo>
                    <a:pt x="59296" y="76286"/>
                  </a:lnTo>
                  <a:cubicBezTo>
                    <a:pt x="69843" y="75443"/>
                    <a:pt x="69843" y="75443"/>
                    <a:pt x="69843" y="75443"/>
                  </a:cubicBezTo>
                  <a:cubicBezTo>
                    <a:pt x="76640" y="67004"/>
                    <a:pt x="76640" y="67004"/>
                    <a:pt x="76640" y="67004"/>
                  </a:cubicBezTo>
                  <a:cubicBezTo>
                    <a:pt x="61640" y="63628"/>
                    <a:pt x="61640" y="63628"/>
                    <a:pt x="61640" y="63628"/>
                  </a:cubicBezTo>
                  <a:cubicBezTo>
                    <a:pt x="61640" y="63628"/>
                    <a:pt x="59296" y="75443"/>
                    <a:pt x="59296" y="76286"/>
                  </a:cubicBezTo>
                  <a:close/>
                  <a:moveTo>
                    <a:pt x="0" y="93839"/>
                  </a:moveTo>
                  <a:lnTo>
                    <a:pt x="0" y="93839"/>
                  </a:lnTo>
                  <a:cubicBezTo>
                    <a:pt x="27890" y="76286"/>
                    <a:pt x="27890" y="76286"/>
                    <a:pt x="27890" y="76286"/>
                  </a:cubicBezTo>
                  <a:cubicBezTo>
                    <a:pt x="30234" y="67004"/>
                    <a:pt x="30234" y="67004"/>
                    <a:pt x="30234" y="67004"/>
                  </a:cubicBezTo>
                  <a:cubicBezTo>
                    <a:pt x="31406" y="77130"/>
                    <a:pt x="31406" y="77130"/>
                    <a:pt x="31406" y="77130"/>
                  </a:cubicBezTo>
                  <a:cubicBezTo>
                    <a:pt x="7031" y="93839"/>
                    <a:pt x="7031" y="93839"/>
                    <a:pt x="7031" y="93839"/>
                  </a:cubicBezTo>
                  <a:lnTo>
                    <a:pt x="0" y="9383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5908014" y="3333608"/>
              <a:ext cx="107100" cy="232800"/>
            </a:xfrm>
            <a:custGeom>
              <a:rect b="b" l="l" r="r" t="t"/>
              <a:pathLst>
                <a:path extrusionOk="0" h="120000" w="120000">
                  <a:moveTo>
                    <a:pt x="44718" y="105276"/>
                  </a:moveTo>
                  <a:lnTo>
                    <a:pt x="44718" y="105276"/>
                  </a:lnTo>
                  <a:cubicBezTo>
                    <a:pt x="49544" y="107484"/>
                    <a:pt x="49544" y="107484"/>
                    <a:pt x="49544" y="107484"/>
                  </a:cubicBezTo>
                  <a:cubicBezTo>
                    <a:pt x="49544" y="119852"/>
                    <a:pt x="49544" y="119852"/>
                    <a:pt x="49544" y="119852"/>
                  </a:cubicBezTo>
                  <a:cubicBezTo>
                    <a:pt x="73351" y="111754"/>
                    <a:pt x="73351" y="111754"/>
                    <a:pt x="73351" y="111754"/>
                  </a:cubicBezTo>
                  <a:cubicBezTo>
                    <a:pt x="76568" y="104539"/>
                    <a:pt x="76568" y="104539"/>
                    <a:pt x="76568" y="104539"/>
                  </a:cubicBezTo>
                  <a:cubicBezTo>
                    <a:pt x="89436" y="105276"/>
                    <a:pt x="89436" y="105276"/>
                    <a:pt x="89436" y="105276"/>
                  </a:cubicBezTo>
                  <a:cubicBezTo>
                    <a:pt x="118069" y="94969"/>
                    <a:pt x="118069" y="94969"/>
                    <a:pt x="118069" y="94969"/>
                  </a:cubicBezTo>
                  <a:cubicBezTo>
                    <a:pt x="119678" y="73030"/>
                    <a:pt x="119678" y="73030"/>
                    <a:pt x="119678" y="73030"/>
                  </a:cubicBezTo>
                  <a:cubicBezTo>
                    <a:pt x="114852" y="65815"/>
                    <a:pt x="114852" y="65815"/>
                    <a:pt x="114852" y="65815"/>
                  </a:cubicBezTo>
                  <a:cubicBezTo>
                    <a:pt x="71742" y="47558"/>
                    <a:pt x="71742" y="47558"/>
                    <a:pt x="71742" y="47558"/>
                  </a:cubicBezTo>
                  <a:cubicBezTo>
                    <a:pt x="71742" y="43877"/>
                    <a:pt x="71742" y="43877"/>
                    <a:pt x="71742" y="43877"/>
                  </a:cubicBezTo>
                  <a:cubicBezTo>
                    <a:pt x="58873" y="37987"/>
                    <a:pt x="58873" y="37987"/>
                    <a:pt x="58873" y="37987"/>
                  </a:cubicBezTo>
                  <a:cubicBezTo>
                    <a:pt x="63699" y="28564"/>
                    <a:pt x="63699" y="28564"/>
                    <a:pt x="63699" y="28564"/>
                  </a:cubicBezTo>
                  <a:lnTo>
                    <a:pt x="63699" y="28564"/>
                  </a:lnTo>
                  <a:cubicBezTo>
                    <a:pt x="94262" y="14576"/>
                    <a:pt x="94262" y="14576"/>
                    <a:pt x="94262" y="14576"/>
                  </a:cubicBezTo>
                  <a:cubicBezTo>
                    <a:pt x="95871" y="14576"/>
                    <a:pt x="95871" y="14576"/>
                    <a:pt x="95871" y="14576"/>
                  </a:cubicBezTo>
                  <a:cubicBezTo>
                    <a:pt x="87828" y="13251"/>
                    <a:pt x="87828" y="13251"/>
                    <a:pt x="87828" y="13251"/>
                  </a:cubicBezTo>
                  <a:cubicBezTo>
                    <a:pt x="78176" y="11042"/>
                    <a:pt x="78176" y="11042"/>
                    <a:pt x="78176" y="11042"/>
                  </a:cubicBezTo>
                  <a:cubicBezTo>
                    <a:pt x="76568" y="4417"/>
                    <a:pt x="76568" y="4417"/>
                    <a:pt x="76568" y="4417"/>
                  </a:cubicBezTo>
                  <a:cubicBezTo>
                    <a:pt x="66916" y="4417"/>
                    <a:pt x="66916" y="4417"/>
                    <a:pt x="66916" y="4417"/>
                  </a:cubicBezTo>
                  <a:cubicBezTo>
                    <a:pt x="52761" y="0"/>
                    <a:pt x="52761" y="0"/>
                    <a:pt x="52761" y="0"/>
                  </a:cubicBezTo>
                  <a:cubicBezTo>
                    <a:pt x="44718" y="3680"/>
                    <a:pt x="44718" y="3680"/>
                    <a:pt x="44718" y="3680"/>
                  </a:cubicBezTo>
                  <a:lnTo>
                    <a:pt x="44718" y="3680"/>
                  </a:lnTo>
                  <a:cubicBezTo>
                    <a:pt x="0" y="5889"/>
                    <a:pt x="0" y="5889"/>
                    <a:pt x="0" y="5889"/>
                  </a:cubicBezTo>
                  <a:cubicBezTo>
                    <a:pt x="18981" y="18993"/>
                    <a:pt x="18981" y="18993"/>
                    <a:pt x="18981" y="18993"/>
                  </a:cubicBezTo>
                  <a:cubicBezTo>
                    <a:pt x="36675" y="18993"/>
                    <a:pt x="36675" y="18993"/>
                    <a:pt x="36675" y="18993"/>
                  </a:cubicBezTo>
                  <a:cubicBezTo>
                    <a:pt x="47935" y="28564"/>
                    <a:pt x="47935" y="28564"/>
                    <a:pt x="47935" y="28564"/>
                  </a:cubicBezTo>
                  <a:cubicBezTo>
                    <a:pt x="33458" y="31509"/>
                    <a:pt x="33458" y="31509"/>
                    <a:pt x="33458" y="31509"/>
                  </a:cubicBezTo>
                  <a:cubicBezTo>
                    <a:pt x="89436" y="59190"/>
                    <a:pt x="89436" y="59190"/>
                    <a:pt x="89436" y="59190"/>
                  </a:cubicBezTo>
                  <a:cubicBezTo>
                    <a:pt x="92654" y="70822"/>
                    <a:pt x="92654" y="70822"/>
                    <a:pt x="92654" y="70822"/>
                  </a:cubicBezTo>
                  <a:cubicBezTo>
                    <a:pt x="91045" y="71705"/>
                    <a:pt x="91045" y="71705"/>
                    <a:pt x="91045" y="71705"/>
                  </a:cubicBezTo>
                  <a:cubicBezTo>
                    <a:pt x="89436" y="75239"/>
                    <a:pt x="89436" y="75239"/>
                    <a:pt x="89436" y="75239"/>
                  </a:cubicBezTo>
                  <a:cubicBezTo>
                    <a:pt x="95871" y="78184"/>
                    <a:pt x="95871" y="78184"/>
                    <a:pt x="95871" y="78184"/>
                  </a:cubicBezTo>
                  <a:lnTo>
                    <a:pt x="95871" y="78184"/>
                  </a:lnTo>
                  <a:cubicBezTo>
                    <a:pt x="94262" y="91288"/>
                    <a:pt x="94262" y="91288"/>
                    <a:pt x="94262" y="91288"/>
                  </a:cubicBezTo>
                  <a:lnTo>
                    <a:pt x="94262" y="91288"/>
                  </a:lnTo>
                  <a:cubicBezTo>
                    <a:pt x="89436" y="92024"/>
                    <a:pt x="68525" y="95705"/>
                    <a:pt x="65308" y="95705"/>
                  </a:cubicBezTo>
                  <a:cubicBezTo>
                    <a:pt x="63699" y="96441"/>
                    <a:pt x="65308" y="98650"/>
                    <a:pt x="65308" y="100122"/>
                  </a:cubicBezTo>
                  <a:lnTo>
                    <a:pt x="65308" y="100122"/>
                  </a:lnTo>
                  <a:lnTo>
                    <a:pt x="44718" y="10527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5910532" y="3473318"/>
              <a:ext cx="80700" cy="65400"/>
            </a:xfrm>
            <a:custGeom>
              <a:rect b="b" l="l" r="r" t="t"/>
              <a:pathLst>
                <a:path extrusionOk="0" h="120000" w="120000">
                  <a:moveTo>
                    <a:pt x="46056" y="111615"/>
                  </a:moveTo>
                  <a:lnTo>
                    <a:pt x="46056" y="111615"/>
                  </a:lnTo>
                  <a:cubicBezTo>
                    <a:pt x="52394" y="119475"/>
                    <a:pt x="52394" y="119475"/>
                    <a:pt x="52394" y="119475"/>
                  </a:cubicBezTo>
                  <a:cubicBezTo>
                    <a:pt x="79436" y="101135"/>
                    <a:pt x="79436" y="101135"/>
                    <a:pt x="79436" y="101135"/>
                  </a:cubicBezTo>
                  <a:cubicBezTo>
                    <a:pt x="77323" y="82794"/>
                    <a:pt x="79436" y="82794"/>
                    <a:pt x="79436" y="82794"/>
                  </a:cubicBezTo>
                  <a:cubicBezTo>
                    <a:pt x="81549" y="82794"/>
                    <a:pt x="102676" y="72314"/>
                    <a:pt x="117464" y="67074"/>
                  </a:cubicBezTo>
                  <a:cubicBezTo>
                    <a:pt x="119577" y="23056"/>
                    <a:pt x="119577" y="23056"/>
                    <a:pt x="119577" y="23056"/>
                  </a:cubicBezTo>
                  <a:cubicBezTo>
                    <a:pt x="111126" y="12576"/>
                    <a:pt x="111126" y="12576"/>
                    <a:pt x="111126" y="12576"/>
                  </a:cubicBezTo>
                  <a:cubicBezTo>
                    <a:pt x="113239" y="0"/>
                    <a:pt x="113239" y="0"/>
                    <a:pt x="113239" y="0"/>
                  </a:cubicBezTo>
                  <a:cubicBezTo>
                    <a:pt x="83661" y="4716"/>
                    <a:pt x="83661" y="4716"/>
                    <a:pt x="83661" y="4716"/>
                  </a:cubicBezTo>
                  <a:cubicBezTo>
                    <a:pt x="85774" y="20436"/>
                    <a:pt x="85774" y="20436"/>
                    <a:pt x="85774" y="20436"/>
                  </a:cubicBezTo>
                  <a:cubicBezTo>
                    <a:pt x="69295" y="7336"/>
                    <a:pt x="69295" y="7336"/>
                    <a:pt x="69295" y="7336"/>
                  </a:cubicBezTo>
                  <a:cubicBezTo>
                    <a:pt x="65070" y="9956"/>
                    <a:pt x="65070" y="9956"/>
                    <a:pt x="65070" y="9956"/>
                  </a:cubicBezTo>
                  <a:cubicBezTo>
                    <a:pt x="58732" y="4716"/>
                    <a:pt x="58732" y="4716"/>
                    <a:pt x="58732" y="4716"/>
                  </a:cubicBezTo>
                  <a:cubicBezTo>
                    <a:pt x="19014" y="7336"/>
                    <a:pt x="19014" y="7336"/>
                    <a:pt x="19014" y="7336"/>
                  </a:cubicBezTo>
                  <a:cubicBezTo>
                    <a:pt x="0" y="36157"/>
                    <a:pt x="0" y="36157"/>
                    <a:pt x="0" y="36157"/>
                  </a:cubicBezTo>
                  <a:cubicBezTo>
                    <a:pt x="10563" y="57117"/>
                    <a:pt x="10563" y="57117"/>
                    <a:pt x="10563" y="57117"/>
                  </a:cubicBezTo>
                  <a:cubicBezTo>
                    <a:pt x="14788" y="93275"/>
                    <a:pt x="14788" y="93275"/>
                    <a:pt x="14788" y="93275"/>
                  </a:cubicBezTo>
                  <a:cubicBezTo>
                    <a:pt x="20704" y="103755"/>
                    <a:pt x="20704" y="103755"/>
                    <a:pt x="20704" y="103755"/>
                  </a:cubicBezTo>
                  <a:cubicBezTo>
                    <a:pt x="31267" y="98515"/>
                    <a:pt x="31267" y="98515"/>
                    <a:pt x="31267" y="98515"/>
                  </a:cubicBezTo>
                  <a:cubicBezTo>
                    <a:pt x="29154" y="114235"/>
                    <a:pt x="29154" y="114235"/>
                    <a:pt x="29154" y="114235"/>
                  </a:cubicBezTo>
                  <a:lnTo>
                    <a:pt x="46056" y="11161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5876538" y="3344937"/>
              <a:ext cx="112200" cy="135900"/>
            </a:xfrm>
            <a:custGeom>
              <a:rect b="b" l="l" r="r" t="t"/>
              <a:pathLst>
                <a:path extrusionOk="0" h="120000" w="120000">
                  <a:moveTo>
                    <a:pt x="86412" y="114716"/>
                  </a:moveTo>
                  <a:lnTo>
                    <a:pt x="96793" y="119748"/>
                  </a:lnTo>
                  <a:lnTo>
                    <a:pt x="95267" y="114716"/>
                  </a:lnTo>
                  <a:lnTo>
                    <a:pt x="119694" y="110943"/>
                  </a:lnTo>
                  <a:lnTo>
                    <a:pt x="116641" y="92327"/>
                  </a:lnTo>
                  <a:lnTo>
                    <a:pt x="63511" y="43773"/>
                  </a:lnTo>
                  <a:lnTo>
                    <a:pt x="77251" y="38742"/>
                  </a:lnTo>
                  <a:lnTo>
                    <a:pt x="68091" y="23647"/>
                  </a:lnTo>
                  <a:lnTo>
                    <a:pt x="50076" y="23647"/>
                  </a:lnTo>
                  <a:lnTo>
                    <a:pt x="50076" y="23647"/>
                  </a:lnTo>
                  <a:lnTo>
                    <a:pt x="31755" y="0"/>
                  </a:lnTo>
                  <a:lnTo>
                    <a:pt x="27175" y="0"/>
                  </a:lnTo>
                  <a:lnTo>
                    <a:pt x="28702" y="17358"/>
                  </a:lnTo>
                  <a:lnTo>
                    <a:pt x="22595" y="17358"/>
                  </a:lnTo>
                  <a:lnTo>
                    <a:pt x="16488" y="11069"/>
                  </a:lnTo>
                  <a:lnTo>
                    <a:pt x="0" y="26163"/>
                  </a:lnTo>
                  <a:lnTo>
                    <a:pt x="16488" y="40000"/>
                  </a:lnTo>
                  <a:lnTo>
                    <a:pt x="13435" y="67421"/>
                  </a:lnTo>
                  <a:lnTo>
                    <a:pt x="58931" y="59874"/>
                  </a:lnTo>
                  <a:lnTo>
                    <a:pt x="74198" y="68679"/>
                  </a:lnTo>
                  <a:lnTo>
                    <a:pt x="74198" y="88553"/>
                  </a:lnTo>
                  <a:lnTo>
                    <a:pt x="89160" y="96100"/>
                  </a:lnTo>
                  <a:lnTo>
                    <a:pt x="89160" y="96100"/>
                  </a:lnTo>
                  <a:lnTo>
                    <a:pt x="89160" y="113459"/>
                  </a:lnTo>
                  <a:lnTo>
                    <a:pt x="86412" y="11471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6273133" y="3066777"/>
              <a:ext cx="51600" cy="72900"/>
            </a:xfrm>
            <a:custGeom>
              <a:rect b="b" l="l" r="r" t="t"/>
              <a:pathLst>
                <a:path extrusionOk="0" h="120000" w="120000">
                  <a:moveTo>
                    <a:pt x="0" y="49411"/>
                  </a:moveTo>
                  <a:lnTo>
                    <a:pt x="26666" y="79529"/>
                  </a:lnTo>
                  <a:lnTo>
                    <a:pt x="26666" y="79529"/>
                  </a:lnTo>
                  <a:lnTo>
                    <a:pt x="6666" y="119529"/>
                  </a:lnTo>
                  <a:lnTo>
                    <a:pt x="62666" y="103058"/>
                  </a:lnTo>
                  <a:lnTo>
                    <a:pt x="82666" y="105411"/>
                  </a:lnTo>
                  <a:lnTo>
                    <a:pt x="109333" y="96000"/>
                  </a:lnTo>
                  <a:lnTo>
                    <a:pt x="119333" y="72470"/>
                  </a:lnTo>
                  <a:lnTo>
                    <a:pt x="116000" y="67764"/>
                  </a:lnTo>
                  <a:lnTo>
                    <a:pt x="116000" y="67764"/>
                  </a:lnTo>
                  <a:lnTo>
                    <a:pt x="112666" y="28235"/>
                  </a:lnTo>
                  <a:lnTo>
                    <a:pt x="82666" y="0"/>
                  </a:lnTo>
                  <a:lnTo>
                    <a:pt x="62666" y="4705"/>
                  </a:lnTo>
                  <a:lnTo>
                    <a:pt x="40000" y="2352"/>
                  </a:lnTo>
                  <a:lnTo>
                    <a:pt x="16666" y="16470"/>
                  </a:lnTo>
                  <a:lnTo>
                    <a:pt x="30000" y="47058"/>
                  </a:lnTo>
                  <a:lnTo>
                    <a:pt x="0" y="494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6247952" y="2972379"/>
              <a:ext cx="91800" cy="107100"/>
            </a:xfrm>
            <a:custGeom>
              <a:rect b="b" l="l" r="r" t="t"/>
              <a:pathLst>
                <a:path extrusionOk="0" h="120000" w="120000">
                  <a:moveTo>
                    <a:pt x="7430" y="110026"/>
                  </a:moveTo>
                  <a:lnTo>
                    <a:pt x="20061" y="119678"/>
                  </a:lnTo>
                  <a:lnTo>
                    <a:pt x="23777" y="111635"/>
                  </a:lnTo>
                  <a:lnTo>
                    <a:pt x="42352" y="114852"/>
                  </a:lnTo>
                  <a:lnTo>
                    <a:pt x="53498" y="105201"/>
                  </a:lnTo>
                  <a:lnTo>
                    <a:pt x="67987" y="106809"/>
                  </a:lnTo>
                  <a:lnTo>
                    <a:pt x="77275" y="103914"/>
                  </a:lnTo>
                  <a:lnTo>
                    <a:pt x="62414" y="87828"/>
                  </a:lnTo>
                  <a:lnTo>
                    <a:pt x="57213" y="84611"/>
                  </a:lnTo>
                  <a:lnTo>
                    <a:pt x="59071" y="73351"/>
                  </a:lnTo>
                  <a:lnTo>
                    <a:pt x="60557" y="73351"/>
                  </a:lnTo>
                  <a:lnTo>
                    <a:pt x="103281" y="46327"/>
                  </a:lnTo>
                  <a:lnTo>
                    <a:pt x="103281" y="33458"/>
                  </a:lnTo>
                  <a:lnTo>
                    <a:pt x="103281" y="31849"/>
                  </a:lnTo>
                  <a:lnTo>
                    <a:pt x="119628" y="11260"/>
                  </a:lnTo>
                  <a:lnTo>
                    <a:pt x="119628" y="8042"/>
                  </a:lnTo>
                  <a:lnTo>
                    <a:pt x="112198" y="0"/>
                  </a:lnTo>
                  <a:lnTo>
                    <a:pt x="90278" y="20911"/>
                  </a:lnTo>
                  <a:lnTo>
                    <a:pt x="75417" y="23806"/>
                  </a:lnTo>
                  <a:lnTo>
                    <a:pt x="75417" y="38284"/>
                  </a:lnTo>
                  <a:lnTo>
                    <a:pt x="47925" y="31849"/>
                  </a:lnTo>
                  <a:lnTo>
                    <a:pt x="33065" y="49544"/>
                  </a:lnTo>
                  <a:lnTo>
                    <a:pt x="33065" y="51152"/>
                  </a:lnTo>
                  <a:lnTo>
                    <a:pt x="7430" y="60804"/>
                  </a:lnTo>
                  <a:lnTo>
                    <a:pt x="0" y="70134"/>
                  </a:lnTo>
                  <a:lnTo>
                    <a:pt x="5572" y="76568"/>
                  </a:lnTo>
                  <a:lnTo>
                    <a:pt x="23777" y="76568"/>
                  </a:lnTo>
                  <a:lnTo>
                    <a:pt x="16346" y="97479"/>
                  </a:lnTo>
                  <a:lnTo>
                    <a:pt x="7430" y="11002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5850098" y="3521146"/>
              <a:ext cx="57900" cy="85800"/>
            </a:xfrm>
            <a:custGeom>
              <a:rect b="b" l="l" r="r" t="t"/>
              <a:pathLst>
                <a:path extrusionOk="0" h="120000" w="120000">
                  <a:moveTo>
                    <a:pt x="55294" y="103545"/>
                  </a:moveTo>
                  <a:lnTo>
                    <a:pt x="87058" y="105551"/>
                  </a:lnTo>
                  <a:lnTo>
                    <a:pt x="98823" y="119598"/>
                  </a:lnTo>
                  <a:lnTo>
                    <a:pt x="119411" y="113578"/>
                  </a:lnTo>
                  <a:lnTo>
                    <a:pt x="101764" y="101538"/>
                  </a:lnTo>
                  <a:lnTo>
                    <a:pt x="70000" y="95518"/>
                  </a:lnTo>
                  <a:lnTo>
                    <a:pt x="49411" y="49765"/>
                  </a:lnTo>
                  <a:lnTo>
                    <a:pt x="28823" y="49765"/>
                  </a:lnTo>
                  <a:lnTo>
                    <a:pt x="22941" y="24080"/>
                  </a:lnTo>
                  <a:lnTo>
                    <a:pt x="40588" y="0"/>
                  </a:lnTo>
                  <a:lnTo>
                    <a:pt x="22941" y="12040"/>
                  </a:lnTo>
                  <a:lnTo>
                    <a:pt x="11176" y="26086"/>
                  </a:lnTo>
                  <a:lnTo>
                    <a:pt x="14117" y="26086"/>
                  </a:lnTo>
                  <a:lnTo>
                    <a:pt x="0" y="67826"/>
                  </a:lnTo>
                  <a:lnTo>
                    <a:pt x="17058" y="69832"/>
                  </a:lnTo>
                  <a:lnTo>
                    <a:pt x="17058" y="69832"/>
                  </a:lnTo>
                  <a:lnTo>
                    <a:pt x="55294" y="103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5692719" y="2762186"/>
              <a:ext cx="479700" cy="239100"/>
            </a:xfrm>
            <a:custGeom>
              <a:rect b="b" l="l" r="r" t="t"/>
              <a:pathLst>
                <a:path extrusionOk="0" h="120000" w="120000">
                  <a:moveTo>
                    <a:pt x="48271" y="104248"/>
                  </a:moveTo>
                  <a:lnTo>
                    <a:pt x="48271" y="104964"/>
                  </a:lnTo>
                  <a:lnTo>
                    <a:pt x="63861" y="119856"/>
                  </a:lnTo>
                  <a:lnTo>
                    <a:pt x="75232" y="109976"/>
                  </a:lnTo>
                  <a:lnTo>
                    <a:pt x="75232" y="109976"/>
                  </a:lnTo>
                  <a:lnTo>
                    <a:pt x="83027" y="110692"/>
                  </a:lnTo>
                  <a:lnTo>
                    <a:pt x="91537" y="97231"/>
                  </a:lnTo>
                  <a:lnTo>
                    <a:pt x="89392" y="90214"/>
                  </a:lnTo>
                  <a:lnTo>
                    <a:pt x="92252" y="82338"/>
                  </a:lnTo>
                  <a:lnTo>
                    <a:pt x="96829" y="85202"/>
                  </a:lnTo>
                  <a:lnTo>
                    <a:pt x="103909" y="78042"/>
                  </a:lnTo>
                  <a:lnTo>
                    <a:pt x="109988" y="64582"/>
                  </a:lnTo>
                  <a:lnTo>
                    <a:pt x="109988" y="64582"/>
                  </a:lnTo>
                  <a:lnTo>
                    <a:pt x="119928" y="65298"/>
                  </a:lnTo>
                  <a:lnTo>
                    <a:pt x="115280" y="49689"/>
                  </a:lnTo>
                  <a:lnTo>
                    <a:pt x="105339" y="53985"/>
                  </a:lnTo>
                  <a:lnTo>
                    <a:pt x="104982" y="34081"/>
                  </a:lnTo>
                  <a:lnTo>
                    <a:pt x="104982" y="34081"/>
                  </a:lnTo>
                  <a:lnTo>
                    <a:pt x="107485" y="27637"/>
                  </a:lnTo>
                  <a:lnTo>
                    <a:pt x="104266" y="28353"/>
                  </a:lnTo>
                  <a:lnTo>
                    <a:pt x="101477" y="24057"/>
                  </a:lnTo>
                  <a:lnTo>
                    <a:pt x="96114" y="32649"/>
                  </a:lnTo>
                  <a:lnTo>
                    <a:pt x="87604" y="37661"/>
                  </a:lnTo>
                  <a:lnTo>
                    <a:pt x="87246" y="37661"/>
                  </a:lnTo>
                  <a:lnTo>
                    <a:pt x="66722" y="18472"/>
                  </a:lnTo>
                  <a:lnTo>
                    <a:pt x="59570" y="26205"/>
                  </a:lnTo>
                  <a:lnTo>
                    <a:pt x="54636" y="17756"/>
                  </a:lnTo>
                  <a:lnTo>
                    <a:pt x="54636" y="17756"/>
                  </a:lnTo>
                  <a:lnTo>
                    <a:pt x="53563" y="8448"/>
                  </a:lnTo>
                  <a:lnTo>
                    <a:pt x="43265" y="0"/>
                  </a:lnTo>
                  <a:lnTo>
                    <a:pt x="38617" y="10596"/>
                  </a:lnTo>
                  <a:lnTo>
                    <a:pt x="38617" y="26205"/>
                  </a:lnTo>
                  <a:lnTo>
                    <a:pt x="26960" y="26921"/>
                  </a:lnTo>
                  <a:lnTo>
                    <a:pt x="26960" y="26921"/>
                  </a:lnTo>
                  <a:lnTo>
                    <a:pt x="24100" y="21909"/>
                  </a:lnTo>
                  <a:lnTo>
                    <a:pt x="21239" y="23341"/>
                  </a:lnTo>
                  <a:lnTo>
                    <a:pt x="18092" y="18472"/>
                  </a:lnTo>
                  <a:lnTo>
                    <a:pt x="1072" y="34797"/>
                  </a:lnTo>
                  <a:lnTo>
                    <a:pt x="0" y="38377"/>
                  </a:lnTo>
                  <a:lnTo>
                    <a:pt x="357" y="38377"/>
                  </a:lnTo>
                  <a:lnTo>
                    <a:pt x="4934" y="51121"/>
                  </a:lnTo>
                  <a:lnTo>
                    <a:pt x="5649" y="48973"/>
                  </a:lnTo>
                  <a:lnTo>
                    <a:pt x="8867" y="51837"/>
                  </a:lnTo>
                  <a:lnTo>
                    <a:pt x="12014" y="71742"/>
                  </a:lnTo>
                  <a:lnTo>
                    <a:pt x="12014" y="71742"/>
                  </a:lnTo>
                  <a:lnTo>
                    <a:pt x="11299" y="79474"/>
                  </a:lnTo>
                  <a:lnTo>
                    <a:pt x="28390" y="89498"/>
                  </a:lnTo>
                  <a:lnTo>
                    <a:pt x="34040" y="107112"/>
                  </a:lnTo>
                  <a:lnTo>
                    <a:pt x="48271" y="10424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5478684" y="2728203"/>
              <a:ext cx="926700" cy="688500"/>
            </a:xfrm>
            <a:custGeom>
              <a:rect b="b" l="l" r="r" t="t"/>
              <a:pathLst>
                <a:path extrusionOk="0" h="120000" w="120000">
                  <a:moveTo>
                    <a:pt x="68592" y="118954"/>
                  </a:moveTo>
                  <a:lnTo>
                    <a:pt x="68592" y="118954"/>
                  </a:lnTo>
                  <a:cubicBezTo>
                    <a:pt x="70255" y="119950"/>
                    <a:pt x="70255" y="119950"/>
                    <a:pt x="70255" y="119950"/>
                  </a:cubicBezTo>
                  <a:cubicBezTo>
                    <a:pt x="71881" y="118208"/>
                    <a:pt x="71881" y="118208"/>
                    <a:pt x="71881" y="118208"/>
                  </a:cubicBezTo>
                  <a:cubicBezTo>
                    <a:pt x="72805" y="115520"/>
                    <a:pt x="72805" y="115520"/>
                    <a:pt x="72805" y="115520"/>
                  </a:cubicBezTo>
                  <a:cubicBezTo>
                    <a:pt x="72805" y="115022"/>
                    <a:pt x="72805" y="115022"/>
                    <a:pt x="72805" y="115022"/>
                  </a:cubicBezTo>
                  <a:cubicBezTo>
                    <a:pt x="70070" y="115022"/>
                    <a:pt x="70070" y="115022"/>
                    <a:pt x="70070" y="115022"/>
                  </a:cubicBezTo>
                  <a:cubicBezTo>
                    <a:pt x="68222" y="116515"/>
                    <a:pt x="68222" y="116515"/>
                    <a:pt x="68222" y="116515"/>
                  </a:cubicBezTo>
                  <a:lnTo>
                    <a:pt x="68592" y="118954"/>
                  </a:lnTo>
                  <a:close/>
                  <a:moveTo>
                    <a:pt x="70255" y="112036"/>
                  </a:moveTo>
                  <a:lnTo>
                    <a:pt x="70255" y="112036"/>
                  </a:lnTo>
                  <a:cubicBezTo>
                    <a:pt x="71179" y="114027"/>
                    <a:pt x="71179" y="114027"/>
                    <a:pt x="71179" y="114027"/>
                  </a:cubicBezTo>
                  <a:cubicBezTo>
                    <a:pt x="71549" y="114027"/>
                    <a:pt x="71549" y="114027"/>
                    <a:pt x="71549" y="114027"/>
                  </a:cubicBezTo>
                  <a:cubicBezTo>
                    <a:pt x="71179" y="111787"/>
                    <a:pt x="71179" y="111787"/>
                    <a:pt x="71179" y="111787"/>
                  </a:cubicBezTo>
                  <a:cubicBezTo>
                    <a:pt x="71733" y="110792"/>
                    <a:pt x="71733" y="110792"/>
                    <a:pt x="71733" y="110792"/>
                  </a:cubicBezTo>
                  <a:cubicBezTo>
                    <a:pt x="75762" y="109597"/>
                    <a:pt x="75762" y="109597"/>
                    <a:pt x="75762" y="109597"/>
                  </a:cubicBezTo>
                  <a:cubicBezTo>
                    <a:pt x="76834" y="108851"/>
                    <a:pt x="76834" y="108851"/>
                    <a:pt x="76834" y="108851"/>
                  </a:cubicBezTo>
                  <a:cubicBezTo>
                    <a:pt x="77018" y="107357"/>
                    <a:pt x="77018" y="107357"/>
                    <a:pt x="77018" y="107357"/>
                  </a:cubicBezTo>
                  <a:cubicBezTo>
                    <a:pt x="77757" y="108104"/>
                    <a:pt x="77757" y="108104"/>
                    <a:pt x="77757" y="108104"/>
                  </a:cubicBezTo>
                  <a:cubicBezTo>
                    <a:pt x="77942" y="106611"/>
                    <a:pt x="77942" y="106611"/>
                    <a:pt x="77942" y="106611"/>
                  </a:cubicBezTo>
                  <a:cubicBezTo>
                    <a:pt x="79236" y="107606"/>
                    <a:pt x="79236" y="107606"/>
                    <a:pt x="79236" y="107606"/>
                  </a:cubicBezTo>
                  <a:cubicBezTo>
                    <a:pt x="83634" y="106113"/>
                    <a:pt x="83634" y="106113"/>
                    <a:pt x="83634" y="106113"/>
                  </a:cubicBezTo>
                  <a:cubicBezTo>
                    <a:pt x="89695" y="98448"/>
                    <a:pt x="89695" y="98448"/>
                    <a:pt x="89695" y="98448"/>
                  </a:cubicBezTo>
                  <a:cubicBezTo>
                    <a:pt x="89879" y="95512"/>
                    <a:pt x="89879" y="95512"/>
                    <a:pt x="89879" y="95512"/>
                  </a:cubicBezTo>
                  <a:cubicBezTo>
                    <a:pt x="90434" y="95014"/>
                    <a:pt x="90434" y="95014"/>
                    <a:pt x="90434" y="95014"/>
                  </a:cubicBezTo>
                  <a:cubicBezTo>
                    <a:pt x="90619" y="95512"/>
                    <a:pt x="90619" y="95512"/>
                    <a:pt x="90619" y="95512"/>
                  </a:cubicBezTo>
                  <a:cubicBezTo>
                    <a:pt x="93169" y="90783"/>
                    <a:pt x="93169" y="90783"/>
                    <a:pt x="93169" y="90783"/>
                  </a:cubicBezTo>
                  <a:cubicBezTo>
                    <a:pt x="93353" y="90783"/>
                    <a:pt x="93353" y="90783"/>
                    <a:pt x="93353" y="90783"/>
                  </a:cubicBezTo>
                  <a:cubicBezTo>
                    <a:pt x="93723" y="88096"/>
                    <a:pt x="93723" y="88096"/>
                    <a:pt x="93723" y="88096"/>
                  </a:cubicBezTo>
                  <a:cubicBezTo>
                    <a:pt x="94277" y="87349"/>
                    <a:pt x="94277" y="87349"/>
                    <a:pt x="94277" y="87349"/>
                  </a:cubicBezTo>
                  <a:cubicBezTo>
                    <a:pt x="94277" y="86105"/>
                    <a:pt x="94277" y="86105"/>
                    <a:pt x="94277" y="86105"/>
                  </a:cubicBezTo>
                  <a:cubicBezTo>
                    <a:pt x="93169" y="84861"/>
                    <a:pt x="93169" y="84861"/>
                    <a:pt x="93169" y="84861"/>
                  </a:cubicBezTo>
                  <a:cubicBezTo>
                    <a:pt x="91136" y="84612"/>
                    <a:pt x="91136" y="84612"/>
                    <a:pt x="91136" y="84612"/>
                  </a:cubicBezTo>
                  <a:cubicBezTo>
                    <a:pt x="92614" y="84114"/>
                    <a:pt x="92614" y="84114"/>
                    <a:pt x="92614" y="84114"/>
                  </a:cubicBezTo>
                  <a:cubicBezTo>
                    <a:pt x="94462" y="82671"/>
                    <a:pt x="94462" y="82671"/>
                    <a:pt x="94462" y="82671"/>
                  </a:cubicBezTo>
                  <a:cubicBezTo>
                    <a:pt x="91506" y="78938"/>
                    <a:pt x="91506" y="78938"/>
                    <a:pt x="91506" y="78938"/>
                  </a:cubicBezTo>
                  <a:cubicBezTo>
                    <a:pt x="94277" y="79933"/>
                    <a:pt x="94277" y="79933"/>
                    <a:pt x="94277" y="79933"/>
                  </a:cubicBezTo>
                  <a:cubicBezTo>
                    <a:pt x="92245" y="75752"/>
                    <a:pt x="92245" y="75752"/>
                    <a:pt x="92245" y="75752"/>
                  </a:cubicBezTo>
                  <a:cubicBezTo>
                    <a:pt x="91506" y="72517"/>
                    <a:pt x="91506" y="72517"/>
                    <a:pt x="91506" y="72517"/>
                  </a:cubicBezTo>
                  <a:cubicBezTo>
                    <a:pt x="89140" y="71074"/>
                    <a:pt x="89140" y="71074"/>
                    <a:pt x="89140" y="71074"/>
                  </a:cubicBezTo>
                  <a:cubicBezTo>
                    <a:pt x="90988" y="66594"/>
                    <a:pt x="90988" y="66594"/>
                    <a:pt x="90988" y="66594"/>
                  </a:cubicBezTo>
                  <a:cubicBezTo>
                    <a:pt x="91136" y="65350"/>
                    <a:pt x="91136" y="65350"/>
                    <a:pt x="91136" y="65350"/>
                  </a:cubicBezTo>
                  <a:cubicBezTo>
                    <a:pt x="92060" y="66097"/>
                    <a:pt x="92060" y="66097"/>
                    <a:pt x="92060" y="66097"/>
                  </a:cubicBezTo>
                  <a:cubicBezTo>
                    <a:pt x="92429" y="64653"/>
                    <a:pt x="92429" y="64653"/>
                    <a:pt x="92429" y="64653"/>
                  </a:cubicBezTo>
                  <a:cubicBezTo>
                    <a:pt x="95201" y="63409"/>
                    <a:pt x="95201" y="63409"/>
                    <a:pt x="95201" y="63409"/>
                  </a:cubicBezTo>
                  <a:cubicBezTo>
                    <a:pt x="95386" y="63658"/>
                    <a:pt x="95386" y="63658"/>
                    <a:pt x="95386" y="63658"/>
                  </a:cubicBezTo>
                  <a:cubicBezTo>
                    <a:pt x="95756" y="62165"/>
                    <a:pt x="95756" y="62165"/>
                    <a:pt x="95756" y="62165"/>
                  </a:cubicBezTo>
                  <a:cubicBezTo>
                    <a:pt x="93908" y="62165"/>
                    <a:pt x="93908" y="62165"/>
                    <a:pt x="93908" y="62165"/>
                  </a:cubicBezTo>
                  <a:cubicBezTo>
                    <a:pt x="92429" y="60920"/>
                    <a:pt x="92429" y="60920"/>
                    <a:pt x="92429" y="60920"/>
                  </a:cubicBezTo>
                  <a:cubicBezTo>
                    <a:pt x="90434" y="63409"/>
                    <a:pt x="90434" y="63409"/>
                    <a:pt x="90434" y="63409"/>
                  </a:cubicBezTo>
                  <a:cubicBezTo>
                    <a:pt x="88586" y="62413"/>
                    <a:pt x="88586" y="62413"/>
                    <a:pt x="88586" y="62413"/>
                  </a:cubicBezTo>
                  <a:cubicBezTo>
                    <a:pt x="88216" y="60671"/>
                    <a:pt x="88216" y="60671"/>
                    <a:pt x="88216" y="60671"/>
                  </a:cubicBezTo>
                  <a:cubicBezTo>
                    <a:pt x="86036" y="58432"/>
                    <a:pt x="86036" y="58432"/>
                    <a:pt x="86036" y="58432"/>
                  </a:cubicBezTo>
                  <a:cubicBezTo>
                    <a:pt x="86923" y="56242"/>
                    <a:pt x="86923" y="56242"/>
                    <a:pt x="86923" y="56242"/>
                  </a:cubicBezTo>
                  <a:cubicBezTo>
                    <a:pt x="87847" y="56491"/>
                    <a:pt x="87847" y="56491"/>
                    <a:pt x="87847" y="56491"/>
                  </a:cubicBezTo>
                  <a:cubicBezTo>
                    <a:pt x="89510" y="55495"/>
                    <a:pt x="89510" y="55495"/>
                    <a:pt x="89510" y="55495"/>
                  </a:cubicBezTo>
                  <a:cubicBezTo>
                    <a:pt x="89695" y="54002"/>
                    <a:pt x="89695" y="54002"/>
                    <a:pt x="89695" y="54002"/>
                  </a:cubicBezTo>
                  <a:cubicBezTo>
                    <a:pt x="91875" y="52260"/>
                    <a:pt x="91875" y="52260"/>
                    <a:pt x="91875" y="52260"/>
                  </a:cubicBezTo>
                  <a:cubicBezTo>
                    <a:pt x="93353" y="50070"/>
                    <a:pt x="93353" y="50070"/>
                    <a:pt x="93353" y="50070"/>
                  </a:cubicBezTo>
                  <a:cubicBezTo>
                    <a:pt x="94462" y="50070"/>
                    <a:pt x="94462" y="50070"/>
                    <a:pt x="94462" y="50070"/>
                  </a:cubicBezTo>
                  <a:cubicBezTo>
                    <a:pt x="95571" y="51812"/>
                    <a:pt x="95571" y="51812"/>
                    <a:pt x="95571" y="51812"/>
                  </a:cubicBezTo>
                  <a:cubicBezTo>
                    <a:pt x="93723" y="54749"/>
                    <a:pt x="93723" y="54749"/>
                    <a:pt x="93723" y="54749"/>
                  </a:cubicBezTo>
                  <a:cubicBezTo>
                    <a:pt x="94277" y="55744"/>
                    <a:pt x="94277" y="55744"/>
                    <a:pt x="94277" y="55744"/>
                  </a:cubicBezTo>
                  <a:cubicBezTo>
                    <a:pt x="93353" y="57237"/>
                    <a:pt x="93353" y="57237"/>
                    <a:pt x="93353" y="57237"/>
                  </a:cubicBezTo>
                  <a:cubicBezTo>
                    <a:pt x="95016" y="56491"/>
                    <a:pt x="95016" y="56491"/>
                    <a:pt x="95016" y="56491"/>
                  </a:cubicBezTo>
                  <a:cubicBezTo>
                    <a:pt x="95571" y="55246"/>
                    <a:pt x="95571" y="55246"/>
                    <a:pt x="95571" y="55246"/>
                  </a:cubicBezTo>
                  <a:cubicBezTo>
                    <a:pt x="97566" y="53753"/>
                    <a:pt x="97566" y="53753"/>
                    <a:pt x="97566" y="53753"/>
                  </a:cubicBezTo>
                  <a:cubicBezTo>
                    <a:pt x="99414" y="53255"/>
                    <a:pt x="99414" y="53255"/>
                    <a:pt x="99414" y="53255"/>
                  </a:cubicBezTo>
                  <a:cubicBezTo>
                    <a:pt x="100153" y="51812"/>
                    <a:pt x="100153" y="51812"/>
                    <a:pt x="100153" y="51812"/>
                  </a:cubicBezTo>
                  <a:lnTo>
                    <a:pt x="100153" y="51812"/>
                  </a:lnTo>
                  <a:cubicBezTo>
                    <a:pt x="102704" y="50319"/>
                    <a:pt x="102704" y="50319"/>
                    <a:pt x="102704" y="50319"/>
                  </a:cubicBezTo>
                  <a:cubicBezTo>
                    <a:pt x="104367" y="47333"/>
                    <a:pt x="104367" y="47333"/>
                    <a:pt x="104367" y="47333"/>
                  </a:cubicBezTo>
                  <a:cubicBezTo>
                    <a:pt x="106917" y="48079"/>
                    <a:pt x="106917" y="48079"/>
                    <a:pt x="106917" y="48079"/>
                  </a:cubicBezTo>
                  <a:cubicBezTo>
                    <a:pt x="106917" y="46088"/>
                    <a:pt x="106917" y="46088"/>
                    <a:pt x="106917" y="46088"/>
                  </a:cubicBezTo>
                  <a:cubicBezTo>
                    <a:pt x="108580" y="45591"/>
                    <a:pt x="108580" y="45591"/>
                    <a:pt x="108580" y="45591"/>
                  </a:cubicBezTo>
                  <a:cubicBezTo>
                    <a:pt x="110760" y="42156"/>
                    <a:pt x="110760" y="42156"/>
                    <a:pt x="110760" y="42156"/>
                  </a:cubicBezTo>
                  <a:cubicBezTo>
                    <a:pt x="111499" y="43649"/>
                    <a:pt x="111499" y="43649"/>
                    <a:pt x="111499" y="43649"/>
                  </a:cubicBezTo>
                  <a:cubicBezTo>
                    <a:pt x="112978" y="40165"/>
                    <a:pt x="112978" y="40165"/>
                    <a:pt x="112978" y="40165"/>
                  </a:cubicBezTo>
                  <a:cubicBezTo>
                    <a:pt x="112608" y="36034"/>
                    <a:pt x="112608" y="36034"/>
                    <a:pt x="112608" y="36034"/>
                  </a:cubicBezTo>
                  <a:cubicBezTo>
                    <a:pt x="115010" y="33297"/>
                    <a:pt x="115010" y="33297"/>
                    <a:pt x="115010" y="33297"/>
                  </a:cubicBezTo>
                  <a:cubicBezTo>
                    <a:pt x="116082" y="34541"/>
                    <a:pt x="116082" y="34541"/>
                    <a:pt x="116082" y="34541"/>
                  </a:cubicBezTo>
                  <a:cubicBezTo>
                    <a:pt x="116636" y="34292"/>
                    <a:pt x="116636" y="34292"/>
                    <a:pt x="116636" y="34292"/>
                  </a:cubicBezTo>
                  <a:cubicBezTo>
                    <a:pt x="118299" y="30111"/>
                    <a:pt x="118299" y="30111"/>
                    <a:pt x="118299" y="30111"/>
                  </a:cubicBezTo>
                  <a:cubicBezTo>
                    <a:pt x="118854" y="25682"/>
                    <a:pt x="118854" y="25682"/>
                    <a:pt x="118854" y="25682"/>
                  </a:cubicBezTo>
                  <a:cubicBezTo>
                    <a:pt x="119963" y="24935"/>
                    <a:pt x="119963" y="24935"/>
                    <a:pt x="119963" y="24935"/>
                  </a:cubicBezTo>
                  <a:cubicBezTo>
                    <a:pt x="119963" y="21700"/>
                    <a:pt x="119963" y="21700"/>
                    <a:pt x="119963" y="21700"/>
                  </a:cubicBezTo>
                  <a:cubicBezTo>
                    <a:pt x="114271" y="24935"/>
                    <a:pt x="114271" y="24935"/>
                    <a:pt x="114271" y="24935"/>
                  </a:cubicBezTo>
                  <a:cubicBezTo>
                    <a:pt x="112608" y="24189"/>
                    <a:pt x="112608" y="24189"/>
                    <a:pt x="112608" y="24189"/>
                  </a:cubicBezTo>
                  <a:cubicBezTo>
                    <a:pt x="111684" y="19510"/>
                    <a:pt x="111684" y="19510"/>
                    <a:pt x="111684" y="19510"/>
                  </a:cubicBezTo>
                  <a:cubicBezTo>
                    <a:pt x="107656" y="16524"/>
                    <a:pt x="107656" y="16524"/>
                    <a:pt x="107656" y="16524"/>
                  </a:cubicBezTo>
                  <a:cubicBezTo>
                    <a:pt x="105993" y="17270"/>
                    <a:pt x="105993" y="17270"/>
                    <a:pt x="105993" y="17270"/>
                  </a:cubicBezTo>
                  <a:cubicBezTo>
                    <a:pt x="105808" y="17270"/>
                    <a:pt x="105808" y="17270"/>
                    <a:pt x="105808" y="17270"/>
                  </a:cubicBezTo>
                  <a:cubicBezTo>
                    <a:pt x="103258" y="5176"/>
                    <a:pt x="103258" y="5176"/>
                    <a:pt x="103258" y="5176"/>
                  </a:cubicBezTo>
                  <a:cubicBezTo>
                    <a:pt x="100893" y="1941"/>
                    <a:pt x="100893" y="1941"/>
                    <a:pt x="100893" y="1941"/>
                  </a:cubicBezTo>
                  <a:cubicBezTo>
                    <a:pt x="99784" y="2438"/>
                    <a:pt x="99784" y="2438"/>
                    <a:pt x="99784" y="2438"/>
                  </a:cubicBezTo>
                  <a:cubicBezTo>
                    <a:pt x="97566" y="0"/>
                    <a:pt x="97566" y="0"/>
                    <a:pt x="97566" y="0"/>
                  </a:cubicBezTo>
                  <a:cubicBezTo>
                    <a:pt x="92245" y="1692"/>
                    <a:pt x="92245" y="1692"/>
                    <a:pt x="92245" y="1692"/>
                  </a:cubicBezTo>
                  <a:cubicBezTo>
                    <a:pt x="90988" y="4429"/>
                    <a:pt x="90988" y="4429"/>
                    <a:pt x="90988" y="4429"/>
                  </a:cubicBezTo>
                  <a:cubicBezTo>
                    <a:pt x="92060" y="4429"/>
                    <a:pt x="92060" y="4429"/>
                    <a:pt x="92060" y="4429"/>
                  </a:cubicBezTo>
                  <a:cubicBezTo>
                    <a:pt x="92614" y="6868"/>
                    <a:pt x="92614" y="6868"/>
                    <a:pt x="92614" y="6868"/>
                  </a:cubicBezTo>
                  <a:cubicBezTo>
                    <a:pt x="90803" y="8859"/>
                    <a:pt x="90803" y="8859"/>
                    <a:pt x="90803" y="8859"/>
                  </a:cubicBezTo>
                  <a:cubicBezTo>
                    <a:pt x="89325" y="15528"/>
                    <a:pt x="89325" y="15528"/>
                    <a:pt x="89325" y="15528"/>
                  </a:cubicBezTo>
                  <a:cubicBezTo>
                    <a:pt x="86553" y="17021"/>
                    <a:pt x="86553" y="17021"/>
                    <a:pt x="86553" y="17021"/>
                  </a:cubicBezTo>
                  <a:cubicBezTo>
                    <a:pt x="83634" y="15279"/>
                    <a:pt x="83634" y="15279"/>
                    <a:pt x="83634" y="15279"/>
                  </a:cubicBezTo>
                  <a:cubicBezTo>
                    <a:pt x="82155" y="17768"/>
                    <a:pt x="82155" y="17768"/>
                    <a:pt x="82155" y="17768"/>
                  </a:cubicBezTo>
                  <a:cubicBezTo>
                    <a:pt x="82340" y="24437"/>
                    <a:pt x="82340" y="24437"/>
                    <a:pt x="82340" y="24437"/>
                  </a:cubicBezTo>
                  <a:cubicBezTo>
                    <a:pt x="87292" y="22944"/>
                    <a:pt x="87292" y="22944"/>
                    <a:pt x="87292" y="22944"/>
                  </a:cubicBezTo>
                  <a:cubicBezTo>
                    <a:pt x="90064" y="28867"/>
                    <a:pt x="90064" y="28867"/>
                    <a:pt x="90064" y="28867"/>
                  </a:cubicBezTo>
                  <a:cubicBezTo>
                    <a:pt x="84742" y="28618"/>
                    <a:pt x="84742" y="28618"/>
                    <a:pt x="84742" y="28618"/>
                  </a:cubicBezTo>
                  <a:cubicBezTo>
                    <a:pt x="81601" y="33048"/>
                    <a:pt x="81601" y="33048"/>
                    <a:pt x="81601" y="33048"/>
                  </a:cubicBezTo>
                  <a:cubicBezTo>
                    <a:pt x="77757" y="36034"/>
                    <a:pt x="77757" y="36034"/>
                    <a:pt x="77757" y="36034"/>
                  </a:cubicBezTo>
                  <a:cubicBezTo>
                    <a:pt x="75577" y="34790"/>
                    <a:pt x="75577" y="34790"/>
                    <a:pt x="75577" y="34790"/>
                  </a:cubicBezTo>
                  <a:cubicBezTo>
                    <a:pt x="74283" y="37279"/>
                    <a:pt x="74283" y="37279"/>
                    <a:pt x="74283" y="37279"/>
                  </a:cubicBezTo>
                  <a:cubicBezTo>
                    <a:pt x="75207" y="39717"/>
                    <a:pt x="75207" y="39717"/>
                    <a:pt x="75207" y="39717"/>
                  </a:cubicBezTo>
                  <a:cubicBezTo>
                    <a:pt x="70625" y="44645"/>
                    <a:pt x="70625" y="44645"/>
                    <a:pt x="70625" y="44645"/>
                  </a:cubicBezTo>
                  <a:cubicBezTo>
                    <a:pt x="66596" y="44396"/>
                    <a:pt x="66596" y="44396"/>
                    <a:pt x="66596" y="44396"/>
                  </a:cubicBezTo>
                  <a:cubicBezTo>
                    <a:pt x="60720" y="48079"/>
                    <a:pt x="60720" y="48079"/>
                    <a:pt x="60720" y="48079"/>
                  </a:cubicBezTo>
                  <a:lnTo>
                    <a:pt x="60720" y="48079"/>
                  </a:lnTo>
                  <a:cubicBezTo>
                    <a:pt x="52663" y="42654"/>
                    <a:pt x="52663" y="42654"/>
                    <a:pt x="52663" y="42654"/>
                  </a:cubicBezTo>
                  <a:cubicBezTo>
                    <a:pt x="45124" y="43649"/>
                    <a:pt x="45124" y="43649"/>
                    <a:pt x="45124" y="43649"/>
                  </a:cubicBezTo>
                  <a:cubicBezTo>
                    <a:pt x="42389" y="37279"/>
                    <a:pt x="42389" y="37279"/>
                    <a:pt x="42389" y="37279"/>
                  </a:cubicBezTo>
                  <a:cubicBezTo>
                    <a:pt x="33187" y="33795"/>
                    <a:pt x="33187" y="33795"/>
                    <a:pt x="33187" y="33795"/>
                  </a:cubicBezTo>
                  <a:cubicBezTo>
                    <a:pt x="33741" y="30858"/>
                    <a:pt x="33741" y="30858"/>
                    <a:pt x="33741" y="30858"/>
                  </a:cubicBezTo>
                  <a:cubicBezTo>
                    <a:pt x="32115" y="24189"/>
                    <a:pt x="32115" y="24189"/>
                    <a:pt x="32115" y="24189"/>
                  </a:cubicBezTo>
                  <a:cubicBezTo>
                    <a:pt x="30822" y="23442"/>
                    <a:pt x="30822" y="23442"/>
                    <a:pt x="30822" y="23442"/>
                  </a:cubicBezTo>
                  <a:cubicBezTo>
                    <a:pt x="30267" y="24189"/>
                    <a:pt x="30267" y="24189"/>
                    <a:pt x="30267" y="24189"/>
                  </a:cubicBezTo>
                  <a:cubicBezTo>
                    <a:pt x="27902" y="19510"/>
                    <a:pt x="27902" y="19510"/>
                    <a:pt x="27902" y="19510"/>
                  </a:cubicBezTo>
                  <a:cubicBezTo>
                    <a:pt x="26239" y="19709"/>
                    <a:pt x="26239" y="19709"/>
                    <a:pt x="26239" y="19709"/>
                  </a:cubicBezTo>
                  <a:cubicBezTo>
                    <a:pt x="25315" y="21949"/>
                    <a:pt x="25315" y="21949"/>
                    <a:pt x="25315" y="21949"/>
                  </a:cubicBezTo>
                  <a:cubicBezTo>
                    <a:pt x="24022" y="21949"/>
                    <a:pt x="24022" y="21949"/>
                    <a:pt x="24022" y="21949"/>
                  </a:cubicBezTo>
                  <a:cubicBezTo>
                    <a:pt x="23504" y="26876"/>
                    <a:pt x="23504" y="26876"/>
                    <a:pt x="23504" y="26876"/>
                  </a:cubicBezTo>
                  <a:cubicBezTo>
                    <a:pt x="18367" y="26379"/>
                    <a:pt x="18367" y="26379"/>
                    <a:pt x="18367" y="26379"/>
                  </a:cubicBezTo>
                  <a:cubicBezTo>
                    <a:pt x="17074" y="34292"/>
                    <a:pt x="17074" y="34292"/>
                    <a:pt x="17074" y="34292"/>
                  </a:cubicBezTo>
                  <a:cubicBezTo>
                    <a:pt x="12676" y="35039"/>
                    <a:pt x="12676" y="35039"/>
                    <a:pt x="12676" y="35039"/>
                  </a:cubicBezTo>
                  <a:cubicBezTo>
                    <a:pt x="14117" y="41161"/>
                    <a:pt x="14117" y="41161"/>
                    <a:pt x="14117" y="41161"/>
                  </a:cubicBezTo>
                  <a:cubicBezTo>
                    <a:pt x="13230" y="44396"/>
                    <a:pt x="13230" y="44396"/>
                    <a:pt x="13230" y="44396"/>
                  </a:cubicBezTo>
                  <a:cubicBezTo>
                    <a:pt x="13415" y="44645"/>
                    <a:pt x="13415" y="44645"/>
                    <a:pt x="13415" y="44645"/>
                  </a:cubicBezTo>
                  <a:cubicBezTo>
                    <a:pt x="9534" y="47581"/>
                    <a:pt x="9534" y="47581"/>
                    <a:pt x="9534" y="47581"/>
                  </a:cubicBezTo>
                  <a:cubicBezTo>
                    <a:pt x="8463" y="49821"/>
                    <a:pt x="8463" y="49821"/>
                    <a:pt x="8463" y="49821"/>
                  </a:cubicBezTo>
                  <a:cubicBezTo>
                    <a:pt x="6430" y="49821"/>
                    <a:pt x="6430" y="49821"/>
                    <a:pt x="6430" y="49821"/>
                  </a:cubicBezTo>
                  <a:cubicBezTo>
                    <a:pt x="5137" y="52061"/>
                    <a:pt x="5137" y="52061"/>
                    <a:pt x="5137" y="52061"/>
                  </a:cubicBezTo>
                  <a:cubicBezTo>
                    <a:pt x="3510" y="51065"/>
                    <a:pt x="3510" y="51065"/>
                    <a:pt x="3510" y="51065"/>
                  </a:cubicBezTo>
                  <a:cubicBezTo>
                    <a:pt x="739" y="52758"/>
                    <a:pt x="739" y="52758"/>
                    <a:pt x="739" y="52758"/>
                  </a:cubicBezTo>
                  <a:cubicBezTo>
                    <a:pt x="184" y="55246"/>
                    <a:pt x="184" y="55246"/>
                    <a:pt x="184" y="55246"/>
                  </a:cubicBezTo>
                  <a:cubicBezTo>
                    <a:pt x="0" y="55246"/>
                    <a:pt x="0" y="55246"/>
                    <a:pt x="0" y="55246"/>
                  </a:cubicBezTo>
                  <a:cubicBezTo>
                    <a:pt x="184" y="57984"/>
                    <a:pt x="184" y="57984"/>
                    <a:pt x="184" y="57984"/>
                  </a:cubicBezTo>
                  <a:cubicBezTo>
                    <a:pt x="2217" y="57735"/>
                    <a:pt x="2217" y="57735"/>
                    <a:pt x="2217" y="57735"/>
                  </a:cubicBezTo>
                  <a:cubicBezTo>
                    <a:pt x="2771" y="61667"/>
                    <a:pt x="2771" y="61667"/>
                    <a:pt x="2771" y="61667"/>
                  </a:cubicBezTo>
                  <a:cubicBezTo>
                    <a:pt x="2956" y="61667"/>
                    <a:pt x="2956" y="61667"/>
                    <a:pt x="2956" y="61667"/>
                  </a:cubicBezTo>
                  <a:cubicBezTo>
                    <a:pt x="2032" y="63160"/>
                    <a:pt x="2032" y="63160"/>
                    <a:pt x="2032" y="63160"/>
                  </a:cubicBezTo>
                  <a:cubicBezTo>
                    <a:pt x="4767" y="63658"/>
                    <a:pt x="4767" y="63658"/>
                    <a:pt x="4767" y="63658"/>
                  </a:cubicBezTo>
                  <a:cubicBezTo>
                    <a:pt x="4767" y="66345"/>
                    <a:pt x="4767" y="66345"/>
                    <a:pt x="4767" y="66345"/>
                  </a:cubicBezTo>
                  <a:cubicBezTo>
                    <a:pt x="7539" y="67590"/>
                    <a:pt x="7539" y="67590"/>
                    <a:pt x="7539" y="67590"/>
                  </a:cubicBezTo>
                  <a:lnTo>
                    <a:pt x="7539" y="67590"/>
                  </a:lnTo>
                  <a:cubicBezTo>
                    <a:pt x="8647" y="67839"/>
                    <a:pt x="8647" y="67839"/>
                    <a:pt x="8647" y="67839"/>
                  </a:cubicBezTo>
                  <a:cubicBezTo>
                    <a:pt x="11013" y="66097"/>
                    <a:pt x="11013" y="66097"/>
                    <a:pt x="11013" y="66097"/>
                  </a:cubicBezTo>
                  <a:cubicBezTo>
                    <a:pt x="13600" y="68336"/>
                    <a:pt x="13600" y="68336"/>
                    <a:pt x="13600" y="68336"/>
                  </a:cubicBezTo>
                  <a:cubicBezTo>
                    <a:pt x="10643" y="73761"/>
                    <a:pt x="10643" y="73761"/>
                    <a:pt x="10643" y="73761"/>
                  </a:cubicBezTo>
                  <a:cubicBezTo>
                    <a:pt x="11382" y="76748"/>
                    <a:pt x="11382" y="76748"/>
                    <a:pt x="11382" y="76748"/>
                  </a:cubicBezTo>
                  <a:cubicBezTo>
                    <a:pt x="10089" y="78440"/>
                    <a:pt x="10089" y="78440"/>
                    <a:pt x="10089" y="78440"/>
                  </a:cubicBezTo>
                  <a:cubicBezTo>
                    <a:pt x="10643" y="81924"/>
                    <a:pt x="10643" y="81924"/>
                    <a:pt x="10643" y="81924"/>
                  </a:cubicBezTo>
                  <a:cubicBezTo>
                    <a:pt x="14487" y="84413"/>
                    <a:pt x="14487" y="84413"/>
                    <a:pt x="14487" y="84413"/>
                  </a:cubicBezTo>
                  <a:cubicBezTo>
                    <a:pt x="14302" y="84861"/>
                    <a:pt x="14302" y="84861"/>
                    <a:pt x="14302" y="84861"/>
                  </a:cubicBezTo>
                  <a:cubicBezTo>
                    <a:pt x="14856" y="85109"/>
                    <a:pt x="14856" y="85109"/>
                    <a:pt x="14856" y="85109"/>
                  </a:cubicBezTo>
                  <a:cubicBezTo>
                    <a:pt x="15226" y="84114"/>
                    <a:pt x="15226" y="84114"/>
                    <a:pt x="15226" y="84114"/>
                  </a:cubicBezTo>
                  <a:cubicBezTo>
                    <a:pt x="18552" y="86105"/>
                    <a:pt x="18552" y="86105"/>
                    <a:pt x="18552" y="86105"/>
                  </a:cubicBezTo>
                  <a:cubicBezTo>
                    <a:pt x="19439" y="88096"/>
                    <a:pt x="19439" y="88096"/>
                    <a:pt x="19439" y="88096"/>
                  </a:cubicBezTo>
                  <a:cubicBezTo>
                    <a:pt x="20917" y="87100"/>
                    <a:pt x="20917" y="87100"/>
                    <a:pt x="20917" y="87100"/>
                  </a:cubicBezTo>
                  <a:cubicBezTo>
                    <a:pt x="20917" y="89340"/>
                    <a:pt x="20917" y="89340"/>
                    <a:pt x="20917" y="89340"/>
                  </a:cubicBezTo>
                  <a:cubicBezTo>
                    <a:pt x="25130" y="91530"/>
                    <a:pt x="25130" y="91530"/>
                    <a:pt x="25130" y="91530"/>
                  </a:cubicBezTo>
                  <a:cubicBezTo>
                    <a:pt x="28604" y="91281"/>
                    <a:pt x="28604" y="91281"/>
                    <a:pt x="28604" y="91281"/>
                  </a:cubicBezTo>
                  <a:cubicBezTo>
                    <a:pt x="29344" y="90584"/>
                    <a:pt x="29344" y="90584"/>
                    <a:pt x="29344" y="90584"/>
                  </a:cubicBezTo>
                  <a:cubicBezTo>
                    <a:pt x="30267" y="94765"/>
                    <a:pt x="30267" y="94765"/>
                    <a:pt x="30267" y="94765"/>
                  </a:cubicBezTo>
                  <a:cubicBezTo>
                    <a:pt x="36328" y="95263"/>
                    <a:pt x="36328" y="95263"/>
                    <a:pt x="36328" y="95263"/>
                  </a:cubicBezTo>
                  <a:cubicBezTo>
                    <a:pt x="35589" y="92525"/>
                    <a:pt x="35589" y="92525"/>
                    <a:pt x="35589" y="92525"/>
                  </a:cubicBezTo>
                  <a:cubicBezTo>
                    <a:pt x="41096" y="86851"/>
                    <a:pt x="41096" y="86851"/>
                    <a:pt x="41096" y="86851"/>
                  </a:cubicBezTo>
                  <a:cubicBezTo>
                    <a:pt x="42389" y="87598"/>
                    <a:pt x="42389" y="87598"/>
                    <a:pt x="42389" y="87598"/>
                  </a:cubicBezTo>
                  <a:cubicBezTo>
                    <a:pt x="43831" y="86603"/>
                    <a:pt x="43831" y="86603"/>
                    <a:pt x="43831" y="86603"/>
                  </a:cubicBezTo>
                  <a:cubicBezTo>
                    <a:pt x="44755" y="90087"/>
                    <a:pt x="44755" y="90087"/>
                    <a:pt x="44755" y="90087"/>
                  </a:cubicBezTo>
                  <a:cubicBezTo>
                    <a:pt x="46787" y="90584"/>
                    <a:pt x="46787" y="90584"/>
                    <a:pt x="46787" y="90584"/>
                  </a:cubicBezTo>
                  <a:cubicBezTo>
                    <a:pt x="47342" y="90335"/>
                    <a:pt x="47342" y="90335"/>
                    <a:pt x="47342" y="90335"/>
                  </a:cubicBezTo>
                  <a:cubicBezTo>
                    <a:pt x="49337" y="93770"/>
                    <a:pt x="49337" y="93770"/>
                    <a:pt x="49337" y="93770"/>
                  </a:cubicBezTo>
                  <a:cubicBezTo>
                    <a:pt x="48968" y="98199"/>
                    <a:pt x="48968" y="98199"/>
                    <a:pt x="48968" y="98199"/>
                  </a:cubicBezTo>
                  <a:lnTo>
                    <a:pt x="48968" y="98199"/>
                  </a:lnTo>
                  <a:cubicBezTo>
                    <a:pt x="47157" y="101435"/>
                    <a:pt x="47157" y="101435"/>
                    <a:pt x="47157" y="101435"/>
                  </a:cubicBezTo>
                  <a:cubicBezTo>
                    <a:pt x="47526" y="103625"/>
                    <a:pt x="47526" y="103625"/>
                    <a:pt x="47526" y="103625"/>
                  </a:cubicBezTo>
                  <a:cubicBezTo>
                    <a:pt x="49522" y="102679"/>
                    <a:pt x="49522" y="102679"/>
                    <a:pt x="49522" y="102679"/>
                  </a:cubicBezTo>
                  <a:cubicBezTo>
                    <a:pt x="50631" y="106113"/>
                    <a:pt x="50631" y="106113"/>
                    <a:pt x="50631" y="106113"/>
                  </a:cubicBezTo>
                  <a:cubicBezTo>
                    <a:pt x="50261" y="108353"/>
                    <a:pt x="50261" y="108353"/>
                    <a:pt x="50261" y="108353"/>
                  </a:cubicBezTo>
                  <a:cubicBezTo>
                    <a:pt x="51740" y="109597"/>
                    <a:pt x="51740" y="109597"/>
                    <a:pt x="51740" y="109597"/>
                  </a:cubicBezTo>
                  <a:cubicBezTo>
                    <a:pt x="53550" y="109348"/>
                    <a:pt x="53550" y="109348"/>
                    <a:pt x="53550" y="109348"/>
                  </a:cubicBezTo>
                  <a:cubicBezTo>
                    <a:pt x="53735" y="109597"/>
                    <a:pt x="53735" y="109597"/>
                    <a:pt x="53735" y="109597"/>
                  </a:cubicBezTo>
                  <a:cubicBezTo>
                    <a:pt x="54290" y="110792"/>
                    <a:pt x="54290" y="110792"/>
                    <a:pt x="54290" y="110792"/>
                  </a:cubicBezTo>
                  <a:cubicBezTo>
                    <a:pt x="54844" y="110792"/>
                    <a:pt x="54844" y="110792"/>
                    <a:pt x="54844" y="110792"/>
                  </a:cubicBezTo>
                  <a:cubicBezTo>
                    <a:pt x="54659" y="107357"/>
                    <a:pt x="54659" y="107357"/>
                    <a:pt x="54659" y="107357"/>
                  </a:cubicBezTo>
                  <a:cubicBezTo>
                    <a:pt x="60535" y="106611"/>
                    <a:pt x="60535" y="106611"/>
                    <a:pt x="60535" y="106611"/>
                  </a:cubicBezTo>
                  <a:cubicBezTo>
                    <a:pt x="61644" y="105118"/>
                    <a:pt x="61644" y="105118"/>
                    <a:pt x="61644" y="105118"/>
                  </a:cubicBezTo>
                  <a:cubicBezTo>
                    <a:pt x="63270" y="106860"/>
                    <a:pt x="63270" y="106860"/>
                    <a:pt x="63270" y="106860"/>
                  </a:cubicBezTo>
                  <a:cubicBezTo>
                    <a:pt x="64748" y="106860"/>
                    <a:pt x="64748" y="106860"/>
                    <a:pt x="64748" y="106860"/>
                  </a:cubicBezTo>
                  <a:cubicBezTo>
                    <a:pt x="64748" y="109099"/>
                    <a:pt x="64748" y="109099"/>
                    <a:pt x="64748" y="109099"/>
                  </a:cubicBezTo>
                  <a:cubicBezTo>
                    <a:pt x="65672" y="109796"/>
                    <a:pt x="65672" y="109796"/>
                    <a:pt x="65672" y="109796"/>
                  </a:cubicBezTo>
                  <a:cubicBezTo>
                    <a:pt x="66929" y="110294"/>
                    <a:pt x="66929" y="110294"/>
                    <a:pt x="66929" y="110294"/>
                  </a:cubicBezTo>
                  <a:cubicBezTo>
                    <a:pt x="68407" y="109796"/>
                    <a:pt x="68407" y="109796"/>
                    <a:pt x="68407" y="109796"/>
                  </a:cubicBezTo>
                  <a:cubicBezTo>
                    <a:pt x="69516" y="110543"/>
                    <a:pt x="69516" y="110543"/>
                    <a:pt x="69516" y="110543"/>
                  </a:cubicBezTo>
                  <a:cubicBezTo>
                    <a:pt x="70625" y="110095"/>
                    <a:pt x="70625" y="110095"/>
                    <a:pt x="70625" y="110095"/>
                  </a:cubicBezTo>
                  <a:lnTo>
                    <a:pt x="70255" y="112036"/>
                  </a:lnTo>
                  <a:close/>
                  <a:moveTo>
                    <a:pt x="90619" y="104620"/>
                  </a:moveTo>
                  <a:lnTo>
                    <a:pt x="90619" y="104620"/>
                  </a:lnTo>
                  <a:cubicBezTo>
                    <a:pt x="92245" y="108851"/>
                    <a:pt x="92245" y="108851"/>
                    <a:pt x="92245" y="108851"/>
                  </a:cubicBezTo>
                  <a:cubicBezTo>
                    <a:pt x="92429" y="108602"/>
                    <a:pt x="92799" y="107855"/>
                    <a:pt x="93353" y="106611"/>
                  </a:cubicBezTo>
                  <a:cubicBezTo>
                    <a:pt x="94462" y="100688"/>
                    <a:pt x="94462" y="100688"/>
                    <a:pt x="94462" y="100688"/>
                  </a:cubicBezTo>
                  <a:cubicBezTo>
                    <a:pt x="93908" y="99941"/>
                    <a:pt x="93908" y="99941"/>
                    <a:pt x="93908" y="99941"/>
                  </a:cubicBezTo>
                  <a:lnTo>
                    <a:pt x="90619" y="10462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5760707" y="3248021"/>
              <a:ext cx="130800" cy="291900"/>
            </a:xfrm>
            <a:custGeom>
              <a:rect b="b" l="l" r="r" t="t"/>
              <a:pathLst>
                <a:path extrusionOk="0" h="120000" w="120000">
                  <a:moveTo>
                    <a:pt x="84551" y="119296"/>
                  </a:moveTo>
                  <a:lnTo>
                    <a:pt x="85864" y="119882"/>
                  </a:lnTo>
                  <a:lnTo>
                    <a:pt x="91115" y="115777"/>
                  </a:lnTo>
                  <a:lnTo>
                    <a:pt x="101619" y="110498"/>
                  </a:lnTo>
                  <a:lnTo>
                    <a:pt x="101619" y="110498"/>
                  </a:lnTo>
                  <a:lnTo>
                    <a:pt x="80612" y="90205"/>
                  </a:lnTo>
                  <a:lnTo>
                    <a:pt x="88490" y="81994"/>
                  </a:lnTo>
                  <a:lnTo>
                    <a:pt x="72997" y="68035"/>
                  </a:lnTo>
                  <a:lnTo>
                    <a:pt x="76936" y="59354"/>
                  </a:lnTo>
                  <a:lnTo>
                    <a:pt x="91115" y="58181"/>
                  </a:lnTo>
                  <a:lnTo>
                    <a:pt x="119737" y="44809"/>
                  </a:lnTo>
                  <a:lnTo>
                    <a:pt x="108183" y="45982"/>
                  </a:lnTo>
                  <a:lnTo>
                    <a:pt x="96367" y="41876"/>
                  </a:lnTo>
                  <a:lnTo>
                    <a:pt x="98993" y="36598"/>
                  </a:lnTo>
                  <a:lnTo>
                    <a:pt x="92428" y="29677"/>
                  </a:lnTo>
                  <a:lnTo>
                    <a:pt x="76936" y="31319"/>
                  </a:lnTo>
                  <a:lnTo>
                    <a:pt x="74310" y="25571"/>
                  </a:lnTo>
                  <a:lnTo>
                    <a:pt x="87177" y="17360"/>
                  </a:lnTo>
                  <a:lnTo>
                    <a:pt x="89803" y="7507"/>
                  </a:lnTo>
                  <a:lnTo>
                    <a:pt x="76936" y="0"/>
                  </a:lnTo>
                  <a:lnTo>
                    <a:pt x="72997" y="469"/>
                  </a:lnTo>
                  <a:lnTo>
                    <a:pt x="62494" y="7507"/>
                  </a:lnTo>
                  <a:lnTo>
                    <a:pt x="39124" y="15718"/>
                  </a:lnTo>
                  <a:lnTo>
                    <a:pt x="23369" y="30733"/>
                  </a:lnTo>
                  <a:lnTo>
                    <a:pt x="15492" y="31319"/>
                  </a:lnTo>
                  <a:lnTo>
                    <a:pt x="9190" y="41876"/>
                  </a:lnTo>
                  <a:lnTo>
                    <a:pt x="9190" y="43636"/>
                  </a:lnTo>
                  <a:lnTo>
                    <a:pt x="9190" y="43636"/>
                  </a:lnTo>
                  <a:lnTo>
                    <a:pt x="0" y="49970"/>
                  </a:lnTo>
                  <a:lnTo>
                    <a:pt x="20743" y="58768"/>
                  </a:lnTo>
                  <a:lnTo>
                    <a:pt x="19431" y="63343"/>
                  </a:lnTo>
                  <a:lnTo>
                    <a:pt x="23369" y="62756"/>
                  </a:lnTo>
                  <a:lnTo>
                    <a:pt x="31247" y="72140"/>
                  </a:lnTo>
                  <a:lnTo>
                    <a:pt x="31247" y="72140"/>
                  </a:lnTo>
                  <a:lnTo>
                    <a:pt x="27308" y="81994"/>
                  </a:lnTo>
                  <a:lnTo>
                    <a:pt x="40437" y="83167"/>
                  </a:lnTo>
                  <a:lnTo>
                    <a:pt x="58555" y="78475"/>
                  </a:lnTo>
                  <a:lnTo>
                    <a:pt x="59868" y="73900"/>
                  </a:lnTo>
                  <a:lnTo>
                    <a:pt x="75623" y="80234"/>
                  </a:lnTo>
                  <a:lnTo>
                    <a:pt x="75623" y="80234"/>
                  </a:lnTo>
                  <a:lnTo>
                    <a:pt x="75623" y="88445"/>
                  </a:lnTo>
                  <a:lnTo>
                    <a:pt x="89803" y="107096"/>
                  </a:lnTo>
                  <a:lnTo>
                    <a:pt x="84551" y="11929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5709087" y="3248021"/>
              <a:ext cx="50400" cy="27600"/>
            </a:xfrm>
            <a:custGeom>
              <a:rect b="b" l="l" r="r" t="t"/>
              <a:pathLst>
                <a:path extrusionOk="0" h="120000" w="120000">
                  <a:moveTo>
                    <a:pt x="6857" y="106105"/>
                  </a:moveTo>
                  <a:lnTo>
                    <a:pt x="119314" y="118736"/>
                  </a:lnTo>
                  <a:lnTo>
                    <a:pt x="105599" y="49263"/>
                  </a:lnTo>
                  <a:lnTo>
                    <a:pt x="112457" y="36631"/>
                  </a:lnTo>
                  <a:lnTo>
                    <a:pt x="58285" y="24000"/>
                  </a:lnTo>
                  <a:lnTo>
                    <a:pt x="37714" y="0"/>
                  </a:lnTo>
                  <a:lnTo>
                    <a:pt x="0" y="68210"/>
                  </a:lnTo>
                  <a:lnTo>
                    <a:pt x="6857" y="10610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5576888" y="3214038"/>
              <a:ext cx="119700" cy="65400"/>
            </a:xfrm>
            <a:custGeom>
              <a:rect b="b" l="l" r="r" t="t"/>
              <a:pathLst>
                <a:path extrusionOk="0" h="120000" w="120000">
                  <a:moveTo>
                    <a:pt x="75502" y="109043"/>
                  </a:moveTo>
                  <a:lnTo>
                    <a:pt x="113971" y="119478"/>
                  </a:lnTo>
                  <a:lnTo>
                    <a:pt x="116842" y="77739"/>
                  </a:lnTo>
                  <a:lnTo>
                    <a:pt x="119712" y="75130"/>
                  </a:lnTo>
                  <a:lnTo>
                    <a:pt x="95311" y="77739"/>
                  </a:lnTo>
                  <a:lnTo>
                    <a:pt x="95311" y="75130"/>
                  </a:lnTo>
                  <a:lnTo>
                    <a:pt x="61148" y="52173"/>
                  </a:lnTo>
                  <a:lnTo>
                    <a:pt x="61148" y="31304"/>
                  </a:lnTo>
                  <a:lnTo>
                    <a:pt x="51100" y="41739"/>
                  </a:lnTo>
                  <a:lnTo>
                    <a:pt x="42775" y="15652"/>
                  </a:lnTo>
                  <a:lnTo>
                    <a:pt x="19808" y="0"/>
                  </a:lnTo>
                  <a:lnTo>
                    <a:pt x="15502" y="10434"/>
                  </a:lnTo>
                  <a:lnTo>
                    <a:pt x="11196" y="2608"/>
                  </a:lnTo>
                  <a:lnTo>
                    <a:pt x="0" y="46956"/>
                  </a:lnTo>
                  <a:lnTo>
                    <a:pt x="42775" y="96000"/>
                  </a:lnTo>
                  <a:lnTo>
                    <a:pt x="65454" y="96000"/>
                  </a:lnTo>
                  <a:lnTo>
                    <a:pt x="75502" y="10904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5697756" y="3279487"/>
              <a:ext cx="70500" cy="90600"/>
            </a:xfrm>
            <a:custGeom>
              <a:rect b="b" l="l" r="r" t="t"/>
              <a:pathLst>
                <a:path extrusionOk="0" h="120000" w="120000">
                  <a:moveTo>
                    <a:pt x="102650" y="117735"/>
                  </a:moveTo>
                  <a:lnTo>
                    <a:pt x="102650" y="119622"/>
                  </a:lnTo>
                  <a:lnTo>
                    <a:pt x="119518" y="99245"/>
                  </a:lnTo>
                  <a:lnTo>
                    <a:pt x="119518" y="95471"/>
                  </a:lnTo>
                  <a:lnTo>
                    <a:pt x="95421" y="65283"/>
                  </a:lnTo>
                  <a:lnTo>
                    <a:pt x="83373" y="74716"/>
                  </a:lnTo>
                  <a:lnTo>
                    <a:pt x="71325" y="63396"/>
                  </a:lnTo>
                  <a:lnTo>
                    <a:pt x="95421" y="26037"/>
                  </a:lnTo>
                  <a:lnTo>
                    <a:pt x="42891" y="26037"/>
                  </a:lnTo>
                  <a:lnTo>
                    <a:pt x="42891" y="26037"/>
                  </a:lnTo>
                  <a:lnTo>
                    <a:pt x="4337" y="0"/>
                  </a:lnTo>
                  <a:lnTo>
                    <a:pt x="0" y="14716"/>
                  </a:lnTo>
                  <a:lnTo>
                    <a:pt x="18795" y="106792"/>
                  </a:lnTo>
                  <a:lnTo>
                    <a:pt x="52530" y="103018"/>
                  </a:lnTo>
                  <a:lnTo>
                    <a:pt x="64578" y="78490"/>
                  </a:lnTo>
                  <a:lnTo>
                    <a:pt x="85783" y="84150"/>
                  </a:lnTo>
                  <a:lnTo>
                    <a:pt x="102650" y="11773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5569334" y="3546319"/>
              <a:ext cx="30300" cy="59100"/>
            </a:xfrm>
            <a:custGeom>
              <a:rect b="b" l="l" r="r" t="t"/>
              <a:pathLst>
                <a:path extrusionOk="0" h="120000" w="120000">
                  <a:moveTo>
                    <a:pt x="17142" y="105071"/>
                  </a:moveTo>
                  <a:lnTo>
                    <a:pt x="51428" y="119425"/>
                  </a:lnTo>
                  <a:lnTo>
                    <a:pt x="73142" y="113684"/>
                  </a:lnTo>
                  <a:lnTo>
                    <a:pt x="118857" y="90717"/>
                  </a:lnTo>
                  <a:lnTo>
                    <a:pt x="118857" y="65454"/>
                  </a:lnTo>
                  <a:lnTo>
                    <a:pt x="113142" y="65454"/>
                  </a:lnTo>
                  <a:lnTo>
                    <a:pt x="90285" y="39617"/>
                  </a:lnTo>
                  <a:lnTo>
                    <a:pt x="67428" y="25263"/>
                  </a:lnTo>
                  <a:lnTo>
                    <a:pt x="67428" y="19521"/>
                  </a:lnTo>
                  <a:lnTo>
                    <a:pt x="34285" y="2296"/>
                  </a:lnTo>
                  <a:lnTo>
                    <a:pt x="17142" y="0"/>
                  </a:lnTo>
                  <a:lnTo>
                    <a:pt x="17142" y="2296"/>
                  </a:lnTo>
                  <a:lnTo>
                    <a:pt x="28571" y="13779"/>
                  </a:lnTo>
                  <a:lnTo>
                    <a:pt x="5714" y="53971"/>
                  </a:lnTo>
                  <a:lnTo>
                    <a:pt x="0" y="53971"/>
                  </a:lnTo>
                  <a:lnTo>
                    <a:pt x="17142" y="1050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5393070" y="3108312"/>
              <a:ext cx="445500" cy="463200"/>
            </a:xfrm>
            <a:custGeom>
              <a:rect b="b" l="l" r="r" t="t"/>
              <a:pathLst>
                <a:path extrusionOk="0" h="120000" w="120000">
                  <a:moveTo>
                    <a:pt x="34329" y="116231"/>
                  </a:moveTo>
                  <a:lnTo>
                    <a:pt x="38178" y="119926"/>
                  </a:lnTo>
                  <a:lnTo>
                    <a:pt x="40487" y="118448"/>
                  </a:lnTo>
                  <a:lnTo>
                    <a:pt x="40487" y="116600"/>
                  </a:lnTo>
                  <a:lnTo>
                    <a:pt x="43104" y="115123"/>
                  </a:lnTo>
                  <a:lnTo>
                    <a:pt x="45798" y="111133"/>
                  </a:lnTo>
                  <a:lnTo>
                    <a:pt x="46953" y="111133"/>
                  </a:lnTo>
                  <a:lnTo>
                    <a:pt x="47338" y="104852"/>
                  </a:lnTo>
                  <a:lnTo>
                    <a:pt x="49647" y="99753"/>
                  </a:lnTo>
                  <a:lnTo>
                    <a:pt x="48107" y="91330"/>
                  </a:lnTo>
                  <a:lnTo>
                    <a:pt x="50801" y="89113"/>
                  </a:lnTo>
                  <a:lnTo>
                    <a:pt x="51879" y="89482"/>
                  </a:lnTo>
                  <a:lnTo>
                    <a:pt x="53418" y="87266"/>
                  </a:lnTo>
                  <a:lnTo>
                    <a:pt x="57652" y="86157"/>
                  </a:lnTo>
                  <a:lnTo>
                    <a:pt x="57652" y="84679"/>
                  </a:lnTo>
                  <a:lnTo>
                    <a:pt x="68351" y="74778"/>
                  </a:lnTo>
                  <a:lnTo>
                    <a:pt x="74047" y="72635"/>
                  </a:lnTo>
                  <a:lnTo>
                    <a:pt x="77126" y="68571"/>
                  </a:lnTo>
                  <a:lnTo>
                    <a:pt x="76356" y="65985"/>
                  </a:lnTo>
                  <a:lnTo>
                    <a:pt x="80205" y="64950"/>
                  </a:lnTo>
                  <a:lnTo>
                    <a:pt x="81744" y="62364"/>
                  </a:lnTo>
                  <a:lnTo>
                    <a:pt x="82822" y="65615"/>
                  </a:lnTo>
                  <a:lnTo>
                    <a:pt x="84746" y="65246"/>
                  </a:lnTo>
                  <a:lnTo>
                    <a:pt x="81744" y="46921"/>
                  </a:lnTo>
                  <a:lnTo>
                    <a:pt x="82437" y="43300"/>
                  </a:lnTo>
                  <a:lnTo>
                    <a:pt x="88980" y="48768"/>
                  </a:lnTo>
                  <a:lnTo>
                    <a:pt x="97754" y="48768"/>
                  </a:lnTo>
                  <a:lnTo>
                    <a:pt x="94291" y="56453"/>
                  </a:lnTo>
                  <a:lnTo>
                    <a:pt x="95445" y="57931"/>
                  </a:lnTo>
                  <a:lnTo>
                    <a:pt x="97370" y="56083"/>
                  </a:lnTo>
                  <a:lnTo>
                    <a:pt x="101218" y="61995"/>
                  </a:lnTo>
                  <a:lnTo>
                    <a:pt x="103066" y="55344"/>
                  </a:lnTo>
                  <a:lnTo>
                    <a:pt x="105760" y="55049"/>
                  </a:lnTo>
                  <a:lnTo>
                    <a:pt x="109993" y="45443"/>
                  </a:lnTo>
                  <a:lnTo>
                    <a:pt x="116844" y="40344"/>
                  </a:lnTo>
                  <a:lnTo>
                    <a:pt x="119923" y="36280"/>
                  </a:lnTo>
                  <a:lnTo>
                    <a:pt x="115689" y="35615"/>
                  </a:lnTo>
                  <a:lnTo>
                    <a:pt x="113765" y="30812"/>
                  </a:lnTo>
                  <a:lnTo>
                    <a:pt x="111148" y="32290"/>
                  </a:lnTo>
                  <a:lnTo>
                    <a:pt x="108454" y="31182"/>
                  </a:lnTo>
                  <a:lnTo>
                    <a:pt x="97370" y="38866"/>
                  </a:lnTo>
                  <a:lnTo>
                    <a:pt x="98909" y="43300"/>
                  </a:lnTo>
                  <a:lnTo>
                    <a:pt x="85516" y="42561"/>
                  </a:lnTo>
                  <a:lnTo>
                    <a:pt x="83592" y="36650"/>
                  </a:lnTo>
                  <a:lnTo>
                    <a:pt x="81359" y="38497"/>
                  </a:lnTo>
                  <a:lnTo>
                    <a:pt x="80205" y="44408"/>
                  </a:lnTo>
                  <a:lnTo>
                    <a:pt x="69506" y="42931"/>
                  </a:lnTo>
                  <a:lnTo>
                    <a:pt x="67196" y="41083"/>
                  </a:lnTo>
                  <a:lnTo>
                    <a:pt x="61116" y="41083"/>
                  </a:lnTo>
                  <a:lnTo>
                    <a:pt x="48877" y="34137"/>
                  </a:lnTo>
                  <a:lnTo>
                    <a:pt x="52649" y="26822"/>
                  </a:lnTo>
                  <a:lnTo>
                    <a:pt x="44644" y="23128"/>
                  </a:lnTo>
                  <a:lnTo>
                    <a:pt x="43489" y="17955"/>
                  </a:lnTo>
                  <a:lnTo>
                    <a:pt x="46183" y="15073"/>
                  </a:lnTo>
                  <a:lnTo>
                    <a:pt x="44259" y="11009"/>
                  </a:lnTo>
                  <a:lnTo>
                    <a:pt x="50416" y="2955"/>
                  </a:lnTo>
                  <a:lnTo>
                    <a:pt x="45798" y="0"/>
                  </a:lnTo>
                  <a:lnTo>
                    <a:pt x="40872" y="2955"/>
                  </a:lnTo>
                  <a:lnTo>
                    <a:pt x="38948" y="2216"/>
                  </a:lnTo>
                  <a:lnTo>
                    <a:pt x="29788" y="7315"/>
                  </a:lnTo>
                  <a:lnTo>
                    <a:pt x="29403" y="7315"/>
                  </a:lnTo>
                  <a:lnTo>
                    <a:pt x="24015" y="5911"/>
                  </a:lnTo>
                  <a:lnTo>
                    <a:pt x="24015" y="13596"/>
                  </a:lnTo>
                  <a:lnTo>
                    <a:pt x="29403" y="17216"/>
                  </a:lnTo>
                  <a:lnTo>
                    <a:pt x="27479" y="22758"/>
                  </a:lnTo>
                  <a:lnTo>
                    <a:pt x="14855" y="37758"/>
                  </a:lnTo>
                  <a:lnTo>
                    <a:pt x="9159" y="36650"/>
                  </a:lnTo>
                  <a:lnTo>
                    <a:pt x="5695" y="41822"/>
                  </a:lnTo>
                  <a:lnTo>
                    <a:pt x="12546" y="53571"/>
                  </a:lnTo>
                  <a:lnTo>
                    <a:pt x="3001" y="53571"/>
                  </a:lnTo>
                  <a:lnTo>
                    <a:pt x="0" y="56083"/>
                  </a:lnTo>
                  <a:lnTo>
                    <a:pt x="384" y="56083"/>
                  </a:lnTo>
                  <a:lnTo>
                    <a:pt x="3001" y="59778"/>
                  </a:lnTo>
                  <a:lnTo>
                    <a:pt x="6465" y="59408"/>
                  </a:lnTo>
                  <a:lnTo>
                    <a:pt x="9544" y="57931"/>
                  </a:lnTo>
                  <a:lnTo>
                    <a:pt x="7620" y="61256"/>
                  </a:lnTo>
                  <a:lnTo>
                    <a:pt x="3771" y="61995"/>
                  </a:lnTo>
                  <a:lnTo>
                    <a:pt x="9544" y="68201"/>
                  </a:lnTo>
                  <a:lnTo>
                    <a:pt x="14855" y="66724"/>
                  </a:lnTo>
                  <a:lnTo>
                    <a:pt x="16010" y="63472"/>
                  </a:lnTo>
                  <a:lnTo>
                    <a:pt x="16010" y="61625"/>
                  </a:lnTo>
                  <a:lnTo>
                    <a:pt x="20243" y="62364"/>
                  </a:lnTo>
                  <a:lnTo>
                    <a:pt x="17934" y="63103"/>
                  </a:lnTo>
                  <a:lnTo>
                    <a:pt x="19089" y="78103"/>
                  </a:lnTo>
                  <a:lnTo>
                    <a:pt x="21013" y="86527"/>
                  </a:lnTo>
                  <a:lnTo>
                    <a:pt x="25554" y="93842"/>
                  </a:lnTo>
                  <a:lnTo>
                    <a:pt x="28248" y="103743"/>
                  </a:lnTo>
                  <a:lnTo>
                    <a:pt x="31327" y="105960"/>
                  </a:lnTo>
                  <a:lnTo>
                    <a:pt x="31327" y="105960"/>
                  </a:lnTo>
                  <a:lnTo>
                    <a:pt x="34329" y="11623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5389292" y="3010138"/>
              <a:ext cx="109500" cy="85800"/>
            </a:xfrm>
            <a:custGeom>
              <a:rect b="b" l="l" r="r" t="t"/>
              <a:pathLst>
                <a:path extrusionOk="0" h="120000" w="120000">
                  <a:moveTo>
                    <a:pt x="54203" y="69832"/>
                  </a:moveTo>
                  <a:lnTo>
                    <a:pt x="65169" y="119598"/>
                  </a:lnTo>
                  <a:lnTo>
                    <a:pt x="96187" y="101538"/>
                  </a:lnTo>
                  <a:lnTo>
                    <a:pt x="119686" y="101538"/>
                  </a:lnTo>
                  <a:lnTo>
                    <a:pt x="116553" y="71839"/>
                  </a:lnTo>
                  <a:lnTo>
                    <a:pt x="97754" y="73846"/>
                  </a:lnTo>
                  <a:lnTo>
                    <a:pt x="96187" y="49765"/>
                  </a:lnTo>
                  <a:lnTo>
                    <a:pt x="66736" y="49765"/>
                  </a:lnTo>
                  <a:lnTo>
                    <a:pt x="65169" y="41739"/>
                  </a:lnTo>
                  <a:lnTo>
                    <a:pt x="26318" y="41739"/>
                  </a:lnTo>
                  <a:lnTo>
                    <a:pt x="26318" y="27692"/>
                  </a:lnTo>
                  <a:lnTo>
                    <a:pt x="49817" y="25685"/>
                  </a:lnTo>
                  <a:lnTo>
                    <a:pt x="55770" y="22073"/>
                  </a:lnTo>
                  <a:lnTo>
                    <a:pt x="49817" y="24080"/>
                  </a:lnTo>
                  <a:lnTo>
                    <a:pt x="46684" y="0"/>
                  </a:lnTo>
                  <a:lnTo>
                    <a:pt x="29451" y="8026"/>
                  </a:lnTo>
                  <a:lnTo>
                    <a:pt x="14099" y="41739"/>
                  </a:lnTo>
                  <a:lnTo>
                    <a:pt x="0" y="45752"/>
                  </a:lnTo>
                  <a:lnTo>
                    <a:pt x="10966" y="79464"/>
                  </a:lnTo>
                  <a:lnTo>
                    <a:pt x="1566" y="107558"/>
                  </a:lnTo>
                  <a:lnTo>
                    <a:pt x="6266" y="109565"/>
                  </a:lnTo>
                  <a:lnTo>
                    <a:pt x="40417" y="93511"/>
                  </a:lnTo>
                  <a:lnTo>
                    <a:pt x="54203" y="698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5066980" y="2679115"/>
              <a:ext cx="616800" cy="329700"/>
            </a:xfrm>
            <a:custGeom>
              <a:rect b="b" l="l" r="r" t="t"/>
              <a:pathLst>
                <a:path extrusionOk="0" h="120000" w="120000">
                  <a:moveTo>
                    <a:pt x="118555" y="53044"/>
                  </a:moveTo>
                  <a:lnTo>
                    <a:pt x="118555" y="53044"/>
                  </a:lnTo>
                  <a:cubicBezTo>
                    <a:pt x="117444" y="54602"/>
                    <a:pt x="117444" y="54602"/>
                    <a:pt x="117444" y="54602"/>
                  </a:cubicBezTo>
                  <a:cubicBezTo>
                    <a:pt x="109722" y="40692"/>
                    <a:pt x="109722" y="40692"/>
                    <a:pt x="109722" y="40692"/>
                  </a:cubicBezTo>
                  <a:cubicBezTo>
                    <a:pt x="103666" y="42249"/>
                    <a:pt x="103666" y="42249"/>
                    <a:pt x="103666" y="42249"/>
                  </a:cubicBezTo>
                  <a:cubicBezTo>
                    <a:pt x="100666" y="38096"/>
                    <a:pt x="100666" y="38096"/>
                    <a:pt x="100666" y="38096"/>
                  </a:cubicBezTo>
                  <a:cubicBezTo>
                    <a:pt x="99000" y="42768"/>
                    <a:pt x="99000" y="42768"/>
                    <a:pt x="99000" y="42768"/>
                  </a:cubicBezTo>
                  <a:cubicBezTo>
                    <a:pt x="92666" y="20034"/>
                    <a:pt x="92666" y="20034"/>
                    <a:pt x="92666" y="20034"/>
                  </a:cubicBezTo>
                  <a:cubicBezTo>
                    <a:pt x="89055" y="14429"/>
                    <a:pt x="89055" y="14429"/>
                    <a:pt x="89055" y="14429"/>
                  </a:cubicBezTo>
                  <a:cubicBezTo>
                    <a:pt x="89333" y="9757"/>
                    <a:pt x="89333" y="9757"/>
                    <a:pt x="89333" y="9757"/>
                  </a:cubicBezTo>
                  <a:cubicBezTo>
                    <a:pt x="79666" y="17543"/>
                    <a:pt x="79666" y="17543"/>
                    <a:pt x="79666" y="17543"/>
                  </a:cubicBezTo>
                  <a:cubicBezTo>
                    <a:pt x="79666" y="13910"/>
                    <a:pt x="79666" y="13910"/>
                    <a:pt x="79666" y="13910"/>
                  </a:cubicBezTo>
                  <a:cubicBezTo>
                    <a:pt x="75277" y="11314"/>
                    <a:pt x="75277" y="11314"/>
                    <a:pt x="75277" y="11314"/>
                  </a:cubicBezTo>
                  <a:cubicBezTo>
                    <a:pt x="73055" y="12871"/>
                    <a:pt x="73055" y="12871"/>
                    <a:pt x="73055" y="12871"/>
                  </a:cubicBezTo>
                  <a:cubicBezTo>
                    <a:pt x="71722" y="1038"/>
                    <a:pt x="71722" y="1038"/>
                    <a:pt x="71722" y="1038"/>
                  </a:cubicBezTo>
                  <a:cubicBezTo>
                    <a:pt x="67000" y="0"/>
                    <a:pt x="67000" y="0"/>
                    <a:pt x="67000" y="0"/>
                  </a:cubicBezTo>
                  <a:cubicBezTo>
                    <a:pt x="55722" y="9238"/>
                    <a:pt x="55722" y="9238"/>
                    <a:pt x="55722" y="9238"/>
                  </a:cubicBezTo>
                  <a:cubicBezTo>
                    <a:pt x="43055" y="12871"/>
                    <a:pt x="43055" y="12871"/>
                    <a:pt x="43055" y="12871"/>
                  </a:cubicBezTo>
                  <a:cubicBezTo>
                    <a:pt x="45222" y="22110"/>
                    <a:pt x="45222" y="22110"/>
                    <a:pt x="45222" y="22110"/>
                  </a:cubicBezTo>
                  <a:cubicBezTo>
                    <a:pt x="39722" y="30934"/>
                    <a:pt x="39722" y="30934"/>
                    <a:pt x="39722" y="30934"/>
                  </a:cubicBezTo>
                  <a:cubicBezTo>
                    <a:pt x="44666" y="37058"/>
                    <a:pt x="44666" y="37058"/>
                    <a:pt x="44666" y="37058"/>
                  </a:cubicBezTo>
                  <a:cubicBezTo>
                    <a:pt x="43833" y="42768"/>
                    <a:pt x="43833" y="42768"/>
                    <a:pt x="43833" y="42768"/>
                  </a:cubicBezTo>
                  <a:cubicBezTo>
                    <a:pt x="39166" y="45259"/>
                    <a:pt x="39166" y="45259"/>
                    <a:pt x="39166" y="45259"/>
                  </a:cubicBezTo>
                  <a:cubicBezTo>
                    <a:pt x="35333" y="39134"/>
                    <a:pt x="35333" y="39134"/>
                    <a:pt x="35333" y="39134"/>
                  </a:cubicBezTo>
                  <a:cubicBezTo>
                    <a:pt x="31166" y="40692"/>
                    <a:pt x="31166" y="40692"/>
                    <a:pt x="31166" y="40692"/>
                  </a:cubicBezTo>
                  <a:cubicBezTo>
                    <a:pt x="28388" y="44844"/>
                    <a:pt x="28388" y="44844"/>
                    <a:pt x="28388" y="44844"/>
                  </a:cubicBezTo>
                  <a:cubicBezTo>
                    <a:pt x="21777" y="37058"/>
                    <a:pt x="21777" y="37058"/>
                    <a:pt x="21777" y="37058"/>
                  </a:cubicBezTo>
                  <a:cubicBezTo>
                    <a:pt x="16277" y="34463"/>
                    <a:pt x="16277" y="34463"/>
                    <a:pt x="16277" y="34463"/>
                  </a:cubicBezTo>
                  <a:cubicBezTo>
                    <a:pt x="15444" y="37058"/>
                    <a:pt x="15444" y="37058"/>
                    <a:pt x="15444" y="37058"/>
                  </a:cubicBezTo>
                  <a:cubicBezTo>
                    <a:pt x="13277" y="33944"/>
                    <a:pt x="13277" y="33944"/>
                    <a:pt x="13277" y="33944"/>
                  </a:cubicBezTo>
                  <a:cubicBezTo>
                    <a:pt x="6111" y="44325"/>
                    <a:pt x="6111" y="44325"/>
                    <a:pt x="6111" y="44325"/>
                  </a:cubicBezTo>
                  <a:cubicBezTo>
                    <a:pt x="7444" y="48892"/>
                    <a:pt x="7444" y="48892"/>
                    <a:pt x="7444" y="48892"/>
                  </a:cubicBezTo>
                  <a:cubicBezTo>
                    <a:pt x="7166" y="49411"/>
                    <a:pt x="7166" y="49411"/>
                    <a:pt x="7166" y="49411"/>
                  </a:cubicBezTo>
                  <a:lnTo>
                    <a:pt x="5555" y="50968"/>
                  </a:lnTo>
                  <a:cubicBezTo>
                    <a:pt x="5277" y="51487"/>
                    <a:pt x="5277" y="51487"/>
                    <a:pt x="2777" y="44325"/>
                  </a:cubicBezTo>
                  <a:cubicBezTo>
                    <a:pt x="0" y="60207"/>
                    <a:pt x="0" y="60207"/>
                    <a:pt x="0" y="60207"/>
                  </a:cubicBezTo>
                  <a:cubicBezTo>
                    <a:pt x="2222" y="66435"/>
                    <a:pt x="2222" y="66435"/>
                    <a:pt x="2222" y="66435"/>
                  </a:cubicBezTo>
                  <a:cubicBezTo>
                    <a:pt x="4722" y="65916"/>
                    <a:pt x="4722" y="65916"/>
                    <a:pt x="4722" y="65916"/>
                  </a:cubicBezTo>
                  <a:cubicBezTo>
                    <a:pt x="6666" y="75674"/>
                    <a:pt x="6666" y="75674"/>
                    <a:pt x="6666" y="75674"/>
                  </a:cubicBezTo>
                  <a:cubicBezTo>
                    <a:pt x="5000" y="75674"/>
                    <a:pt x="5000" y="75674"/>
                    <a:pt x="5000" y="75674"/>
                  </a:cubicBezTo>
                  <a:cubicBezTo>
                    <a:pt x="4444" y="77231"/>
                    <a:pt x="4444" y="77231"/>
                    <a:pt x="4444" y="77231"/>
                  </a:cubicBezTo>
                  <a:cubicBezTo>
                    <a:pt x="6666" y="79307"/>
                    <a:pt x="6666" y="79307"/>
                    <a:pt x="6666" y="79307"/>
                  </a:cubicBezTo>
                  <a:cubicBezTo>
                    <a:pt x="7166" y="79307"/>
                    <a:pt x="7166" y="79307"/>
                    <a:pt x="7166" y="79307"/>
                  </a:cubicBezTo>
                  <a:cubicBezTo>
                    <a:pt x="6388" y="77750"/>
                    <a:pt x="6388" y="77750"/>
                    <a:pt x="6388" y="77750"/>
                  </a:cubicBezTo>
                  <a:cubicBezTo>
                    <a:pt x="11333" y="75155"/>
                    <a:pt x="11333" y="75155"/>
                    <a:pt x="11333" y="75155"/>
                  </a:cubicBezTo>
                  <a:cubicBezTo>
                    <a:pt x="13277" y="71626"/>
                    <a:pt x="13277" y="71626"/>
                    <a:pt x="13277" y="71626"/>
                  </a:cubicBezTo>
                  <a:cubicBezTo>
                    <a:pt x="18777" y="72664"/>
                    <a:pt x="18777" y="72664"/>
                    <a:pt x="18777" y="72664"/>
                  </a:cubicBezTo>
                  <a:cubicBezTo>
                    <a:pt x="22055" y="82941"/>
                    <a:pt x="22055" y="82941"/>
                    <a:pt x="22055" y="82941"/>
                  </a:cubicBezTo>
                  <a:cubicBezTo>
                    <a:pt x="22611" y="83460"/>
                    <a:pt x="22611" y="83460"/>
                    <a:pt x="22611" y="83460"/>
                  </a:cubicBezTo>
                  <a:cubicBezTo>
                    <a:pt x="24555" y="89584"/>
                    <a:pt x="24555" y="89584"/>
                    <a:pt x="24555" y="89584"/>
                  </a:cubicBezTo>
                  <a:cubicBezTo>
                    <a:pt x="20722" y="87508"/>
                    <a:pt x="20722" y="87508"/>
                    <a:pt x="20722" y="87508"/>
                  </a:cubicBezTo>
                  <a:cubicBezTo>
                    <a:pt x="19055" y="89065"/>
                    <a:pt x="19055" y="89065"/>
                    <a:pt x="19055" y="89065"/>
                  </a:cubicBezTo>
                  <a:cubicBezTo>
                    <a:pt x="16833" y="87508"/>
                    <a:pt x="16833" y="87508"/>
                    <a:pt x="16833" y="87508"/>
                  </a:cubicBezTo>
                  <a:cubicBezTo>
                    <a:pt x="14888" y="89584"/>
                    <a:pt x="14888" y="89584"/>
                    <a:pt x="14888" y="89584"/>
                  </a:cubicBezTo>
                  <a:cubicBezTo>
                    <a:pt x="14611" y="89065"/>
                    <a:pt x="14611" y="89065"/>
                    <a:pt x="14611" y="89065"/>
                  </a:cubicBezTo>
                  <a:cubicBezTo>
                    <a:pt x="14611" y="94256"/>
                    <a:pt x="14611" y="94256"/>
                    <a:pt x="14611" y="94256"/>
                  </a:cubicBezTo>
                  <a:cubicBezTo>
                    <a:pt x="10777" y="93737"/>
                    <a:pt x="10777" y="93737"/>
                    <a:pt x="10777" y="93737"/>
                  </a:cubicBezTo>
                  <a:cubicBezTo>
                    <a:pt x="14055" y="100380"/>
                    <a:pt x="14055" y="100380"/>
                    <a:pt x="14055" y="100380"/>
                  </a:cubicBezTo>
                  <a:cubicBezTo>
                    <a:pt x="14055" y="104429"/>
                    <a:pt x="14055" y="104429"/>
                    <a:pt x="14055" y="104429"/>
                  </a:cubicBezTo>
                  <a:cubicBezTo>
                    <a:pt x="18222" y="108062"/>
                    <a:pt x="18222" y="108062"/>
                    <a:pt x="18222" y="108062"/>
                  </a:cubicBezTo>
                  <a:cubicBezTo>
                    <a:pt x="17666" y="111695"/>
                    <a:pt x="17666" y="111695"/>
                    <a:pt x="17666" y="111695"/>
                  </a:cubicBezTo>
                  <a:cubicBezTo>
                    <a:pt x="17666" y="113148"/>
                    <a:pt x="17666" y="113148"/>
                    <a:pt x="17666" y="113148"/>
                  </a:cubicBezTo>
                  <a:cubicBezTo>
                    <a:pt x="18222" y="112214"/>
                    <a:pt x="18222" y="112214"/>
                    <a:pt x="18222" y="112214"/>
                  </a:cubicBezTo>
                  <a:cubicBezTo>
                    <a:pt x="22333" y="109619"/>
                    <a:pt x="22333" y="109619"/>
                    <a:pt x="22333" y="109619"/>
                  </a:cubicBezTo>
                  <a:cubicBezTo>
                    <a:pt x="25944" y="118339"/>
                    <a:pt x="25944" y="118339"/>
                    <a:pt x="25944" y="118339"/>
                  </a:cubicBezTo>
                  <a:cubicBezTo>
                    <a:pt x="27888" y="118339"/>
                    <a:pt x="27888" y="118339"/>
                    <a:pt x="27888" y="118339"/>
                  </a:cubicBezTo>
                  <a:cubicBezTo>
                    <a:pt x="27888" y="90622"/>
                    <a:pt x="27888" y="90622"/>
                    <a:pt x="27888" y="90622"/>
                  </a:cubicBezTo>
                  <a:cubicBezTo>
                    <a:pt x="35611" y="85951"/>
                    <a:pt x="35611" y="85951"/>
                    <a:pt x="35611" y="85951"/>
                  </a:cubicBezTo>
                  <a:cubicBezTo>
                    <a:pt x="36111" y="83460"/>
                    <a:pt x="36111" y="83460"/>
                    <a:pt x="36111" y="83460"/>
                  </a:cubicBezTo>
                  <a:cubicBezTo>
                    <a:pt x="37777" y="81903"/>
                    <a:pt x="37777" y="81903"/>
                    <a:pt x="37777" y="81903"/>
                  </a:cubicBezTo>
                  <a:cubicBezTo>
                    <a:pt x="37777" y="83460"/>
                    <a:pt x="37777" y="83460"/>
                    <a:pt x="37777" y="83460"/>
                  </a:cubicBezTo>
                  <a:cubicBezTo>
                    <a:pt x="38611" y="82422"/>
                    <a:pt x="38611" y="82422"/>
                    <a:pt x="38611" y="82422"/>
                  </a:cubicBezTo>
                  <a:cubicBezTo>
                    <a:pt x="38888" y="79307"/>
                    <a:pt x="38888" y="79307"/>
                    <a:pt x="38888" y="79307"/>
                  </a:cubicBezTo>
                  <a:cubicBezTo>
                    <a:pt x="39722" y="80865"/>
                    <a:pt x="39722" y="80865"/>
                    <a:pt x="39722" y="80865"/>
                  </a:cubicBezTo>
                  <a:cubicBezTo>
                    <a:pt x="40277" y="80346"/>
                    <a:pt x="40277" y="80346"/>
                    <a:pt x="40277" y="80346"/>
                  </a:cubicBezTo>
                  <a:cubicBezTo>
                    <a:pt x="39722" y="79307"/>
                    <a:pt x="39722" y="79307"/>
                    <a:pt x="39722" y="79307"/>
                  </a:cubicBezTo>
                  <a:cubicBezTo>
                    <a:pt x="40555" y="76712"/>
                    <a:pt x="40555" y="76712"/>
                    <a:pt x="40555" y="76712"/>
                  </a:cubicBezTo>
                  <a:cubicBezTo>
                    <a:pt x="41111" y="78269"/>
                    <a:pt x="41111" y="78269"/>
                    <a:pt x="41111" y="78269"/>
                  </a:cubicBezTo>
                  <a:cubicBezTo>
                    <a:pt x="41944" y="75674"/>
                    <a:pt x="41944" y="75674"/>
                    <a:pt x="41944" y="75674"/>
                  </a:cubicBezTo>
                  <a:cubicBezTo>
                    <a:pt x="42500" y="78269"/>
                    <a:pt x="42500" y="78269"/>
                    <a:pt x="42500" y="78269"/>
                  </a:cubicBezTo>
                  <a:cubicBezTo>
                    <a:pt x="44944" y="75155"/>
                    <a:pt x="44944" y="75155"/>
                    <a:pt x="44944" y="75155"/>
                  </a:cubicBezTo>
                  <a:cubicBezTo>
                    <a:pt x="42722" y="81384"/>
                    <a:pt x="42722" y="81384"/>
                    <a:pt x="42722" y="81384"/>
                  </a:cubicBezTo>
                  <a:cubicBezTo>
                    <a:pt x="43277" y="85017"/>
                    <a:pt x="43277" y="85017"/>
                    <a:pt x="43277" y="85017"/>
                  </a:cubicBezTo>
                  <a:cubicBezTo>
                    <a:pt x="44666" y="87508"/>
                    <a:pt x="44666" y="87508"/>
                    <a:pt x="44666" y="87508"/>
                  </a:cubicBezTo>
                  <a:lnTo>
                    <a:pt x="44666" y="87508"/>
                  </a:lnTo>
                  <a:cubicBezTo>
                    <a:pt x="44944" y="91141"/>
                    <a:pt x="44944" y="91141"/>
                    <a:pt x="44944" y="91141"/>
                  </a:cubicBezTo>
                  <a:cubicBezTo>
                    <a:pt x="43055" y="93737"/>
                    <a:pt x="43055" y="93737"/>
                    <a:pt x="43055" y="93737"/>
                  </a:cubicBezTo>
                  <a:cubicBezTo>
                    <a:pt x="42722" y="96332"/>
                    <a:pt x="42722" y="96332"/>
                    <a:pt x="42722" y="96332"/>
                  </a:cubicBezTo>
                  <a:cubicBezTo>
                    <a:pt x="45500" y="100899"/>
                    <a:pt x="45500" y="100899"/>
                    <a:pt x="45500" y="100899"/>
                  </a:cubicBezTo>
                  <a:cubicBezTo>
                    <a:pt x="56555" y="101833"/>
                    <a:pt x="56555" y="101833"/>
                    <a:pt x="56555" y="101833"/>
                  </a:cubicBezTo>
                  <a:lnTo>
                    <a:pt x="56555" y="101833"/>
                  </a:lnTo>
                  <a:cubicBezTo>
                    <a:pt x="59555" y="118858"/>
                    <a:pt x="59555" y="118858"/>
                    <a:pt x="59555" y="118858"/>
                  </a:cubicBezTo>
                  <a:cubicBezTo>
                    <a:pt x="65333" y="119896"/>
                    <a:pt x="65333" y="119896"/>
                    <a:pt x="65333" y="119896"/>
                  </a:cubicBezTo>
                  <a:cubicBezTo>
                    <a:pt x="67000" y="116262"/>
                    <a:pt x="67000" y="116262"/>
                    <a:pt x="67000" y="116262"/>
                  </a:cubicBezTo>
                  <a:cubicBezTo>
                    <a:pt x="71722" y="111176"/>
                    <a:pt x="71722" y="111176"/>
                    <a:pt x="71722" y="111176"/>
                  </a:cubicBezTo>
                  <a:cubicBezTo>
                    <a:pt x="72222" y="107543"/>
                    <a:pt x="72222" y="107543"/>
                    <a:pt x="72222" y="107543"/>
                  </a:cubicBezTo>
                  <a:cubicBezTo>
                    <a:pt x="73611" y="106505"/>
                    <a:pt x="73611" y="106505"/>
                    <a:pt x="73611" y="106505"/>
                  </a:cubicBezTo>
                  <a:cubicBezTo>
                    <a:pt x="79111" y="109100"/>
                    <a:pt x="79111" y="109100"/>
                    <a:pt x="79111" y="109100"/>
                  </a:cubicBezTo>
                  <a:cubicBezTo>
                    <a:pt x="80222" y="103910"/>
                    <a:pt x="80222" y="103910"/>
                    <a:pt x="80222" y="103910"/>
                  </a:cubicBezTo>
                  <a:cubicBezTo>
                    <a:pt x="85777" y="106505"/>
                    <a:pt x="85777" y="106505"/>
                    <a:pt x="85777" y="106505"/>
                  </a:cubicBezTo>
                  <a:cubicBezTo>
                    <a:pt x="95666" y="106505"/>
                    <a:pt x="95666" y="106505"/>
                    <a:pt x="95666" y="106505"/>
                  </a:cubicBezTo>
                  <a:cubicBezTo>
                    <a:pt x="99555" y="110657"/>
                    <a:pt x="99555" y="110657"/>
                    <a:pt x="99555" y="110657"/>
                  </a:cubicBezTo>
                  <a:cubicBezTo>
                    <a:pt x="100888" y="103910"/>
                    <a:pt x="100888" y="103910"/>
                    <a:pt x="100888" y="103910"/>
                  </a:cubicBezTo>
                  <a:cubicBezTo>
                    <a:pt x="98722" y="90622"/>
                    <a:pt x="98722" y="90622"/>
                    <a:pt x="98722" y="90622"/>
                  </a:cubicBezTo>
                  <a:cubicBezTo>
                    <a:pt x="105333" y="89065"/>
                    <a:pt x="105333" y="89065"/>
                    <a:pt x="105333" y="89065"/>
                  </a:cubicBezTo>
                  <a:cubicBezTo>
                    <a:pt x="107277" y="72664"/>
                    <a:pt x="107277" y="72664"/>
                    <a:pt x="107277" y="72664"/>
                  </a:cubicBezTo>
                  <a:cubicBezTo>
                    <a:pt x="115000" y="73598"/>
                    <a:pt x="115000" y="73598"/>
                    <a:pt x="115000" y="73598"/>
                  </a:cubicBezTo>
                  <a:cubicBezTo>
                    <a:pt x="115833" y="63321"/>
                    <a:pt x="115833" y="63321"/>
                    <a:pt x="115833" y="63321"/>
                  </a:cubicBezTo>
                  <a:cubicBezTo>
                    <a:pt x="118000" y="63321"/>
                    <a:pt x="118000" y="63321"/>
                    <a:pt x="118000" y="63321"/>
                  </a:cubicBezTo>
                  <a:cubicBezTo>
                    <a:pt x="119944" y="56159"/>
                    <a:pt x="119944" y="56159"/>
                    <a:pt x="119944" y="56159"/>
                  </a:cubicBezTo>
                  <a:lnTo>
                    <a:pt x="118555" y="53044"/>
                  </a:lnTo>
                  <a:close/>
                  <a:moveTo>
                    <a:pt x="84388" y="78788"/>
                  </a:moveTo>
                  <a:lnTo>
                    <a:pt x="84388" y="78788"/>
                  </a:lnTo>
                  <a:cubicBezTo>
                    <a:pt x="83555" y="79307"/>
                    <a:pt x="83555" y="79307"/>
                    <a:pt x="83555" y="79307"/>
                  </a:cubicBezTo>
                  <a:cubicBezTo>
                    <a:pt x="82444" y="81903"/>
                    <a:pt x="82444" y="81903"/>
                    <a:pt x="82444" y="81903"/>
                  </a:cubicBezTo>
                  <a:cubicBezTo>
                    <a:pt x="81611" y="82422"/>
                    <a:pt x="81611" y="82422"/>
                    <a:pt x="81611" y="82422"/>
                  </a:cubicBezTo>
                  <a:cubicBezTo>
                    <a:pt x="80777" y="87508"/>
                    <a:pt x="80777" y="87508"/>
                    <a:pt x="80777" y="87508"/>
                  </a:cubicBezTo>
                  <a:lnTo>
                    <a:pt x="80777" y="87508"/>
                  </a:lnTo>
                  <a:cubicBezTo>
                    <a:pt x="81611" y="92179"/>
                    <a:pt x="81611" y="92179"/>
                    <a:pt x="81611" y="92179"/>
                  </a:cubicBezTo>
                  <a:cubicBezTo>
                    <a:pt x="81333" y="92179"/>
                    <a:pt x="81333" y="92179"/>
                    <a:pt x="81333" y="92179"/>
                  </a:cubicBezTo>
                  <a:cubicBezTo>
                    <a:pt x="79944" y="86989"/>
                    <a:pt x="79944" y="86989"/>
                    <a:pt x="79944" y="86989"/>
                  </a:cubicBezTo>
                  <a:lnTo>
                    <a:pt x="79944" y="86989"/>
                  </a:lnTo>
                  <a:cubicBezTo>
                    <a:pt x="79444" y="86470"/>
                    <a:pt x="79444" y="86470"/>
                    <a:pt x="79444" y="86470"/>
                  </a:cubicBezTo>
                  <a:cubicBezTo>
                    <a:pt x="79944" y="81903"/>
                    <a:pt x="79944" y="81903"/>
                    <a:pt x="79944" y="81903"/>
                  </a:cubicBezTo>
                  <a:cubicBezTo>
                    <a:pt x="80500" y="81384"/>
                    <a:pt x="80500" y="81384"/>
                    <a:pt x="80500" y="81384"/>
                  </a:cubicBezTo>
                  <a:cubicBezTo>
                    <a:pt x="83277" y="76193"/>
                    <a:pt x="83277" y="76193"/>
                    <a:pt x="83277" y="76193"/>
                  </a:cubicBezTo>
                  <a:cubicBezTo>
                    <a:pt x="84388" y="77231"/>
                    <a:pt x="84388" y="77231"/>
                    <a:pt x="84388" y="77231"/>
                  </a:cubicBezTo>
                  <a:cubicBezTo>
                    <a:pt x="84666" y="77231"/>
                    <a:pt x="84666" y="77231"/>
                    <a:pt x="84666" y="77231"/>
                  </a:cubicBezTo>
                  <a:lnTo>
                    <a:pt x="84388" y="78788"/>
                  </a:lnTo>
                  <a:close/>
                  <a:moveTo>
                    <a:pt x="88222" y="78269"/>
                  </a:moveTo>
                  <a:lnTo>
                    <a:pt x="88222" y="78269"/>
                  </a:lnTo>
                  <a:cubicBezTo>
                    <a:pt x="85222" y="78269"/>
                    <a:pt x="85222" y="78269"/>
                    <a:pt x="85222" y="78269"/>
                  </a:cubicBezTo>
                  <a:cubicBezTo>
                    <a:pt x="84944" y="76712"/>
                    <a:pt x="84944" y="76712"/>
                    <a:pt x="84944" y="76712"/>
                  </a:cubicBezTo>
                  <a:cubicBezTo>
                    <a:pt x="86055" y="76712"/>
                    <a:pt x="86055" y="76712"/>
                    <a:pt x="86055" y="76712"/>
                  </a:cubicBezTo>
                  <a:cubicBezTo>
                    <a:pt x="90166" y="78269"/>
                    <a:pt x="90166" y="78269"/>
                    <a:pt x="90166" y="78269"/>
                  </a:cubicBezTo>
                  <a:lnTo>
                    <a:pt x="88222" y="78269"/>
                  </a:lnTo>
                  <a:close/>
                  <a:moveTo>
                    <a:pt x="95111" y="79307"/>
                  </a:moveTo>
                  <a:lnTo>
                    <a:pt x="95111" y="79307"/>
                  </a:lnTo>
                  <a:cubicBezTo>
                    <a:pt x="94555" y="78788"/>
                    <a:pt x="94555" y="78788"/>
                    <a:pt x="94555" y="78788"/>
                  </a:cubicBezTo>
                  <a:cubicBezTo>
                    <a:pt x="92666" y="79307"/>
                    <a:pt x="92666" y="79307"/>
                    <a:pt x="92666" y="79307"/>
                  </a:cubicBezTo>
                  <a:cubicBezTo>
                    <a:pt x="91000" y="78269"/>
                    <a:pt x="91000" y="78269"/>
                    <a:pt x="91000" y="78269"/>
                  </a:cubicBezTo>
                  <a:cubicBezTo>
                    <a:pt x="90444" y="78269"/>
                    <a:pt x="90444" y="78269"/>
                    <a:pt x="90444" y="78269"/>
                  </a:cubicBezTo>
                  <a:cubicBezTo>
                    <a:pt x="92111" y="77231"/>
                    <a:pt x="92111" y="77231"/>
                    <a:pt x="92111" y="77231"/>
                  </a:cubicBezTo>
                  <a:cubicBezTo>
                    <a:pt x="93444" y="78788"/>
                    <a:pt x="93444" y="78788"/>
                    <a:pt x="93444" y="78788"/>
                  </a:cubicBezTo>
                  <a:cubicBezTo>
                    <a:pt x="94833" y="76712"/>
                    <a:pt x="94833" y="76712"/>
                    <a:pt x="94833" y="76712"/>
                  </a:cubicBezTo>
                  <a:cubicBezTo>
                    <a:pt x="95666" y="76712"/>
                    <a:pt x="95666" y="76712"/>
                    <a:pt x="95666" y="76712"/>
                  </a:cubicBezTo>
                  <a:cubicBezTo>
                    <a:pt x="95944" y="78269"/>
                    <a:pt x="95944" y="78269"/>
                    <a:pt x="95944" y="78269"/>
                  </a:cubicBezTo>
                  <a:lnTo>
                    <a:pt x="95111" y="79307"/>
                  </a:lnTo>
                  <a:close/>
                  <a:moveTo>
                    <a:pt x="109722" y="53564"/>
                  </a:moveTo>
                  <a:lnTo>
                    <a:pt x="109722" y="53564"/>
                  </a:lnTo>
                  <a:cubicBezTo>
                    <a:pt x="110833" y="56159"/>
                    <a:pt x="110833" y="56159"/>
                    <a:pt x="110833" y="56159"/>
                  </a:cubicBezTo>
                  <a:cubicBezTo>
                    <a:pt x="111666" y="56678"/>
                    <a:pt x="111666" y="56678"/>
                    <a:pt x="111666" y="56678"/>
                  </a:cubicBezTo>
                  <a:cubicBezTo>
                    <a:pt x="109444" y="58754"/>
                    <a:pt x="109444" y="58754"/>
                    <a:pt x="109444" y="58754"/>
                  </a:cubicBezTo>
                  <a:cubicBezTo>
                    <a:pt x="109444" y="57716"/>
                    <a:pt x="109444" y="57716"/>
                    <a:pt x="109444" y="57716"/>
                  </a:cubicBezTo>
                  <a:cubicBezTo>
                    <a:pt x="111111" y="56159"/>
                    <a:pt x="111111" y="56159"/>
                    <a:pt x="111111" y="56159"/>
                  </a:cubicBezTo>
                  <a:cubicBezTo>
                    <a:pt x="108888" y="53044"/>
                    <a:pt x="108888" y="53044"/>
                    <a:pt x="108888" y="53044"/>
                  </a:cubicBezTo>
                  <a:lnTo>
                    <a:pt x="109722" y="53564"/>
                  </a:lnTo>
                  <a:close/>
                  <a:moveTo>
                    <a:pt x="111666" y="67474"/>
                  </a:moveTo>
                  <a:lnTo>
                    <a:pt x="111666" y="67474"/>
                  </a:lnTo>
                  <a:cubicBezTo>
                    <a:pt x="111388" y="68512"/>
                    <a:pt x="111388" y="68512"/>
                    <a:pt x="111388" y="68512"/>
                  </a:cubicBezTo>
                  <a:cubicBezTo>
                    <a:pt x="109444" y="65916"/>
                    <a:pt x="109444" y="65916"/>
                    <a:pt x="109444" y="65916"/>
                  </a:cubicBezTo>
                  <a:cubicBezTo>
                    <a:pt x="108388" y="65916"/>
                    <a:pt x="108388" y="65916"/>
                    <a:pt x="108388" y="65916"/>
                  </a:cubicBezTo>
                  <a:cubicBezTo>
                    <a:pt x="107833" y="64878"/>
                    <a:pt x="107833" y="64878"/>
                    <a:pt x="107833" y="64878"/>
                  </a:cubicBezTo>
                  <a:cubicBezTo>
                    <a:pt x="109166" y="63840"/>
                    <a:pt x="109166" y="63840"/>
                    <a:pt x="109166" y="63840"/>
                  </a:cubicBezTo>
                  <a:cubicBezTo>
                    <a:pt x="108611" y="62283"/>
                    <a:pt x="108611" y="62283"/>
                    <a:pt x="108611" y="62283"/>
                  </a:cubicBezTo>
                  <a:cubicBezTo>
                    <a:pt x="108888" y="60726"/>
                    <a:pt x="108888" y="60726"/>
                    <a:pt x="108888" y="60726"/>
                  </a:cubicBezTo>
                  <a:cubicBezTo>
                    <a:pt x="109444" y="62802"/>
                    <a:pt x="109444" y="62802"/>
                    <a:pt x="109444" y="62802"/>
                  </a:cubicBezTo>
                  <a:cubicBezTo>
                    <a:pt x="110000" y="63321"/>
                    <a:pt x="110000" y="63321"/>
                    <a:pt x="110000" y="63321"/>
                  </a:cubicBezTo>
                  <a:cubicBezTo>
                    <a:pt x="108888" y="63840"/>
                    <a:pt x="108888" y="63840"/>
                    <a:pt x="108888" y="63840"/>
                  </a:cubicBezTo>
                  <a:cubicBezTo>
                    <a:pt x="111111" y="66435"/>
                    <a:pt x="111111" y="66435"/>
                    <a:pt x="111111" y="66435"/>
                  </a:cubicBezTo>
                  <a:cubicBezTo>
                    <a:pt x="111666" y="66435"/>
                    <a:pt x="111666" y="66435"/>
                    <a:pt x="111666" y="66435"/>
                  </a:cubicBezTo>
                  <a:cubicBezTo>
                    <a:pt x="111944" y="67474"/>
                    <a:pt x="111944" y="67474"/>
                    <a:pt x="111944" y="67474"/>
                  </a:cubicBezTo>
                  <a:lnTo>
                    <a:pt x="111666" y="67474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5414473" y="2966085"/>
              <a:ext cx="165000" cy="78000"/>
            </a:xfrm>
            <a:custGeom>
              <a:rect b="b" l="l" r="r" t="t"/>
              <a:pathLst>
                <a:path extrusionOk="0" h="120000" w="120000">
                  <a:moveTo>
                    <a:pt x="0" y="110802"/>
                  </a:moveTo>
                  <a:lnTo>
                    <a:pt x="24748" y="110802"/>
                  </a:lnTo>
                  <a:lnTo>
                    <a:pt x="26828" y="119562"/>
                  </a:lnTo>
                  <a:lnTo>
                    <a:pt x="46377" y="119562"/>
                  </a:lnTo>
                  <a:lnTo>
                    <a:pt x="49497" y="97664"/>
                  </a:lnTo>
                  <a:lnTo>
                    <a:pt x="49497" y="97664"/>
                  </a:lnTo>
                  <a:lnTo>
                    <a:pt x="66135" y="82773"/>
                  </a:lnTo>
                  <a:lnTo>
                    <a:pt x="75285" y="91532"/>
                  </a:lnTo>
                  <a:lnTo>
                    <a:pt x="82564" y="71824"/>
                  </a:lnTo>
                  <a:lnTo>
                    <a:pt x="94003" y="71824"/>
                  </a:lnTo>
                  <a:lnTo>
                    <a:pt x="98994" y="52116"/>
                  </a:lnTo>
                  <a:lnTo>
                    <a:pt x="119792" y="28467"/>
                  </a:lnTo>
                  <a:lnTo>
                    <a:pt x="105233" y="10948"/>
                  </a:lnTo>
                  <a:lnTo>
                    <a:pt x="68214" y="10948"/>
                  </a:lnTo>
                  <a:lnTo>
                    <a:pt x="68214" y="10948"/>
                  </a:lnTo>
                  <a:lnTo>
                    <a:pt x="47417" y="0"/>
                  </a:lnTo>
                  <a:lnTo>
                    <a:pt x="43258" y="21897"/>
                  </a:lnTo>
                  <a:lnTo>
                    <a:pt x="22668" y="10948"/>
                  </a:lnTo>
                  <a:lnTo>
                    <a:pt x="18509" y="15328"/>
                  </a:lnTo>
                  <a:lnTo>
                    <a:pt x="16637" y="28467"/>
                  </a:lnTo>
                  <a:lnTo>
                    <a:pt x="17469" y="26277"/>
                  </a:lnTo>
                  <a:lnTo>
                    <a:pt x="11438" y="49927"/>
                  </a:lnTo>
                  <a:lnTo>
                    <a:pt x="42426" y="78394"/>
                  </a:lnTo>
                  <a:lnTo>
                    <a:pt x="21629" y="89343"/>
                  </a:lnTo>
                  <a:lnTo>
                    <a:pt x="14558" y="97664"/>
                  </a:lnTo>
                  <a:lnTo>
                    <a:pt x="14558" y="97664"/>
                  </a:lnTo>
                  <a:lnTo>
                    <a:pt x="0" y="99854"/>
                  </a:lnTo>
                  <a:lnTo>
                    <a:pt x="0" y="11080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5211769" y="2916999"/>
              <a:ext cx="257100" cy="169800"/>
            </a:xfrm>
            <a:custGeom>
              <a:rect b="b" l="l" r="r" t="t"/>
              <a:pathLst>
                <a:path extrusionOk="0" h="120000" w="120000">
                  <a:moveTo>
                    <a:pt x="75417" y="117785"/>
                  </a:moveTo>
                  <a:lnTo>
                    <a:pt x="82091" y="119798"/>
                  </a:lnTo>
                  <a:lnTo>
                    <a:pt x="86763" y="105704"/>
                  </a:lnTo>
                  <a:lnTo>
                    <a:pt x="81423" y="87785"/>
                  </a:lnTo>
                  <a:lnTo>
                    <a:pt x="87964" y="85771"/>
                  </a:lnTo>
                  <a:lnTo>
                    <a:pt x="94638" y="68859"/>
                  </a:lnTo>
                  <a:lnTo>
                    <a:pt x="102647" y="63825"/>
                  </a:lnTo>
                  <a:lnTo>
                    <a:pt x="104649" y="76912"/>
                  </a:lnTo>
                  <a:lnTo>
                    <a:pt x="119866" y="70872"/>
                  </a:lnTo>
                  <a:lnTo>
                    <a:pt x="101312" y="58791"/>
                  </a:lnTo>
                  <a:lnTo>
                    <a:pt x="103982" y="49932"/>
                  </a:lnTo>
                  <a:lnTo>
                    <a:pt x="93303" y="58791"/>
                  </a:lnTo>
                  <a:lnTo>
                    <a:pt x="89966" y="66845"/>
                  </a:lnTo>
                  <a:lnTo>
                    <a:pt x="74749" y="63825"/>
                  </a:lnTo>
                  <a:lnTo>
                    <a:pt x="67541" y="30805"/>
                  </a:lnTo>
                  <a:lnTo>
                    <a:pt x="41646" y="29798"/>
                  </a:lnTo>
                  <a:lnTo>
                    <a:pt x="34438" y="20134"/>
                  </a:lnTo>
                  <a:lnTo>
                    <a:pt x="32436" y="22147"/>
                  </a:lnTo>
                  <a:lnTo>
                    <a:pt x="30433" y="27986"/>
                  </a:lnTo>
                  <a:lnTo>
                    <a:pt x="26429" y="29798"/>
                  </a:lnTo>
                  <a:lnTo>
                    <a:pt x="23092" y="26979"/>
                  </a:lnTo>
                  <a:lnTo>
                    <a:pt x="22424" y="27986"/>
                  </a:lnTo>
                  <a:lnTo>
                    <a:pt x="19087" y="26979"/>
                  </a:lnTo>
                  <a:lnTo>
                    <a:pt x="17219" y="28791"/>
                  </a:lnTo>
                  <a:lnTo>
                    <a:pt x="15884" y="26979"/>
                  </a:lnTo>
                  <a:lnTo>
                    <a:pt x="13882" y="9060"/>
                  </a:lnTo>
                  <a:lnTo>
                    <a:pt x="17219" y="3020"/>
                  </a:lnTo>
                  <a:lnTo>
                    <a:pt x="17886" y="0"/>
                  </a:lnTo>
                  <a:lnTo>
                    <a:pt x="0" y="8053"/>
                  </a:lnTo>
                  <a:lnTo>
                    <a:pt x="0" y="61812"/>
                  </a:lnTo>
                  <a:lnTo>
                    <a:pt x="5205" y="60805"/>
                  </a:lnTo>
                  <a:lnTo>
                    <a:pt x="5205" y="51744"/>
                  </a:lnTo>
                  <a:lnTo>
                    <a:pt x="5205" y="51744"/>
                  </a:lnTo>
                  <a:lnTo>
                    <a:pt x="15884" y="39865"/>
                  </a:lnTo>
                  <a:lnTo>
                    <a:pt x="15884" y="39865"/>
                  </a:lnTo>
                  <a:lnTo>
                    <a:pt x="29098" y="48926"/>
                  </a:lnTo>
                  <a:lnTo>
                    <a:pt x="29098" y="61812"/>
                  </a:lnTo>
                  <a:lnTo>
                    <a:pt x="39644" y="58791"/>
                  </a:lnTo>
                  <a:lnTo>
                    <a:pt x="46318" y="81744"/>
                  </a:lnTo>
                  <a:lnTo>
                    <a:pt x="66874" y="103691"/>
                  </a:lnTo>
                  <a:lnTo>
                    <a:pt x="72747" y="103691"/>
                  </a:lnTo>
                  <a:lnTo>
                    <a:pt x="75417" y="117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5158889" y="2974896"/>
              <a:ext cx="212700" cy="148500"/>
            </a:xfrm>
            <a:custGeom>
              <a:rect b="b" l="l" r="r" t="t"/>
              <a:pathLst>
                <a:path extrusionOk="0" h="120000" w="120000">
                  <a:moveTo>
                    <a:pt x="71838" y="114022"/>
                  </a:moveTo>
                  <a:lnTo>
                    <a:pt x="87946" y="119770"/>
                  </a:lnTo>
                  <a:lnTo>
                    <a:pt x="90362" y="109425"/>
                  </a:lnTo>
                  <a:lnTo>
                    <a:pt x="101476" y="102528"/>
                  </a:lnTo>
                  <a:lnTo>
                    <a:pt x="104697" y="88965"/>
                  </a:lnTo>
                  <a:lnTo>
                    <a:pt x="111140" y="84367"/>
                  </a:lnTo>
                  <a:lnTo>
                    <a:pt x="119838" y="87816"/>
                  </a:lnTo>
                  <a:lnTo>
                    <a:pt x="116617" y="73103"/>
                  </a:lnTo>
                  <a:lnTo>
                    <a:pt x="110335" y="74022"/>
                  </a:lnTo>
                  <a:lnTo>
                    <a:pt x="110335" y="73103"/>
                  </a:lnTo>
                  <a:lnTo>
                    <a:pt x="84724" y="47816"/>
                  </a:lnTo>
                  <a:lnTo>
                    <a:pt x="77476" y="22758"/>
                  </a:lnTo>
                  <a:lnTo>
                    <a:pt x="63946" y="26206"/>
                  </a:lnTo>
                  <a:lnTo>
                    <a:pt x="63946" y="10344"/>
                  </a:lnTo>
                  <a:lnTo>
                    <a:pt x="48805" y="0"/>
                  </a:lnTo>
                  <a:lnTo>
                    <a:pt x="36724" y="13793"/>
                  </a:lnTo>
                  <a:lnTo>
                    <a:pt x="37530" y="23908"/>
                  </a:lnTo>
                  <a:lnTo>
                    <a:pt x="22389" y="25057"/>
                  </a:lnTo>
                  <a:lnTo>
                    <a:pt x="12724" y="6896"/>
                  </a:lnTo>
                  <a:lnTo>
                    <a:pt x="1610" y="10344"/>
                  </a:lnTo>
                  <a:lnTo>
                    <a:pt x="0" y="14712"/>
                  </a:lnTo>
                  <a:lnTo>
                    <a:pt x="805" y="20459"/>
                  </a:lnTo>
                  <a:lnTo>
                    <a:pt x="805" y="17011"/>
                  </a:lnTo>
                  <a:lnTo>
                    <a:pt x="8053" y="11494"/>
                  </a:lnTo>
                  <a:lnTo>
                    <a:pt x="13530" y="21609"/>
                  </a:lnTo>
                  <a:lnTo>
                    <a:pt x="18362" y="26206"/>
                  </a:lnTo>
                  <a:lnTo>
                    <a:pt x="14335" y="35402"/>
                  </a:lnTo>
                  <a:lnTo>
                    <a:pt x="3221" y="33103"/>
                  </a:lnTo>
                  <a:lnTo>
                    <a:pt x="2416" y="31954"/>
                  </a:lnTo>
                  <a:lnTo>
                    <a:pt x="3221" y="35402"/>
                  </a:lnTo>
                  <a:lnTo>
                    <a:pt x="805" y="41149"/>
                  </a:lnTo>
                  <a:lnTo>
                    <a:pt x="3221" y="46666"/>
                  </a:lnTo>
                  <a:lnTo>
                    <a:pt x="11114" y="46666"/>
                  </a:lnTo>
                  <a:lnTo>
                    <a:pt x="6442" y="55862"/>
                  </a:lnTo>
                  <a:lnTo>
                    <a:pt x="11919" y="61609"/>
                  </a:lnTo>
                  <a:lnTo>
                    <a:pt x="9664" y="68505"/>
                  </a:lnTo>
                  <a:lnTo>
                    <a:pt x="11114" y="84367"/>
                  </a:lnTo>
                  <a:lnTo>
                    <a:pt x="36724" y="70804"/>
                  </a:lnTo>
                  <a:lnTo>
                    <a:pt x="36724" y="70804"/>
                  </a:lnTo>
                  <a:lnTo>
                    <a:pt x="75060" y="98160"/>
                  </a:lnTo>
                  <a:lnTo>
                    <a:pt x="71838" y="11402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5040540" y="2995035"/>
              <a:ext cx="83100" cy="64200"/>
            </a:xfrm>
            <a:custGeom>
              <a:rect b="b" l="l" r="r" t="t"/>
              <a:pathLst>
                <a:path extrusionOk="0" h="120000" w="120000">
                  <a:moveTo>
                    <a:pt x="74325" y="108800"/>
                  </a:moveTo>
                  <a:lnTo>
                    <a:pt x="88858" y="119466"/>
                  </a:lnTo>
                  <a:lnTo>
                    <a:pt x="88858" y="87466"/>
                  </a:lnTo>
                  <a:lnTo>
                    <a:pt x="96747" y="95466"/>
                  </a:lnTo>
                  <a:lnTo>
                    <a:pt x="109204" y="56000"/>
                  </a:lnTo>
                  <a:lnTo>
                    <a:pt x="119584" y="53333"/>
                  </a:lnTo>
                  <a:lnTo>
                    <a:pt x="113356" y="45333"/>
                  </a:lnTo>
                  <a:lnTo>
                    <a:pt x="105051" y="45333"/>
                  </a:lnTo>
                  <a:lnTo>
                    <a:pt x="105051" y="45333"/>
                  </a:lnTo>
                  <a:lnTo>
                    <a:pt x="78477" y="2666"/>
                  </a:lnTo>
                  <a:lnTo>
                    <a:pt x="66020" y="18666"/>
                  </a:lnTo>
                  <a:lnTo>
                    <a:pt x="57716" y="21333"/>
                  </a:lnTo>
                  <a:lnTo>
                    <a:pt x="41107" y="0"/>
                  </a:lnTo>
                  <a:lnTo>
                    <a:pt x="41107" y="26666"/>
                  </a:lnTo>
                  <a:lnTo>
                    <a:pt x="12456" y="8000"/>
                  </a:lnTo>
                  <a:lnTo>
                    <a:pt x="0" y="13333"/>
                  </a:lnTo>
                  <a:lnTo>
                    <a:pt x="26989" y="58666"/>
                  </a:lnTo>
                  <a:lnTo>
                    <a:pt x="26989" y="76800"/>
                  </a:lnTo>
                  <a:lnTo>
                    <a:pt x="34878" y="82133"/>
                  </a:lnTo>
                  <a:lnTo>
                    <a:pt x="39031" y="103466"/>
                  </a:lnTo>
                  <a:lnTo>
                    <a:pt x="76401" y="76800"/>
                  </a:lnTo>
                  <a:lnTo>
                    <a:pt x="74325" y="108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5020396" y="3002586"/>
              <a:ext cx="45300" cy="50400"/>
            </a:xfrm>
            <a:custGeom>
              <a:rect b="b" l="l" r="r" t="t"/>
              <a:pathLst>
                <a:path extrusionOk="0" h="120000" w="120000">
                  <a:moveTo>
                    <a:pt x="70943" y="112457"/>
                  </a:moveTo>
                  <a:lnTo>
                    <a:pt x="119245" y="119314"/>
                  </a:lnTo>
                  <a:lnTo>
                    <a:pt x="119245" y="119314"/>
                  </a:lnTo>
                  <a:lnTo>
                    <a:pt x="112452" y="91885"/>
                  </a:lnTo>
                  <a:lnTo>
                    <a:pt x="97358" y="81600"/>
                  </a:lnTo>
                  <a:lnTo>
                    <a:pt x="97358" y="61028"/>
                  </a:lnTo>
                  <a:lnTo>
                    <a:pt x="48301" y="0"/>
                  </a:lnTo>
                  <a:lnTo>
                    <a:pt x="0" y="13714"/>
                  </a:lnTo>
                  <a:lnTo>
                    <a:pt x="14339" y="24000"/>
                  </a:lnTo>
                  <a:lnTo>
                    <a:pt x="7547" y="51428"/>
                  </a:lnTo>
                  <a:lnTo>
                    <a:pt x="25660" y="58285"/>
                  </a:lnTo>
                  <a:lnTo>
                    <a:pt x="44528" y="71314"/>
                  </a:lnTo>
                  <a:lnTo>
                    <a:pt x="44528" y="78171"/>
                  </a:lnTo>
                  <a:lnTo>
                    <a:pt x="70943" y="1124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964998" y="2957275"/>
              <a:ext cx="102000" cy="50400"/>
            </a:xfrm>
            <a:custGeom>
              <a:rect b="b" l="l" r="r" t="t"/>
              <a:pathLst>
                <a:path extrusionOk="0" h="120000" w="120000">
                  <a:moveTo>
                    <a:pt x="33184" y="95314"/>
                  </a:moveTo>
                  <a:lnTo>
                    <a:pt x="51620" y="98742"/>
                  </a:lnTo>
                  <a:lnTo>
                    <a:pt x="51620" y="98742"/>
                  </a:lnTo>
                  <a:lnTo>
                    <a:pt x="63351" y="119314"/>
                  </a:lnTo>
                  <a:lnTo>
                    <a:pt x="99888" y="98742"/>
                  </a:lnTo>
                  <a:lnTo>
                    <a:pt x="119664" y="119314"/>
                  </a:lnTo>
                  <a:lnTo>
                    <a:pt x="119664" y="85028"/>
                  </a:lnTo>
                  <a:lnTo>
                    <a:pt x="93184" y="37714"/>
                  </a:lnTo>
                  <a:lnTo>
                    <a:pt x="71396" y="51428"/>
                  </a:lnTo>
                  <a:lnTo>
                    <a:pt x="71396" y="48000"/>
                  </a:lnTo>
                  <a:lnTo>
                    <a:pt x="53296" y="20571"/>
                  </a:lnTo>
                  <a:lnTo>
                    <a:pt x="38212" y="20571"/>
                  </a:lnTo>
                  <a:lnTo>
                    <a:pt x="13407" y="0"/>
                  </a:lnTo>
                  <a:lnTo>
                    <a:pt x="0" y="3428"/>
                  </a:lnTo>
                  <a:lnTo>
                    <a:pt x="6703" y="20571"/>
                  </a:lnTo>
                  <a:lnTo>
                    <a:pt x="28491" y="37714"/>
                  </a:lnTo>
                  <a:lnTo>
                    <a:pt x="33184" y="953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757258" y="2990000"/>
              <a:ext cx="280800" cy="139800"/>
            </a:xfrm>
            <a:custGeom>
              <a:rect b="b" l="l" r="r" t="t"/>
              <a:pathLst>
                <a:path extrusionOk="0" h="120000" w="120000">
                  <a:moveTo>
                    <a:pt x="47243" y="113606"/>
                  </a:moveTo>
                  <a:lnTo>
                    <a:pt x="50295" y="119754"/>
                  </a:lnTo>
                  <a:lnTo>
                    <a:pt x="51515" y="118524"/>
                  </a:lnTo>
                  <a:lnTo>
                    <a:pt x="51515" y="114836"/>
                  </a:lnTo>
                  <a:lnTo>
                    <a:pt x="53835" y="109918"/>
                  </a:lnTo>
                  <a:lnTo>
                    <a:pt x="51515" y="112377"/>
                  </a:lnTo>
                  <a:lnTo>
                    <a:pt x="47243" y="113606"/>
                  </a:lnTo>
                  <a:close/>
                  <a:moveTo>
                    <a:pt x="62990" y="101311"/>
                  </a:moveTo>
                  <a:lnTo>
                    <a:pt x="65432" y="103770"/>
                  </a:lnTo>
                  <a:lnTo>
                    <a:pt x="68362" y="96393"/>
                  </a:lnTo>
                  <a:lnTo>
                    <a:pt x="67873" y="86803"/>
                  </a:lnTo>
                  <a:lnTo>
                    <a:pt x="73855" y="91721"/>
                  </a:lnTo>
                  <a:lnTo>
                    <a:pt x="78738" y="84344"/>
                  </a:lnTo>
                  <a:lnTo>
                    <a:pt x="85940" y="90491"/>
                  </a:lnTo>
                  <a:lnTo>
                    <a:pt x="95096" y="81885"/>
                  </a:lnTo>
                  <a:lnTo>
                    <a:pt x="105350" y="80655"/>
                  </a:lnTo>
                  <a:lnTo>
                    <a:pt x="104740" y="81885"/>
                  </a:lnTo>
                  <a:lnTo>
                    <a:pt x="105961" y="83114"/>
                  </a:lnTo>
                  <a:lnTo>
                    <a:pt x="110233" y="76967"/>
                  </a:lnTo>
                  <a:lnTo>
                    <a:pt x="113285" y="80655"/>
                  </a:lnTo>
                  <a:lnTo>
                    <a:pt x="117436" y="79426"/>
                  </a:lnTo>
                  <a:lnTo>
                    <a:pt x="119877" y="81885"/>
                  </a:lnTo>
                  <a:lnTo>
                    <a:pt x="117436" y="72049"/>
                  </a:lnTo>
                  <a:lnTo>
                    <a:pt x="117436" y="48934"/>
                  </a:lnTo>
                  <a:lnTo>
                    <a:pt x="117436" y="48934"/>
                  </a:lnTo>
                  <a:lnTo>
                    <a:pt x="119267" y="37868"/>
                  </a:lnTo>
                  <a:lnTo>
                    <a:pt x="119267" y="36639"/>
                  </a:lnTo>
                  <a:lnTo>
                    <a:pt x="116215" y="32950"/>
                  </a:lnTo>
                  <a:lnTo>
                    <a:pt x="113285" y="30737"/>
                  </a:lnTo>
                  <a:lnTo>
                    <a:pt x="113896" y="19672"/>
                  </a:lnTo>
                  <a:lnTo>
                    <a:pt x="107792" y="8606"/>
                  </a:lnTo>
                  <a:lnTo>
                    <a:pt x="100467" y="7377"/>
                  </a:lnTo>
                  <a:lnTo>
                    <a:pt x="92655" y="19672"/>
                  </a:lnTo>
                  <a:lnTo>
                    <a:pt x="92044" y="19672"/>
                  </a:lnTo>
                  <a:lnTo>
                    <a:pt x="73855" y="20901"/>
                  </a:lnTo>
                  <a:lnTo>
                    <a:pt x="73245" y="19672"/>
                  </a:lnTo>
                  <a:lnTo>
                    <a:pt x="57497" y="0"/>
                  </a:lnTo>
                  <a:lnTo>
                    <a:pt x="44801" y="1475"/>
                  </a:lnTo>
                  <a:lnTo>
                    <a:pt x="33326" y="18442"/>
                  </a:lnTo>
                  <a:lnTo>
                    <a:pt x="19898" y="15983"/>
                  </a:lnTo>
                  <a:lnTo>
                    <a:pt x="22339" y="23360"/>
                  </a:lnTo>
                  <a:lnTo>
                    <a:pt x="10254" y="31967"/>
                  </a:lnTo>
                  <a:lnTo>
                    <a:pt x="5981" y="29508"/>
                  </a:lnTo>
                  <a:lnTo>
                    <a:pt x="610" y="37868"/>
                  </a:lnTo>
                  <a:lnTo>
                    <a:pt x="610" y="44016"/>
                  </a:lnTo>
                  <a:lnTo>
                    <a:pt x="5371" y="44016"/>
                  </a:lnTo>
                  <a:lnTo>
                    <a:pt x="5371" y="62459"/>
                  </a:lnTo>
                  <a:lnTo>
                    <a:pt x="1831" y="62459"/>
                  </a:lnTo>
                  <a:lnTo>
                    <a:pt x="9643" y="84344"/>
                  </a:lnTo>
                  <a:lnTo>
                    <a:pt x="19898" y="90491"/>
                  </a:lnTo>
                  <a:lnTo>
                    <a:pt x="22339" y="98852"/>
                  </a:lnTo>
                  <a:lnTo>
                    <a:pt x="28443" y="96393"/>
                  </a:lnTo>
                  <a:lnTo>
                    <a:pt x="29664" y="86803"/>
                  </a:lnTo>
                  <a:lnTo>
                    <a:pt x="44191" y="101311"/>
                  </a:lnTo>
                  <a:lnTo>
                    <a:pt x="56276" y="88032"/>
                  </a:lnTo>
                  <a:lnTo>
                    <a:pt x="61770" y="92950"/>
                  </a:lnTo>
                  <a:lnTo>
                    <a:pt x="66653" y="88032"/>
                  </a:lnTo>
                  <a:lnTo>
                    <a:pt x="62990" y="97622"/>
                  </a:lnTo>
                  <a:lnTo>
                    <a:pt x="62990" y="101311"/>
                  </a:lnTo>
                  <a:close/>
                  <a:moveTo>
                    <a:pt x="610" y="30737"/>
                  </a:moveTo>
                  <a:lnTo>
                    <a:pt x="610" y="32950"/>
                  </a:lnTo>
                  <a:lnTo>
                    <a:pt x="9643" y="18442"/>
                  </a:lnTo>
                  <a:lnTo>
                    <a:pt x="17578" y="18442"/>
                  </a:lnTo>
                  <a:lnTo>
                    <a:pt x="18189" y="14754"/>
                  </a:lnTo>
                  <a:lnTo>
                    <a:pt x="12085" y="7377"/>
                  </a:lnTo>
                  <a:lnTo>
                    <a:pt x="12085" y="1475"/>
                  </a:lnTo>
                  <a:lnTo>
                    <a:pt x="9033" y="2459"/>
                  </a:lnTo>
                  <a:lnTo>
                    <a:pt x="6592" y="0"/>
                  </a:lnTo>
                  <a:lnTo>
                    <a:pt x="1220" y="3688"/>
                  </a:lnTo>
                  <a:lnTo>
                    <a:pt x="610" y="8606"/>
                  </a:lnTo>
                  <a:lnTo>
                    <a:pt x="3051" y="7377"/>
                  </a:lnTo>
                  <a:lnTo>
                    <a:pt x="610" y="20901"/>
                  </a:lnTo>
                  <a:lnTo>
                    <a:pt x="0" y="22131"/>
                  </a:lnTo>
                  <a:lnTo>
                    <a:pt x="0" y="24590"/>
                  </a:lnTo>
                  <a:lnTo>
                    <a:pt x="5371" y="24590"/>
                  </a:lnTo>
                  <a:lnTo>
                    <a:pt x="610" y="3073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851685" y="3123416"/>
              <a:ext cx="21300" cy="12600"/>
            </a:xfrm>
            <a:custGeom>
              <a:rect b="b" l="l" r="r" t="t"/>
              <a:pathLst>
                <a:path extrusionOk="0" h="120000" w="120000">
                  <a:moveTo>
                    <a:pt x="15789" y="91304"/>
                  </a:moveTo>
                  <a:lnTo>
                    <a:pt x="55263" y="117391"/>
                  </a:lnTo>
                  <a:lnTo>
                    <a:pt x="118421" y="52173"/>
                  </a:lnTo>
                  <a:lnTo>
                    <a:pt x="78947" y="0"/>
                  </a:lnTo>
                  <a:lnTo>
                    <a:pt x="86842" y="39130"/>
                  </a:lnTo>
                  <a:lnTo>
                    <a:pt x="31578" y="13043"/>
                  </a:lnTo>
                  <a:lnTo>
                    <a:pt x="0" y="52173"/>
                  </a:lnTo>
                  <a:lnTo>
                    <a:pt x="15789" y="913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4699342" y="2539407"/>
              <a:ext cx="7500" cy="5100"/>
            </a:xfrm>
            <a:custGeom>
              <a:rect b="b" l="l" r="r" t="t"/>
              <a:pathLst>
                <a:path extrusionOk="0" h="120000" w="120000">
                  <a:moveTo>
                    <a:pt x="0" y="112500"/>
                  </a:moveTo>
                  <a:lnTo>
                    <a:pt x="46153" y="0"/>
                  </a:lnTo>
                  <a:lnTo>
                    <a:pt x="115384" y="112500"/>
                  </a:lnTo>
                  <a:lnTo>
                    <a:pt x="0" y="11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657794" y="2533113"/>
              <a:ext cx="7500" cy="11400"/>
            </a:xfrm>
            <a:custGeom>
              <a:rect b="b" l="l" r="r" t="t"/>
              <a:pathLst>
                <a:path extrusionOk="0" h="120000" w="120000">
                  <a:moveTo>
                    <a:pt x="92307" y="117073"/>
                  </a:moveTo>
                  <a:lnTo>
                    <a:pt x="0" y="58536"/>
                  </a:lnTo>
                  <a:lnTo>
                    <a:pt x="46153" y="29268"/>
                  </a:lnTo>
                  <a:lnTo>
                    <a:pt x="46153" y="0"/>
                  </a:lnTo>
                  <a:lnTo>
                    <a:pt x="115384" y="43902"/>
                  </a:lnTo>
                  <a:lnTo>
                    <a:pt x="92307" y="87804"/>
                  </a:lnTo>
                  <a:lnTo>
                    <a:pt x="92307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632614" y="2607373"/>
              <a:ext cx="16500" cy="25200"/>
            </a:xfrm>
            <a:custGeom>
              <a:rect b="b" l="l" r="r" t="t"/>
              <a:pathLst>
                <a:path extrusionOk="0" h="120000" w="120000">
                  <a:moveTo>
                    <a:pt x="21428" y="118666"/>
                  </a:moveTo>
                  <a:lnTo>
                    <a:pt x="0" y="78666"/>
                  </a:lnTo>
                  <a:lnTo>
                    <a:pt x="75000" y="0"/>
                  </a:lnTo>
                  <a:lnTo>
                    <a:pt x="96428" y="6666"/>
                  </a:lnTo>
                  <a:lnTo>
                    <a:pt x="117857" y="0"/>
                  </a:lnTo>
                  <a:lnTo>
                    <a:pt x="96428" y="26666"/>
                  </a:lnTo>
                  <a:lnTo>
                    <a:pt x="107142" y="72000"/>
                  </a:lnTo>
                  <a:lnTo>
                    <a:pt x="21428" y="118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6"/>
            <p:cNvSpPr/>
            <p:nvPr/>
          </p:nvSpPr>
          <p:spPr>
            <a:xfrm>
              <a:off x="4608692" y="2622477"/>
              <a:ext cx="9900" cy="32700"/>
            </a:xfrm>
            <a:custGeom>
              <a:rect b="b" l="l" r="r" t="t"/>
              <a:pathLst>
                <a:path extrusionOk="0" h="120000" w="120000">
                  <a:moveTo>
                    <a:pt x="0" y="118965"/>
                  </a:moveTo>
                  <a:lnTo>
                    <a:pt x="0" y="82758"/>
                  </a:lnTo>
                  <a:lnTo>
                    <a:pt x="68571" y="51724"/>
                  </a:lnTo>
                  <a:lnTo>
                    <a:pt x="85714" y="15517"/>
                  </a:lnTo>
                  <a:lnTo>
                    <a:pt x="116571" y="0"/>
                  </a:lnTo>
                  <a:lnTo>
                    <a:pt x="85714" y="62068"/>
                  </a:lnTo>
                  <a:lnTo>
                    <a:pt x="0" y="11896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6"/>
            <p:cNvSpPr/>
            <p:nvPr/>
          </p:nvSpPr>
          <p:spPr>
            <a:xfrm>
              <a:off x="4582252" y="2681633"/>
              <a:ext cx="5100" cy="7500"/>
            </a:xfrm>
            <a:custGeom>
              <a:rect b="b" l="l" r="r" t="t"/>
              <a:pathLst>
                <a:path extrusionOk="0" h="120000" w="120000">
                  <a:moveTo>
                    <a:pt x="0" y="69230"/>
                  </a:moveTo>
                  <a:lnTo>
                    <a:pt x="112500" y="115384"/>
                  </a:lnTo>
                  <a:lnTo>
                    <a:pt x="112500" y="46153"/>
                  </a:lnTo>
                  <a:lnTo>
                    <a:pt x="37500" y="0"/>
                  </a:lnTo>
                  <a:lnTo>
                    <a:pt x="0" y="692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4439981" y="2137900"/>
              <a:ext cx="391500" cy="468300"/>
            </a:xfrm>
            <a:custGeom>
              <a:rect b="b" l="l" r="r" t="t"/>
              <a:pathLst>
                <a:path extrusionOk="0" h="120000" w="120000">
                  <a:moveTo>
                    <a:pt x="2189" y="115533"/>
                  </a:moveTo>
                  <a:lnTo>
                    <a:pt x="10773" y="119926"/>
                  </a:lnTo>
                  <a:lnTo>
                    <a:pt x="18218" y="115167"/>
                  </a:lnTo>
                  <a:lnTo>
                    <a:pt x="19883" y="111946"/>
                  </a:lnTo>
                  <a:lnTo>
                    <a:pt x="22510" y="111946"/>
                  </a:lnTo>
                  <a:lnTo>
                    <a:pt x="23386" y="106455"/>
                  </a:lnTo>
                  <a:lnTo>
                    <a:pt x="25576" y="110115"/>
                  </a:lnTo>
                  <a:lnTo>
                    <a:pt x="28642" y="111946"/>
                  </a:lnTo>
                  <a:lnTo>
                    <a:pt x="28642" y="111946"/>
                  </a:lnTo>
                  <a:lnTo>
                    <a:pt x="30394" y="111214"/>
                  </a:lnTo>
                  <a:lnTo>
                    <a:pt x="29080" y="107553"/>
                  </a:lnTo>
                  <a:lnTo>
                    <a:pt x="33372" y="103892"/>
                  </a:lnTo>
                  <a:lnTo>
                    <a:pt x="32496" y="97010"/>
                  </a:lnTo>
                  <a:lnTo>
                    <a:pt x="35562" y="93788"/>
                  </a:lnTo>
                  <a:lnTo>
                    <a:pt x="32058" y="91226"/>
                  </a:lnTo>
                  <a:lnTo>
                    <a:pt x="32058" y="91226"/>
                  </a:lnTo>
                  <a:lnTo>
                    <a:pt x="31620" y="75265"/>
                  </a:lnTo>
                  <a:lnTo>
                    <a:pt x="36875" y="70872"/>
                  </a:lnTo>
                  <a:lnTo>
                    <a:pt x="41255" y="70872"/>
                  </a:lnTo>
                  <a:lnTo>
                    <a:pt x="41255" y="68309"/>
                  </a:lnTo>
                  <a:lnTo>
                    <a:pt x="39503" y="65454"/>
                  </a:lnTo>
                  <a:lnTo>
                    <a:pt x="39503" y="65454"/>
                  </a:lnTo>
                  <a:lnTo>
                    <a:pt x="43445" y="51250"/>
                  </a:lnTo>
                  <a:lnTo>
                    <a:pt x="46861" y="50884"/>
                  </a:lnTo>
                  <a:lnTo>
                    <a:pt x="53430" y="42172"/>
                  </a:lnTo>
                  <a:lnTo>
                    <a:pt x="50802" y="38877"/>
                  </a:lnTo>
                  <a:lnTo>
                    <a:pt x="50802" y="38877"/>
                  </a:lnTo>
                  <a:lnTo>
                    <a:pt x="55532" y="30896"/>
                  </a:lnTo>
                  <a:lnTo>
                    <a:pt x="59036" y="32727"/>
                  </a:lnTo>
                  <a:lnTo>
                    <a:pt x="60788" y="26943"/>
                  </a:lnTo>
                  <a:lnTo>
                    <a:pt x="69459" y="28334"/>
                  </a:lnTo>
                  <a:lnTo>
                    <a:pt x="69459" y="21452"/>
                  </a:lnTo>
                  <a:lnTo>
                    <a:pt x="76467" y="18962"/>
                  </a:lnTo>
                  <a:lnTo>
                    <a:pt x="81635" y="25112"/>
                  </a:lnTo>
                  <a:lnTo>
                    <a:pt x="91182" y="25112"/>
                  </a:lnTo>
                  <a:lnTo>
                    <a:pt x="95562" y="20719"/>
                  </a:lnTo>
                  <a:lnTo>
                    <a:pt x="96000" y="12373"/>
                  </a:lnTo>
                  <a:lnTo>
                    <a:pt x="106861" y="9078"/>
                  </a:lnTo>
                  <a:lnTo>
                    <a:pt x="106861" y="9444"/>
                  </a:lnTo>
                  <a:lnTo>
                    <a:pt x="113343" y="16034"/>
                  </a:lnTo>
                  <a:lnTo>
                    <a:pt x="112029" y="21086"/>
                  </a:lnTo>
                  <a:lnTo>
                    <a:pt x="116408" y="16766"/>
                  </a:lnTo>
                  <a:lnTo>
                    <a:pt x="119912" y="15302"/>
                  </a:lnTo>
                  <a:lnTo>
                    <a:pt x="119912" y="13837"/>
                  </a:lnTo>
                  <a:lnTo>
                    <a:pt x="113343" y="14935"/>
                  </a:lnTo>
                  <a:lnTo>
                    <a:pt x="115094" y="12373"/>
                  </a:lnTo>
                  <a:lnTo>
                    <a:pt x="109489" y="8785"/>
                  </a:lnTo>
                  <a:lnTo>
                    <a:pt x="116408" y="9884"/>
                  </a:lnTo>
                  <a:lnTo>
                    <a:pt x="119912" y="6955"/>
                  </a:lnTo>
                  <a:lnTo>
                    <a:pt x="111240" y="1464"/>
                  </a:lnTo>
                  <a:lnTo>
                    <a:pt x="108175" y="6223"/>
                  </a:lnTo>
                  <a:lnTo>
                    <a:pt x="105109" y="4392"/>
                  </a:lnTo>
                  <a:lnTo>
                    <a:pt x="108175" y="0"/>
                  </a:lnTo>
                  <a:lnTo>
                    <a:pt x="103795" y="1098"/>
                  </a:lnTo>
                  <a:lnTo>
                    <a:pt x="101605" y="5857"/>
                  </a:lnTo>
                  <a:lnTo>
                    <a:pt x="99065" y="6589"/>
                  </a:lnTo>
                  <a:lnTo>
                    <a:pt x="99065" y="1464"/>
                  </a:lnTo>
                  <a:lnTo>
                    <a:pt x="91620" y="11641"/>
                  </a:lnTo>
                  <a:lnTo>
                    <a:pt x="95124" y="1464"/>
                  </a:lnTo>
                  <a:lnTo>
                    <a:pt x="90306" y="1464"/>
                  </a:lnTo>
                  <a:lnTo>
                    <a:pt x="90744" y="3294"/>
                  </a:lnTo>
                  <a:lnTo>
                    <a:pt x="90744" y="3294"/>
                  </a:lnTo>
                  <a:lnTo>
                    <a:pt x="84700" y="11641"/>
                  </a:lnTo>
                  <a:lnTo>
                    <a:pt x="77255" y="8785"/>
                  </a:lnTo>
                  <a:lnTo>
                    <a:pt x="78569" y="10909"/>
                  </a:lnTo>
                  <a:lnTo>
                    <a:pt x="78131" y="14935"/>
                  </a:lnTo>
                  <a:lnTo>
                    <a:pt x="75591" y="11275"/>
                  </a:lnTo>
                  <a:lnTo>
                    <a:pt x="69897" y="17864"/>
                  </a:lnTo>
                  <a:lnTo>
                    <a:pt x="69897" y="13105"/>
                  </a:lnTo>
                  <a:lnTo>
                    <a:pt x="67270" y="16766"/>
                  </a:lnTo>
                  <a:lnTo>
                    <a:pt x="66832" y="14935"/>
                  </a:lnTo>
                  <a:lnTo>
                    <a:pt x="66394" y="19255"/>
                  </a:lnTo>
                  <a:lnTo>
                    <a:pt x="62540" y="17498"/>
                  </a:lnTo>
                  <a:lnTo>
                    <a:pt x="62978" y="19255"/>
                  </a:lnTo>
                  <a:lnTo>
                    <a:pt x="60788" y="18596"/>
                  </a:lnTo>
                  <a:lnTo>
                    <a:pt x="60788" y="20353"/>
                  </a:lnTo>
                  <a:lnTo>
                    <a:pt x="57722" y="25478"/>
                  </a:lnTo>
                  <a:lnTo>
                    <a:pt x="54306" y="27309"/>
                  </a:lnTo>
                  <a:lnTo>
                    <a:pt x="59474" y="28334"/>
                  </a:lnTo>
                  <a:lnTo>
                    <a:pt x="51678" y="29066"/>
                  </a:lnTo>
                  <a:lnTo>
                    <a:pt x="51240" y="35289"/>
                  </a:lnTo>
                  <a:lnTo>
                    <a:pt x="49927" y="32727"/>
                  </a:lnTo>
                  <a:lnTo>
                    <a:pt x="47737" y="36754"/>
                  </a:lnTo>
                  <a:lnTo>
                    <a:pt x="50364" y="36754"/>
                  </a:lnTo>
                  <a:lnTo>
                    <a:pt x="47737" y="38877"/>
                  </a:lnTo>
                  <a:lnTo>
                    <a:pt x="44671" y="37486"/>
                  </a:lnTo>
                  <a:lnTo>
                    <a:pt x="42131" y="43270"/>
                  </a:lnTo>
                  <a:lnTo>
                    <a:pt x="39941" y="44002"/>
                  </a:lnTo>
                  <a:lnTo>
                    <a:pt x="39065" y="47956"/>
                  </a:lnTo>
                  <a:lnTo>
                    <a:pt x="37313" y="48322"/>
                  </a:lnTo>
                  <a:lnTo>
                    <a:pt x="39065" y="50152"/>
                  </a:lnTo>
                  <a:lnTo>
                    <a:pt x="34686" y="53813"/>
                  </a:lnTo>
                  <a:lnTo>
                    <a:pt x="37313" y="54179"/>
                  </a:lnTo>
                  <a:lnTo>
                    <a:pt x="34248" y="56375"/>
                  </a:lnTo>
                  <a:lnTo>
                    <a:pt x="35124" y="59231"/>
                  </a:lnTo>
                  <a:lnTo>
                    <a:pt x="32934" y="58499"/>
                  </a:lnTo>
                  <a:lnTo>
                    <a:pt x="33372" y="61061"/>
                  </a:lnTo>
                  <a:lnTo>
                    <a:pt x="29080" y="64356"/>
                  </a:lnTo>
                  <a:lnTo>
                    <a:pt x="29080" y="66845"/>
                  </a:lnTo>
                  <a:lnTo>
                    <a:pt x="26890" y="66552"/>
                  </a:lnTo>
                  <a:lnTo>
                    <a:pt x="21635" y="73068"/>
                  </a:lnTo>
                  <a:lnTo>
                    <a:pt x="22948" y="74533"/>
                  </a:lnTo>
                  <a:lnTo>
                    <a:pt x="29080" y="72702"/>
                  </a:lnTo>
                  <a:lnTo>
                    <a:pt x="22948" y="77022"/>
                  </a:lnTo>
                  <a:lnTo>
                    <a:pt x="20759" y="75265"/>
                  </a:lnTo>
                  <a:lnTo>
                    <a:pt x="13401" y="78120"/>
                  </a:lnTo>
                  <a:lnTo>
                    <a:pt x="9021" y="81415"/>
                  </a:lnTo>
                  <a:lnTo>
                    <a:pt x="12087" y="83978"/>
                  </a:lnTo>
                  <a:lnTo>
                    <a:pt x="5167" y="83978"/>
                  </a:lnTo>
                  <a:lnTo>
                    <a:pt x="6919" y="87565"/>
                  </a:lnTo>
                  <a:lnTo>
                    <a:pt x="875" y="87931"/>
                  </a:lnTo>
                  <a:lnTo>
                    <a:pt x="6481" y="90128"/>
                  </a:lnTo>
                  <a:lnTo>
                    <a:pt x="0" y="90860"/>
                  </a:lnTo>
                  <a:lnTo>
                    <a:pt x="0" y="95912"/>
                  </a:lnTo>
                  <a:lnTo>
                    <a:pt x="4729" y="95546"/>
                  </a:lnTo>
                  <a:lnTo>
                    <a:pt x="6919" y="93056"/>
                  </a:lnTo>
                  <a:lnTo>
                    <a:pt x="6919" y="95179"/>
                  </a:lnTo>
                  <a:lnTo>
                    <a:pt x="11649" y="91958"/>
                  </a:lnTo>
                  <a:lnTo>
                    <a:pt x="9459" y="95546"/>
                  </a:lnTo>
                  <a:lnTo>
                    <a:pt x="9459" y="98108"/>
                  </a:lnTo>
                  <a:lnTo>
                    <a:pt x="6481" y="96644"/>
                  </a:lnTo>
                  <a:lnTo>
                    <a:pt x="0" y="97376"/>
                  </a:lnTo>
                  <a:lnTo>
                    <a:pt x="0" y="99572"/>
                  </a:lnTo>
                  <a:lnTo>
                    <a:pt x="3065" y="103892"/>
                  </a:lnTo>
                  <a:lnTo>
                    <a:pt x="6481" y="100305"/>
                  </a:lnTo>
                  <a:lnTo>
                    <a:pt x="9459" y="100305"/>
                  </a:lnTo>
                  <a:lnTo>
                    <a:pt x="6919" y="101403"/>
                  </a:lnTo>
                  <a:lnTo>
                    <a:pt x="3503" y="106089"/>
                  </a:lnTo>
                  <a:lnTo>
                    <a:pt x="5605" y="106089"/>
                  </a:lnTo>
                  <a:lnTo>
                    <a:pt x="1313" y="110482"/>
                  </a:lnTo>
                  <a:lnTo>
                    <a:pt x="5167" y="109017"/>
                  </a:lnTo>
                  <a:lnTo>
                    <a:pt x="3503" y="113410"/>
                  </a:lnTo>
                  <a:lnTo>
                    <a:pt x="2189" y="113044"/>
                  </a:lnTo>
                  <a:lnTo>
                    <a:pt x="2189" y="1155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4748445" y="2129090"/>
              <a:ext cx="8700" cy="8700"/>
            </a:xfrm>
            <a:custGeom>
              <a:rect b="b" l="l" r="r" t="t"/>
              <a:pathLst>
                <a:path extrusionOk="0" h="120000" w="120000">
                  <a:moveTo>
                    <a:pt x="0" y="116000"/>
                  </a:moveTo>
                  <a:lnTo>
                    <a:pt x="38709" y="0"/>
                  </a:lnTo>
                  <a:lnTo>
                    <a:pt x="116129" y="76000"/>
                  </a:lnTo>
                  <a:lnTo>
                    <a:pt x="58064" y="100000"/>
                  </a:lnTo>
                  <a:lnTo>
                    <a:pt x="19354" y="116000"/>
                  </a:lnTo>
                  <a:lnTo>
                    <a:pt x="0" y="116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6"/>
            <p:cNvSpPr/>
            <p:nvPr/>
          </p:nvSpPr>
          <p:spPr>
            <a:xfrm>
              <a:off x="4720746" y="2147969"/>
              <a:ext cx="6300" cy="9900"/>
            </a:xfrm>
            <a:custGeom>
              <a:rect b="b" l="l" r="r" t="t"/>
              <a:pathLst>
                <a:path extrusionOk="0" h="120000" w="120000">
                  <a:moveTo>
                    <a:pt x="57142" y="116666"/>
                  </a:moveTo>
                  <a:lnTo>
                    <a:pt x="0" y="0"/>
                  </a:lnTo>
                  <a:lnTo>
                    <a:pt x="114285" y="50000"/>
                  </a:lnTo>
                  <a:lnTo>
                    <a:pt x="114285" y="116666"/>
                  </a:lnTo>
                  <a:lnTo>
                    <a:pt x="57142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694306" y="2147969"/>
              <a:ext cx="17700" cy="9900"/>
            </a:xfrm>
            <a:custGeom>
              <a:rect b="b" l="l" r="r" t="t"/>
              <a:pathLst>
                <a:path extrusionOk="0" h="120000" w="120000">
                  <a:moveTo>
                    <a:pt x="29508" y="116666"/>
                  </a:moveTo>
                  <a:lnTo>
                    <a:pt x="0" y="66666"/>
                  </a:lnTo>
                  <a:lnTo>
                    <a:pt x="59016" y="16666"/>
                  </a:lnTo>
                  <a:lnTo>
                    <a:pt x="68852" y="50000"/>
                  </a:lnTo>
                  <a:lnTo>
                    <a:pt x="88524" y="0"/>
                  </a:lnTo>
                  <a:lnTo>
                    <a:pt x="118032" y="50000"/>
                  </a:lnTo>
                  <a:lnTo>
                    <a:pt x="98360" y="100000"/>
                  </a:lnTo>
                  <a:lnTo>
                    <a:pt x="29508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4709414" y="2154263"/>
              <a:ext cx="9900" cy="12600"/>
            </a:xfrm>
            <a:custGeom>
              <a:rect b="b" l="l" r="r" t="t"/>
              <a:pathLst>
                <a:path extrusionOk="0" h="120000" w="120000">
                  <a:moveTo>
                    <a:pt x="50000" y="117391"/>
                  </a:moveTo>
                  <a:lnTo>
                    <a:pt x="0" y="39130"/>
                  </a:lnTo>
                  <a:lnTo>
                    <a:pt x="100000" y="0"/>
                  </a:lnTo>
                  <a:lnTo>
                    <a:pt x="116666" y="65217"/>
                  </a:lnTo>
                  <a:lnTo>
                    <a:pt x="50000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6"/>
            <p:cNvSpPr/>
            <p:nvPr/>
          </p:nvSpPr>
          <p:spPr>
            <a:xfrm>
              <a:off x="4701860" y="2164332"/>
              <a:ext cx="8700" cy="6300"/>
            </a:xfrm>
            <a:custGeom>
              <a:rect b="b" l="l" r="r" t="t"/>
              <a:pathLst>
                <a:path extrusionOk="0" h="120000" w="120000">
                  <a:moveTo>
                    <a:pt x="77419" y="114285"/>
                  </a:moveTo>
                  <a:lnTo>
                    <a:pt x="0" y="28571"/>
                  </a:lnTo>
                  <a:lnTo>
                    <a:pt x="19354" y="0"/>
                  </a:lnTo>
                  <a:lnTo>
                    <a:pt x="116129" y="57142"/>
                  </a:lnTo>
                  <a:lnTo>
                    <a:pt x="77419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671643" y="2170625"/>
              <a:ext cx="5100" cy="8700"/>
            </a:xfrm>
            <a:custGeom>
              <a:rect b="b" l="l" r="r" t="t"/>
              <a:pathLst>
                <a:path extrusionOk="0" h="120000" w="120000">
                  <a:moveTo>
                    <a:pt x="112500" y="0"/>
                  </a:moveTo>
                  <a:lnTo>
                    <a:pt x="112500" y="116000"/>
                  </a:lnTo>
                  <a:lnTo>
                    <a:pt x="0" y="56000"/>
                  </a:lnTo>
                  <a:lnTo>
                    <a:pt x="1125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4660312" y="2173142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0" y="62857"/>
                  </a:moveTo>
                  <a:lnTo>
                    <a:pt x="0" y="62857"/>
                  </a:lnTo>
                  <a:lnTo>
                    <a:pt x="112500" y="0"/>
                  </a:lnTo>
                  <a:cubicBezTo>
                    <a:pt x="112500" y="114285"/>
                    <a:pt x="112500" y="114285"/>
                    <a:pt x="112500" y="114285"/>
                  </a:cubicBezTo>
                  <a:cubicBezTo>
                    <a:pt x="0" y="62857"/>
                    <a:pt x="0" y="62857"/>
                    <a:pt x="0" y="62857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6"/>
            <p:cNvSpPr/>
            <p:nvPr/>
          </p:nvSpPr>
          <p:spPr>
            <a:xfrm>
              <a:off x="4647722" y="2176918"/>
              <a:ext cx="11400" cy="11400"/>
            </a:xfrm>
            <a:custGeom>
              <a:rect b="b" l="l" r="r" t="t"/>
              <a:pathLst>
                <a:path extrusionOk="0" h="120000" w="120000">
                  <a:moveTo>
                    <a:pt x="60000" y="117073"/>
                  </a:moveTo>
                  <a:lnTo>
                    <a:pt x="0" y="58536"/>
                  </a:lnTo>
                  <a:lnTo>
                    <a:pt x="0" y="0"/>
                  </a:lnTo>
                  <a:lnTo>
                    <a:pt x="45000" y="43902"/>
                  </a:lnTo>
                  <a:lnTo>
                    <a:pt x="117000" y="43902"/>
                  </a:lnTo>
                  <a:lnTo>
                    <a:pt x="60000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6"/>
            <p:cNvSpPr/>
            <p:nvPr/>
          </p:nvSpPr>
          <p:spPr>
            <a:xfrm>
              <a:off x="4635132" y="2188246"/>
              <a:ext cx="15000" cy="9900"/>
            </a:xfrm>
            <a:custGeom>
              <a:rect b="b" l="l" r="r" t="t"/>
              <a:pathLst>
                <a:path extrusionOk="0" h="120000" w="120000">
                  <a:moveTo>
                    <a:pt x="0" y="116666"/>
                  </a:moveTo>
                  <a:lnTo>
                    <a:pt x="35294" y="66666"/>
                  </a:lnTo>
                  <a:lnTo>
                    <a:pt x="117647" y="0"/>
                  </a:lnTo>
                  <a:lnTo>
                    <a:pt x="94117" y="116666"/>
                  </a:lnTo>
                  <a:lnTo>
                    <a:pt x="0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4617505" y="2199574"/>
              <a:ext cx="16500" cy="22500"/>
            </a:xfrm>
            <a:custGeom>
              <a:rect b="b" l="l" r="r" t="t"/>
              <a:pathLst>
                <a:path extrusionOk="0" h="120000" w="120000">
                  <a:moveTo>
                    <a:pt x="0" y="118500"/>
                  </a:moveTo>
                  <a:lnTo>
                    <a:pt x="12857" y="45000"/>
                  </a:lnTo>
                  <a:lnTo>
                    <a:pt x="96428" y="0"/>
                  </a:lnTo>
                  <a:lnTo>
                    <a:pt x="117857" y="37500"/>
                  </a:lnTo>
                  <a:lnTo>
                    <a:pt x="107142" y="88500"/>
                  </a:lnTo>
                  <a:lnTo>
                    <a:pt x="53571" y="88500"/>
                  </a:lnTo>
                  <a:lnTo>
                    <a:pt x="0" y="118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4597361" y="2209643"/>
              <a:ext cx="8700" cy="15000"/>
            </a:xfrm>
            <a:custGeom>
              <a:rect b="b" l="l" r="r" t="t"/>
              <a:pathLst>
                <a:path extrusionOk="0" h="120000" w="120000">
                  <a:moveTo>
                    <a:pt x="0" y="74181"/>
                  </a:moveTo>
                  <a:lnTo>
                    <a:pt x="0" y="74181"/>
                  </a:lnTo>
                  <a:lnTo>
                    <a:pt x="96774" y="0"/>
                  </a:lnTo>
                  <a:cubicBezTo>
                    <a:pt x="116129" y="85090"/>
                    <a:pt x="116129" y="85090"/>
                    <a:pt x="116129" y="85090"/>
                  </a:cubicBezTo>
                  <a:cubicBezTo>
                    <a:pt x="38709" y="117818"/>
                    <a:pt x="38709" y="117818"/>
                    <a:pt x="38709" y="117818"/>
                  </a:cubicBezTo>
                  <a:cubicBezTo>
                    <a:pt x="0" y="74181"/>
                    <a:pt x="0" y="74181"/>
                    <a:pt x="0" y="74181"/>
                  </a:cubicBez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6"/>
            <p:cNvSpPr/>
            <p:nvPr/>
          </p:nvSpPr>
          <p:spPr>
            <a:xfrm>
              <a:off x="4580993" y="2227264"/>
              <a:ext cx="11400" cy="16500"/>
            </a:xfrm>
            <a:custGeom>
              <a:rect b="b" l="l" r="r" t="t"/>
              <a:pathLst>
                <a:path extrusionOk="0" h="120000" w="120000">
                  <a:moveTo>
                    <a:pt x="0" y="117857"/>
                  </a:moveTo>
                  <a:lnTo>
                    <a:pt x="0" y="85714"/>
                  </a:lnTo>
                  <a:lnTo>
                    <a:pt x="72000" y="0"/>
                  </a:lnTo>
                  <a:lnTo>
                    <a:pt x="117000" y="85714"/>
                  </a:lnTo>
                  <a:lnTo>
                    <a:pt x="0" y="1178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4578475" y="2228522"/>
              <a:ext cx="36300" cy="32700"/>
            </a:xfrm>
            <a:custGeom>
              <a:rect b="b" l="l" r="r" t="t"/>
              <a:pathLst>
                <a:path extrusionOk="0" h="120000" w="120000">
                  <a:moveTo>
                    <a:pt x="0" y="118956"/>
                  </a:moveTo>
                  <a:lnTo>
                    <a:pt x="0" y="98086"/>
                  </a:lnTo>
                  <a:lnTo>
                    <a:pt x="47619" y="67826"/>
                  </a:lnTo>
                  <a:lnTo>
                    <a:pt x="66666" y="5217"/>
                  </a:lnTo>
                  <a:lnTo>
                    <a:pt x="76190" y="46956"/>
                  </a:lnTo>
                  <a:lnTo>
                    <a:pt x="95238" y="0"/>
                  </a:lnTo>
                  <a:lnTo>
                    <a:pt x="119047" y="41739"/>
                  </a:lnTo>
                  <a:lnTo>
                    <a:pt x="66666" y="87652"/>
                  </a:lnTo>
                  <a:lnTo>
                    <a:pt x="61904" y="78260"/>
                  </a:lnTo>
                  <a:lnTo>
                    <a:pt x="0" y="11895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4487824" y="2426129"/>
              <a:ext cx="15000" cy="7500"/>
            </a:xfrm>
            <a:custGeom>
              <a:rect b="b" l="l" r="r" t="t"/>
              <a:pathLst>
                <a:path extrusionOk="0" h="120000" w="120000">
                  <a:moveTo>
                    <a:pt x="0" y="48000"/>
                  </a:moveTo>
                  <a:lnTo>
                    <a:pt x="94117" y="0"/>
                  </a:lnTo>
                  <a:lnTo>
                    <a:pt x="117647" y="48000"/>
                  </a:lnTo>
                  <a:lnTo>
                    <a:pt x="35294" y="115200"/>
                  </a:lnTo>
                  <a:lnTo>
                    <a:pt x="0" y="4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4698083" y="2757151"/>
              <a:ext cx="272100" cy="182400"/>
            </a:xfrm>
            <a:custGeom>
              <a:rect b="b" l="l" r="r" t="t"/>
              <a:pathLst>
                <a:path extrusionOk="0" h="120000" w="120000">
                  <a:moveTo>
                    <a:pt x="70566" y="105772"/>
                  </a:moveTo>
                  <a:lnTo>
                    <a:pt x="70566" y="105772"/>
                  </a:lnTo>
                  <a:cubicBezTo>
                    <a:pt x="76226" y="111388"/>
                    <a:pt x="76226" y="111388"/>
                    <a:pt x="76226" y="111388"/>
                  </a:cubicBezTo>
                  <a:cubicBezTo>
                    <a:pt x="76226" y="119812"/>
                    <a:pt x="76226" y="119812"/>
                    <a:pt x="76226" y="119812"/>
                  </a:cubicBezTo>
                  <a:cubicBezTo>
                    <a:pt x="80628" y="117004"/>
                    <a:pt x="86792" y="113260"/>
                    <a:pt x="87421" y="112324"/>
                  </a:cubicBezTo>
                  <a:cubicBezTo>
                    <a:pt x="88050" y="112324"/>
                    <a:pt x="88679" y="111388"/>
                    <a:pt x="95597" y="110452"/>
                  </a:cubicBezTo>
                  <a:cubicBezTo>
                    <a:pt x="96226" y="104836"/>
                    <a:pt x="96226" y="104836"/>
                    <a:pt x="96226" y="104836"/>
                  </a:cubicBezTo>
                  <a:cubicBezTo>
                    <a:pt x="86792" y="107644"/>
                    <a:pt x="86792" y="107644"/>
                    <a:pt x="86792" y="107644"/>
                  </a:cubicBezTo>
                  <a:lnTo>
                    <a:pt x="86792" y="107644"/>
                  </a:lnTo>
                  <a:cubicBezTo>
                    <a:pt x="77484" y="93790"/>
                    <a:pt x="77484" y="93790"/>
                    <a:pt x="77484" y="93790"/>
                  </a:cubicBezTo>
                  <a:cubicBezTo>
                    <a:pt x="86163" y="95663"/>
                    <a:pt x="86163" y="95663"/>
                    <a:pt x="86163" y="95663"/>
                  </a:cubicBezTo>
                  <a:cubicBezTo>
                    <a:pt x="103647" y="79937"/>
                    <a:pt x="103647" y="79937"/>
                    <a:pt x="103647" y="79937"/>
                  </a:cubicBezTo>
                  <a:cubicBezTo>
                    <a:pt x="107421" y="78814"/>
                    <a:pt x="107421" y="78814"/>
                    <a:pt x="107421" y="78814"/>
                  </a:cubicBezTo>
                  <a:cubicBezTo>
                    <a:pt x="110566" y="68705"/>
                    <a:pt x="110566" y="68705"/>
                    <a:pt x="110566" y="68705"/>
                  </a:cubicBezTo>
                  <a:cubicBezTo>
                    <a:pt x="117358" y="68705"/>
                    <a:pt x="117358" y="68705"/>
                    <a:pt x="117358" y="68705"/>
                  </a:cubicBezTo>
                  <a:cubicBezTo>
                    <a:pt x="119874" y="43619"/>
                    <a:pt x="119874" y="43619"/>
                    <a:pt x="119874" y="43619"/>
                  </a:cubicBezTo>
                  <a:cubicBezTo>
                    <a:pt x="106792" y="38939"/>
                    <a:pt x="106792" y="38939"/>
                    <a:pt x="106792" y="38939"/>
                  </a:cubicBezTo>
                  <a:cubicBezTo>
                    <a:pt x="102389" y="30514"/>
                    <a:pt x="102389" y="30514"/>
                    <a:pt x="102389" y="30514"/>
                  </a:cubicBezTo>
                  <a:cubicBezTo>
                    <a:pt x="97987" y="32386"/>
                    <a:pt x="97987" y="32386"/>
                    <a:pt x="97987" y="32386"/>
                  </a:cubicBezTo>
                  <a:cubicBezTo>
                    <a:pt x="94339" y="30514"/>
                    <a:pt x="94339" y="30514"/>
                    <a:pt x="94339" y="30514"/>
                  </a:cubicBezTo>
                  <a:cubicBezTo>
                    <a:pt x="91194" y="32386"/>
                    <a:pt x="91194" y="32386"/>
                    <a:pt x="91194" y="32386"/>
                  </a:cubicBezTo>
                  <a:cubicBezTo>
                    <a:pt x="86163" y="18533"/>
                    <a:pt x="86163" y="18533"/>
                    <a:pt x="86163" y="18533"/>
                  </a:cubicBezTo>
                  <a:cubicBezTo>
                    <a:pt x="81132" y="17597"/>
                    <a:pt x="81132" y="17597"/>
                    <a:pt x="81132" y="17597"/>
                  </a:cubicBezTo>
                  <a:cubicBezTo>
                    <a:pt x="79874" y="10109"/>
                    <a:pt x="79874" y="10109"/>
                    <a:pt x="79874" y="10109"/>
                  </a:cubicBezTo>
                  <a:cubicBezTo>
                    <a:pt x="82389" y="8237"/>
                    <a:pt x="82389" y="8237"/>
                    <a:pt x="82389" y="8237"/>
                  </a:cubicBezTo>
                  <a:cubicBezTo>
                    <a:pt x="78113" y="0"/>
                    <a:pt x="78113" y="0"/>
                    <a:pt x="78113" y="0"/>
                  </a:cubicBezTo>
                  <a:cubicBezTo>
                    <a:pt x="68679" y="936"/>
                    <a:pt x="68679" y="936"/>
                    <a:pt x="68679" y="936"/>
                  </a:cubicBezTo>
                  <a:cubicBezTo>
                    <a:pt x="66792" y="5616"/>
                    <a:pt x="66792" y="5616"/>
                    <a:pt x="66792" y="5616"/>
                  </a:cubicBezTo>
                  <a:cubicBezTo>
                    <a:pt x="64276" y="2808"/>
                    <a:pt x="64276" y="2808"/>
                    <a:pt x="64276" y="2808"/>
                  </a:cubicBezTo>
                  <a:cubicBezTo>
                    <a:pt x="57484" y="5616"/>
                    <a:pt x="57484" y="5616"/>
                    <a:pt x="57484" y="5616"/>
                  </a:cubicBezTo>
                  <a:cubicBezTo>
                    <a:pt x="56855" y="17597"/>
                    <a:pt x="56855" y="17597"/>
                    <a:pt x="56855" y="17597"/>
                  </a:cubicBezTo>
                  <a:cubicBezTo>
                    <a:pt x="35597" y="14789"/>
                    <a:pt x="35597" y="14789"/>
                    <a:pt x="35597" y="14789"/>
                  </a:cubicBezTo>
                  <a:cubicBezTo>
                    <a:pt x="26289" y="6552"/>
                    <a:pt x="26289" y="6552"/>
                    <a:pt x="26289" y="6552"/>
                  </a:cubicBezTo>
                  <a:cubicBezTo>
                    <a:pt x="14968" y="6552"/>
                    <a:pt x="14968" y="6552"/>
                    <a:pt x="14968" y="6552"/>
                  </a:cubicBezTo>
                  <a:cubicBezTo>
                    <a:pt x="12578" y="11981"/>
                    <a:pt x="12578" y="11981"/>
                    <a:pt x="12578" y="11981"/>
                  </a:cubicBezTo>
                  <a:cubicBezTo>
                    <a:pt x="10062" y="11981"/>
                    <a:pt x="10062" y="11981"/>
                    <a:pt x="10062" y="11981"/>
                  </a:cubicBezTo>
                  <a:cubicBezTo>
                    <a:pt x="13836" y="28829"/>
                    <a:pt x="13836" y="28829"/>
                    <a:pt x="13836" y="28829"/>
                  </a:cubicBezTo>
                  <a:cubicBezTo>
                    <a:pt x="7547" y="37067"/>
                    <a:pt x="7547" y="37067"/>
                    <a:pt x="7547" y="37067"/>
                  </a:cubicBezTo>
                  <a:cubicBezTo>
                    <a:pt x="3773" y="50171"/>
                    <a:pt x="3773" y="50171"/>
                    <a:pt x="3773" y="50171"/>
                  </a:cubicBezTo>
                  <a:cubicBezTo>
                    <a:pt x="628" y="48299"/>
                    <a:pt x="628" y="48299"/>
                    <a:pt x="628" y="48299"/>
                  </a:cubicBezTo>
                  <a:cubicBezTo>
                    <a:pt x="2515" y="51107"/>
                    <a:pt x="2515" y="51107"/>
                    <a:pt x="2515" y="51107"/>
                  </a:cubicBezTo>
                  <a:cubicBezTo>
                    <a:pt x="0" y="61216"/>
                    <a:pt x="0" y="61216"/>
                    <a:pt x="0" y="61216"/>
                  </a:cubicBezTo>
                  <a:cubicBezTo>
                    <a:pt x="3773" y="66833"/>
                    <a:pt x="3773" y="66833"/>
                    <a:pt x="3773" y="66833"/>
                  </a:cubicBezTo>
                  <a:cubicBezTo>
                    <a:pt x="14968" y="66833"/>
                    <a:pt x="14968" y="66833"/>
                    <a:pt x="14968" y="66833"/>
                  </a:cubicBezTo>
                  <a:cubicBezTo>
                    <a:pt x="18742" y="69641"/>
                    <a:pt x="18742" y="69641"/>
                    <a:pt x="18742" y="69641"/>
                  </a:cubicBezTo>
                  <a:cubicBezTo>
                    <a:pt x="20000" y="67769"/>
                    <a:pt x="20000" y="67769"/>
                    <a:pt x="20000" y="67769"/>
                  </a:cubicBezTo>
                  <a:cubicBezTo>
                    <a:pt x="25031" y="67769"/>
                    <a:pt x="25031" y="67769"/>
                    <a:pt x="25031" y="67769"/>
                  </a:cubicBezTo>
                  <a:cubicBezTo>
                    <a:pt x="26289" y="63088"/>
                    <a:pt x="26289" y="63088"/>
                    <a:pt x="26289" y="63088"/>
                  </a:cubicBezTo>
                  <a:cubicBezTo>
                    <a:pt x="28805" y="63088"/>
                    <a:pt x="28805" y="63088"/>
                    <a:pt x="28805" y="63088"/>
                  </a:cubicBezTo>
                  <a:cubicBezTo>
                    <a:pt x="29433" y="59344"/>
                    <a:pt x="29433" y="59344"/>
                    <a:pt x="29433" y="59344"/>
                  </a:cubicBezTo>
                  <a:cubicBezTo>
                    <a:pt x="33710" y="58408"/>
                    <a:pt x="33710" y="58408"/>
                    <a:pt x="33710" y="58408"/>
                  </a:cubicBezTo>
                  <a:cubicBezTo>
                    <a:pt x="34339" y="58408"/>
                    <a:pt x="34339" y="58408"/>
                    <a:pt x="34339" y="58408"/>
                  </a:cubicBezTo>
                  <a:cubicBezTo>
                    <a:pt x="46792" y="66833"/>
                    <a:pt x="46792" y="66833"/>
                    <a:pt x="46792" y="66833"/>
                  </a:cubicBezTo>
                  <a:cubicBezTo>
                    <a:pt x="46289" y="73385"/>
                    <a:pt x="46289" y="73385"/>
                    <a:pt x="46289" y="73385"/>
                  </a:cubicBezTo>
                  <a:cubicBezTo>
                    <a:pt x="53081" y="84430"/>
                    <a:pt x="53081" y="84430"/>
                    <a:pt x="53081" y="84430"/>
                  </a:cubicBezTo>
                  <a:cubicBezTo>
                    <a:pt x="53081" y="90982"/>
                    <a:pt x="53081" y="90982"/>
                    <a:pt x="53081" y="90982"/>
                  </a:cubicBezTo>
                  <a:cubicBezTo>
                    <a:pt x="46289" y="91918"/>
                    <a:pt x="46289" y="91918"/>
                    <a:pt x="46289" y="91918"/>
                  </a:cubicBezTo>
                  <a:cubicBezTo>
                    <a:pt x="41886" y="104836"/>
                    <a:pt x="41886" y="104836"/>
                    <a:pt x="41886" y="104836"/>
                  </a:cubicBezTo>
                  <a:cubicBezTo>
                    <a:pt x="42515" y="106708"/>
                    <a:pt x="42515" y="106708"/>
                    <a:pt x="42515" y="106708"/>
                  </a:cubicBezTo>
                  <a:cubicBezTo>
                    <a:pt x="49308" y="103900"/>
                    <a:pt x="49308" y="103900"/>
                    <a:pt x="49308" y="103900"/>
                  </a:cubicBezTo>
                  <a:cubicBezTo>
                    <a:pt x="49937" y="102215"/>
                    <a:pt x="49937" y="102215"/>
                    <a:pt x="49937" y="102215"/>
                  </a:cubicBezTo>
                  <a:cubicBezTo>
                    <a:pt x="53710" y="99407"/>
                    <a:pt x="53710" y="99407"/>
                    <a:pt x="53710" y="99407"/>
                  </a:cubicBezTo>
                  <a:cubicBezTo>
                    <a:pt x="57484" y="89110"/>
                    <a:pt x="57484" y="89110"/>
                    <a:pt x="57484" y="89110"/>
                  </a:cubicBezTo>
                  <a:cubicBezTo>
                    <a:pt x="65534" y="85366"/>
                    <a:pt x="65534" y="85366"/>
                    <a:pt x="65534" y="85366"/>
                  </a:cubicBezTo>
                  <a:cubicBezTo>
                    <a:pt x="64276" y="93790"/>
                    <a:pt x="64276" y="93790"/>
                    <a:pt x="64276" y="93790"/>
                  </a:cubicBezTo>
                  <a:cubicBezTo>
                    <a:pt x="76855" y="95663"/>
                    <a:pt x="76855" y="95663"/>
                    <a:pt x="76855" y="95663"/>
                  </a:cubicBezTo>
                  <a:cubicBezTo>
                    <a:pt x="78113" y="99407"/>
                    <a:pt x="78113" y="99407"/>
                    <a:pt x="78113" y="99407"/>
                  </a:cubicBezTo>
                  <a:lnTo>
                    <a:pt x="70566" y="1057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4713192" y="2656460"/>
              <a:ext cx="146100" cy="126000"/>
            </a:xfrm>
            <a:custGeom>
              <a:rect b="b" l="l" r="r" t="t"/>
              <a:pathLst>
                <a:path extrusionOk="0" h="120000" w="120000">
                  <a:moveTo>
                    <a:pt x="54609" y="115665"/>
                  </a:moveTo>
                  <a:lnTo>
                    <a:pt x="91875" y="119729"/>
                  </a:lnTo>
                  <a:lnTo>
                    <a:pt x="93046" y="102392"/>
                  </a:lnTo>
                  <a:lnTo>
                    <a:pt x="106875" y="98329"/>
                  </a:lnTo>
                  <a:lnTo>
                    <a:pt x="104765" y="69887"/>
                  </a:lnTo>
                  <a:lnTo>
                    <a:pt x="112734" y="75304"/>
                  </a:lnTo>
                  <a:lnTo>
                    <a:pt x="119765" y="67449"/>
                  </a:lnTo>
                  <a:lnTo>
                    <a:pt x="115078" y="57968"/>
                  </a:lnTo>
                  <a:lnTo>
                    <a:pt x="108046" y="60677"/>
                  </a:lnTo>
                  <a:lnTo>
                    <a:pt x="95390" y="32505"/>
                  </a:lnTo>
                  <a:lnTo>
                    <a:pt x="95390" y="31151"/>
                  </a:lnTo>
                  <a:lnTo>
                    <a:pt x="95390" y="16252"/>
                  </a:lnTo>
                  <a:lnTo>
                    <a:pt x="88359" y="8126"/>
                  </a:lnTo>
                  <a:lnTo>
                    <a:pt x="77812" y="12189"/>
                  </a:lnTo>
                  <a:lnTo>
                    <a:pt x="76640" y="5417"/>
                  </a:lnTo>
                  <a:lnTo>
                    <a:pt x="62812" y="0"/>
                  </a:lnTo>
                  <a:lnTo>
                    <a:pt x="55781" y="8126"/>
                  </a:lnTo>
                  <a:lnTo>
                    <a:pt x="44296" y="13544"/>
                  </a:lnTo>
                  <a:lnTo>
                    <a:pt x="41953" y="24379"/>
                  </a:lnTo>
                  <a:lnTo>
                    <a:pt x="34921" y="29796"/>
                  </a:lnTo>
                  <a:lnTo>
                    <a:pt x="29062" y="51196"/>
                  </a:lnTo>
                  <a:lnTo>
                    <a:pt x="4687" y="59322"/>
                  </a:lnTo>
                  <a:lnTo>
                    <a:pt x="10546" y="84785"/>
                  </a:lnTo>
                  <a:lnTo>
                    <a:pt x="0" y="94266"/>
                  </a:lnTo>
                  <a:lnTo>
                    <a:pt x="4687" y="111602"/>
                  </a:lnTo>
                  <a:lnTo>
                    <a:pt x="10546" y="111602"/>
                  </a:lnTo>
                  <a:lnTo>
                    <a:pt x="13828" y="103747"/>
                  </a:lnTo>
                  <a:lnTo>
                    <a:pt x="36093" y="103747"/>
                  </a:lnTo>
                  <a:lnTo>
                    <a:pt x="36093" y="103747"/>
                  </a:lnTo>
                  <a:lnTo>
                    <a:pt x="54609" y="11566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4693047" y="2555769"/>
              <a:ext cx="96900" cy="64200"/>
            </a:xfrm>
            <a:custGeom>
              <a:rect b="b" l="l" r="r" t="t"/>
              <a:pathLst>
                <a:path extrusionOk="0" h="120000" w="120000">
                  <a:moveTo>
                    <a:pt x="91597" y="114133"/>
                  </a:moveTo>
                  <a:lnTo>
                    <a:pt x="107218" y="119466"/>
                  </a:lnTo>
                  <a:lnTo>
                    <a:pt x="101893" y="108800"/>
                  </a:lnTo>
                  <a:lnTo>
                    <a:pt x="107218" y="92800"/>
                  </a:lnTo>
                  <a:lnTo>
                    <a:pt x="105443" y="90133"/>
                  </a:lnTo>
                  <a:lnTo>
                    <a:pt x="93017" y="45333"/>
                  </a:lnTo>
                  <a:lnTo>
                    <a:pt x="100118" y="34666"/>
                  </a:lnTo>
                  <a:lnTo>
                    <a:pt x="107218" y="37333"/>
                  </a:lnTo>
                  <a:lnTo>
                    <a:pt x="114319" y="21333"/>
                  </a:lnTo>
                  <a:lnTo>
                    <a:pt x="119644" y="13333"/>
                  </a:lnTo>
                  <a:lnTo>
                    <a:pt x="114319" y="8000"/>
                  </a:lnTo>
                  <a:lnTo>
                    <a:pt x="114319" y="10666"/>
                  </a:lnTo>
                  <a:lnTo>
                    <a:pt x="64970" y="0"/>
                  </a:lnTo>
                  <a:lnTo>
                    <a:pt x="28047" y="29333"/>
                  </a:lnTo>
                  <a:lnTo>
                    <a:pt x="35147" y="76800"/>
                  </a:lnTo>
                  <a:lnTo>
                    <a:pt x="50769" y="66133"/>
                  </a:lnTo>
                  <a:lnTo>
                    <a:pt x="48994" y="87466"/>
                  </a:lnTo>
                  <a:lnTo>
                    <a:pt x="64970" y="84800"/>
                  </a:lnTo>
                  <a:lnTo>
                    <a:pt x="91597" y="114133"/>
                  </a:lnTo>
                  <a:close/>
                  <a:moveTo>
                    <a:pt x="0" y="74133"/>
                  </a:moveTo>
                  <a:lnTo>
                    <a:pt x="4970" y="82133"/>
                  </a:lnTo>
                  <a:lnTo>
                    <a:pt x="3195" y="87466"/>
                  </a:lnTo>
                  <a:lnTo>
                    <a:pt x="3195" y="87466"/>
                  </a:lnTo>
                  <a:lnTo>
                    <a:pt x="6745" y="76800"/>
                  </a:lnTo>
                  <a:lnTo>
                    <a:pt x="13846" y="76800"/>
                  </a:lnTo>
                  <a:lnTo>
                    <a:pt x="22721" y="66133"/>
                  </a:lnTo>
                  <a:lnTo>
                    <a:pt x="17396" y="58133"/>
                  </a:lnTo>
                  <a:lnTo>
                    <a:pt x="0" y="63466"/>
                  </a:lnTo>
                  <a:lnTo>
                    <a:pt x="0" y="74133"/>
                  </a:lnTo>
                  <a:close/>
                  <a:moveTo>
                    <a:pt x="3195" y="42666"/>
                  </a:moveTo>
                  <a:lnTo>
                    <a:pt x="10295" y="50133"/>
                  </a:lnTo>
                  <a:lnTo>
                    <a:pt x="19171" y="42666"/>
                  </a:lnTo>
                  <a:lnTo>
                    <a:pt x="13846" y="34666"/>
                  </a:lnTo>
                  <a:lnTo>
                    <a:pt x="3195" y="4266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4682975" y="2602339"/>
              <a:ext cx="108300" cy="66600"/>
            </a:xfrm>
            <a:custGeom>
              <a:rect b="b" l="l" r="r" t="t"/>
              <a:pathLst>
                <a:path extrusionOk="0" h="120000" w="120000">
                  <a:moveTo>
                    <a:pt x="66031" y="96410"/>
                  </a:moveTo>
                  <a:lnTo>
                    <a:pt x="94285" y="116923"/>
                  </a:lnTo>
                  <a:lnTo>
                    <a:pt x="94285" y="119487"/>
                  </a:lnTo>
                  <a:lnTo>
                    <a:pt x="106984" y="109230"/>
                  </a:lnTo>
                  <a:lnTo>
                    <a:pt x="119682" y="91794"/>
                  </a:lnTo>
                  <a:lnTo>
                    <a:pt x="111746" y="61025"/>
                  </a:lnTo>
                  <a:lnTo>
                    <a:pt x="110158" y="32820"/>
                  </a:lnTo>
                  <a:lnTo>
                    <a:pt x="91111" y="28205"/>
                  </a:lnTo>
                  <a:lnTo>
                    <a:pt x="69206" y="0"/>
                  </a:lnTo>
                  <a:lnTo>
                    <a:pt x="54920" y="2564"/>
                  </a:lnTo>
                  <a:lnTo>
                    <a:pt x="51746" y="43076"/>
                  </a:lnTo>
                  <a:lnTo>
                    <a:pt x="37777" y="61025"/>
                  </a:lnTo>
                  <a:lnTo>
                    <a:pt x="18730" y="17948"/>
                  </a:lnTo>
                  <a:lnTo>
                    <a:pt x="7936" y="28205"/>
                  </a:lnTo>
                  <a:lnTo>
                    <a:pt x="0" y="91794"/>
                  </a:lnTo>
                  <a:lnTo>
                    <a:pt x="20317" y="78974"/>
                  </a:lnTo>
                  <a:lnTo>
                    <a:pt x="48888" y="86666"/>
                  </a:lnTo>
                  <a:lnTo>
                    <a:pt x="61269" y="81538"/>
                  </a:lnTo>
                  <a:lnTo>
                    <a:pt x="66031" y="9641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4677939" y="2647650"/>
              <a:ext cx="87900" cy="69300"/>
            </a:xfrm>
            <a:custGeom>
              <a:rect b="b" l="l" r="r" t="t"/>
              <a:pathLst>
                <a:path extrusionOk="0" h="120000" w="120000">
                  <a:moveTo>
                    <a:pt x="50259" y="97377"/>
                  </a:moveTo>
                  <a:lnTo>
                    <a:pt x="56103" y="119508"/>
                  </a:lnTo>
                  <a:lnTo>
                    <a:pt x="94675" y="104754"/>
                  </a:lnTo>
                  <a:lnTo>
                    <a:pt x="104415" y="65901"/>
                  </a:lnTo>
                  <a:lnTo>
                    <a:pt x="116103" y="56065"/>
                  </a:lnTo>
                  <a:lnTo>
                    <a:pt x="119610" y="36393"/>
                  </a:lnTo>
                  <a:lnTo>
                    <a:pt x="86883" y="17213"/>
                  </a:lnTo>
                  <a:lnTo>
                    <a:pt x="81038" y="2459"/>
                  </a:lnTo>
                  <a:lnTo>
                    <a:pt x="67792" y="7377"/>
                  </a:lnTo>
                  <a:lnTo>
                    <a:pt x="32727" y="0"/>
                  </a:lnTo>
                  <a:lnTo>
                    <a:pt x="7792" y="14262"/>
                  </a:lnTo>
                  <a:lnTo>
                    <a:pt x="3896" y="41311"/>
                  </a:lnTo>
                  <a:lnTo>
                    <a:pt x="0" y="46229"/>
                  </a:lnTo>
                  <a:lnTo>
                    <a:pt x="21428" y="63442"/>
                  </a:lnTo>
                  <a:lnTo>
                    <a:pt x="38571" y="63442"/>
                  </a:lnTo>
                  <a:lnTo>
                    <a:pt x="38571" y="97377"/>
                  </a:lnTo>
                  <a:lnTo>
                    <a:pt x="50259" y="9737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4660312" y="2675340"/>
              <a:ext cx="44100" cy="31500"/>
            </a:xfrm>
            <a:custGeom>
              <a:rect b="b" l="l" r="r" t="t"/>
              <a:pathLst>
                <a:path extrusionOk="0" h="120000" w="120000">
                  <a:moveTo>
                    <a:pt x="0" y="91636"/>
                  </a:moveTo>
                  <a:lnTo>
                    <a:pt x="46451" y="118909"/>
                  </a:lnTo>
                  <a:lnTo>
                    <a:pt x="119225" y="108000"/>
                  </a:lnTo>
                  <a:lnTo>
                    <a:pt x="119225" y="38181"/>
                  </a:lnTo>
                  <a:lnTo>
                    <a:pt x="84387" y="38181"/>
                  </a:lnTo>
                  <a:lnTo>
                    <a:pt x="42580" y="0"/>
                  </a:lnTo>
                  <a:lnTo>
                    <a:pt x="11612" y="60000"/>
                  </a:lnTo>
                  <a:lnTo>
                    <a:pt x="0" y="9163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4764812" y="2846515"/>
              <a:ext cx="52800" cy="68100"/>
            </a:xfrm>
            <a:custGeom>
              <a:rect b="b" l="l" r="r" t="t"/>
              <a:pathLst>
                <a:path extrusionOk="0" h="120000" w="120000">
                  <a:moveTo>
                    <a:pt x="54782" y="114979"/>
                  </a:moveTo>
                  <a:lnTo>
                    <a:pt x="61304" y="119497"/>
                  </a:lnTo>
                  <a:lnTo>
                    <a:pt x="84130" y="84853"/>
                  </a:lnTo>
                  <a:lnTo>
                    <a:pt x="119347" y="82343"/>
                  </a:lnTo>
                  <a:lnTo>
                    <a:pt x="119347" y="67280"/>
                  </a:lnTo>
                  <a:lnTo>
                    <a:pt x="84130" y="40167"/>
                  </a:lnTo>
                  <a:lnTo>
                    <a:pt x="87391" y="20083"/>
                  </a:lnTo>
                  <a:lnTo>
                    <a:pt x="22173" y="0"/>
                  </a:lnTo>
                  <a:lnTo>
                    <a:pt x="2608" y="2510"/>
                  </a:lnTo>
                  <a:lnTo>
                    <a:pt x="0" y="10041"/>
                  </a:lnTo>
                  <a:lnTo>
                    <a:pt x="6521" y="10041"/>
                  </a:lnTo>
                  <a:lnTo>
                    <a:pt x="6521" y="10041"/>
                  </a:lnTo>
                  <a:lnTo>
                    <a:pt x="51521" y="67280"/>
                  </a:lnTo>
                  <a:lnTo>
                    <a:pt x="54782" y="11497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4670385" y="2854067"/>
              <a:ext cx="138600" cy="101700"/>
            </a:xfrm>
            <a:custGeom>
              <a:rect b="b" l="l" r="r" t="t"/>
              <a:pathLst>
                <a:path extrusionOk="0" h="120000" w="120000">
                  <a:moveTo>
                    <a:pt x="34250" y="114972"/>
                  </a:moveTo>
                  <a:lnTo>
                    <a:pt x="66036" y="119664"/>
                  </a:lnTo>
                  <a:lnTo>
                    <a:pt x="86735" y="104916"/>
                  </a:lnTo>
                  <a:lnTo>
                    <a:pt x="107679" y="117988"/>
                  </a:lnTo>
                  <a:lnTo>
                    <a:pt x="107679" y="98212"/>
                  </a:lnTo>
                  <a:lnTo>
                    <a:pt x="119753" y="86480"/>
                  </a:lnTo>
                  <a:lnTo>
                    <a:pt x="119753" y="74748"/>
                  </a:lnTo>
                  <a:lnTo>
                    <a:pt x="106447" y="78100"/>
                  </a:lnTo>
                  <a:lnTo>
                    <a:pt x="100287" y="68379"/>
                  </a:lnTo>
                  <a:lnTo>
                    <a:pt x="100287" y="68379"/>
                  </a:lnTo>
                  <a:lnTo>
                    <a:pt x="99055" y="36536"/>
                  </a:lnTo>
                  <a:lnTo>
                    <a:pt x="81806" y="0"/>
                  </a:lnTo>
                  <a:lnTo>
                    <a:pt x="75893" y="0"/>
                  </a:lnTo>
                  <a:lnTo>
                    <a:pt x="72197" y="8379"/>
                  </a:lnTo>
                  <a:lnTo>
                    <a:pt x="63572" y="8379"/>
                  </a:lnTo>
                  <a:lnTo>
                    <a:pt x="59876" y="13407"/>
                  </a:lnTo>
                  <a:lnTo>
                    <a:pt x="52484" y="6703"/>
                  </a:lnTo>
                  <a:lnTo>
                    <a:pt x="31786" y="6703"/>
                  </a:lnTo>
                  <a:lnTo>
                    <a:pt x="33018" y="6703"/>
                  </a:lnTo>
                  <a:lnTo>
                    <a:pt x="19712" y="18435"/>
                  </a:lnTo>
                  <a:lnTo>
                    <a:pt x="7392" y="51620"/>
                  </a:lnTo>
                  <a:lnTo>
                    <a:pt x="0" y="56648"/>
                  </a:lnTo>
                  <a:lnTo>
                    <a:pt x="6160" y="63351"/>
                  </a:lnTo>
                  <a:lnTo>
                    <a:pt x="7392" y="76424"/>
                  </a:lnTo>
                  <a:lnTo>
                    <a:pt x="14784" y="84804"/>
                  </a:lnTo>
                  <a:lnTo>
                    <a:pt x="16016" y="91508"/>
                  </a:lnTo>
                  <a:lnTo>
                    <a:pt x="25626" y="94860"/>
                  </a:lnTo>
                  <a:lnTo>
                    <a:pt x="29322" y="106592"/>
                  </a:lnTo>
                  <a:lnTo>
                    <a:pt x="34250" y="106592"/>
                  </a:lnTo>
                  <a:lnTo>
                    <a:pt x="34250" y="1149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4607433" y="2846515"/>
              <a:ext cx="99600" cy="64200"/>
            </a:xfrm>
            <a:custGeom>
              <a:rect b="b" l="l" r="r" t="t"/>
              <a:pathLst>
                <a:path extrusionOk="0" h="120000" w="120000">
                  <a:moveTo>
                    <a:pt x="5172" y="82133"/>
                  </a:moveTo>
                  <a:lnTo>
                    <a:pt x="8620" y="87466"/>
                  </a:lnTo>
                  <a:lnTo>
                    <a:pt x="32413" y="119466"/>
                  </a:lnTo>
                  <a:lnTo>
                    <a:pt x="71724" y="95466"/>
                  </a:lnTo>
                  <a:lnTo>
                    <a:pt x="75172" y="100800"/>
                  </a:lnTo>
                  <a:lnTo>
                    <a:pt x="85517" y="95466"/>
                  </a:lnTo>
                  <a:lnTo>
                    <a:pt x="102413" y="40000"/>
                  </a:lnTo>
                  <a:lnTo>
                    <a:pt x="119655" y="24000"/>
                  </a:lnTo>
                  <a:lnTo>
                    <a:pt x="107586" y="8000"/>
                  </a:lnTo>
                  <a:lnTo>
                    <a:pt x="87241" y="0"/>
                  </a:lnTo>
                  <a:lnTo>
                    <a:pt x="47931" y="24000"/>
                  </a:lnTo>
                  <a:lnTo>
                    <a:pt x="42758" y="40000"/>
                  </a:lnTo>
                  <a:lnTo>
                    <a:pt x="25517" y="40000"/>
                  </a:lnTo>
                  <a:lnTo>
                    <a:pt x="16896" y="29333"/>
                  </a:lnTo>
                  <a:lnTo>
                    <a:pt x="16896" y="29333"/>
                  </a:lnTo>
                  <a:lnTo>
                    <a:pt x="0" y="71466"/>
                  </a:lnTo>
                  <a:lnTo>
                    <a:pt x="5172" y="821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4617505" y="2822600"/>
              <a:ext cx="83100" cy="44100"/>
            </a:xfrm>
            <a:custGeom>
              <a:rect b="b" l="l" r="r" t="t"/>
              <a:pathLst>
                <a:path extrusionOk="0" h="120000" w="120000">
                  <a:moveTo>
                    <a:pt x="4095" y="99870"/>
                  </a:moveTo>
                  <a:lnTo>
                    <a:pt x="18020" y="119225"/>
                  </a:lnTo>
                  <a:lnTo>
                    <a:pt x="34402" y="119225"/>
                  </a:lnTo>
                  <a:lnTo>
                    <a:pt x="40546" y="96000"/>
                  </a:lnTo>
                  <a:lnTo>
                    <a:pt x="89283" y="61161"/>
                  </a:lnTo>
                  <a:lnTo>
                    <a:pt x="113447" y="72774"/>
                  </a:lnTo>
                  <a:lnTo>
                    <a:pt x="119590" y="30967"/>
                  </a:lnTo>
                  <a:lnTo>
                    <a:pt x="113447" y="19354"/>
                  </a:lnTo>
                  <a:lnTo>
                    <a:pt x="103617" y="7741"/>
                  </a:lnTo>
                  <a:lnTo>
                    <a:pt x="68805" y="23225"/>
                  </a:lnTo>
                  <a:lnTo>
                    <a:pt x="68805" y="23225"/>
                  </a:lnTo>
                  <a:lnTo>
                    <a:pt x="36450" y="0"/>
                  </a:lnTo>
                  <a:lnTo>
                    <a:pt x="38498" y="7741"/>
                  </a:lnTo>
                  <a:lnTo>
                    <a:pt x="26211" y="23225"/>
                  </a:lnTo>
                  <a:lnTo>
                    <a:pt x="22116" y="49548"/>
                  </a:lnTo>
                  <a:lnTo>
                    <a:pt x="1638" y="61161"/>
                  </a:lnTo>
                  <a:lnTo>
                    <a:pt x="0" y="65032"/>
                  </a:lnTo>
                  <a:lnTo>
                    <a:pt x="4095" y="9987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4574698" y="2692961"/>
              <a:ext cx="153600" cy="138600"/>
            </a:xfrm>
            <a:custGeom>
              <a:rect b="b" l="l" r="r" t="t"/>
              <a:pathLst>
                <a:path extrusionOk="0" h="120000" w="120000">
                  <a:moveTo>
                    <a:pt x="89832" y="113593"/>
                  </a:moveTo>
                  <a:lnTo>
                    <a:pt x="101899" y="119753"/>
                  </a:lnTo>
                  <a:lnTo>
                    <a:pt x="108603" y="102505"/>
                  </a:lnTo>
                  <a:lnTo>
                    <a:pt x="119776" y="92895"/>
                  </a:lnTo>
                  <a:lnTo>
                    <a:pt x="106368" y="53716"/>
                  </a:lnTo>
                  <a:lnTo>
                    <a:pt x="117541" y="43860"/>
                  </a:lnTo>
                  <a:lnTo>
                    <a:pt x="108603" y="10841"/>
                  </a:lnTo>
                  <a:lnTo>
                    <a:pt x="80893" y="13305"/>
                  </a:lnTo>
                  <a:lnTo>
                    <a:pt x="67486" y="7145"/>
                  </a:lnTo>
                  <a:lnTo>
                    <a:pt x="66368" y="10841"/>
                  </a:lnTo>
                  <a:lnTo>
                    <a:pt x="53184" y="10841"/>
                  </a:lnTo>
                  <a:lnTo>
                    <a:pt x="48715" y="985"/>
                  </a:lnTo>
                  <a:lnTo>
                    <a:pt x="50949" y="0"/>
                  </a:lnTo>
                  <a:lnTo>
                    <a:pt x="40893" y="985"/>
                  </a:lnTo>
                  <a:lnTo>
                    <a:pt x="2234" y="20698"/>
                  </a:lnTo>
                  <a:lnTo>
                    <a:pt x="7597" y="29322"/>
                  </a:lnTo>
                  <a:lnTo>
                    <a:pt x="1117" y="24394"/>
                  </a:lnTo>
                  <a:lnTo>
                    <a:pt x="4469" y="36468"/>
                  </a:lnTo>
                  <a:lnTo>
                    <a:pt x="0" y="45092"/>
                  </a:lnTo>
                  <a:lnTo>
                    <a:pt x="5586" y="48788"/>
                  </a:lnTo>
                  <a:lnTo>
                    <a:pt x="5586" y="69486"/>
                  </a:lnTo>
                  <a:lnTo>
                    <a:pt x="9832" y="74414"/>
                  </a:lnTo>
                  <a:lnTo>
                    <a:pt x="8715" y="85503"/>
                  </a:lnTo>
                  <a:lnTo>
                    <a:pt x="9832" y="86735"/>
                  </a:lnTo>
                  <a:lnTo>
                    <a:pt x="13184" y="83039"/>
                  </a:lnTo>
                  <a:lnTo>
                    <a:pt x="25474" y="90431"/>
                  </a:lnTo>
                  <a:lnTo>
                    <a:pt x="25474" y="91663"/>
                  </a:lnTo>
                  <a:lnTo>
                    <a:pt x="29944" y="100041"/>
                  </a:lnTo>
                  <a:lnTo>
                    <a:pt x="35530" y="95112"/>
                  </a:lnTo>
                  <a:lnTo>
                    <a:pt x="48715" y="103737"/>
                  </a:lnTo>
                  <a:lnTo>
                    <a:pt x="52067" y="111129"/>
                  </a:lnTo>
                  <a:lnTo>
                    <a:pt x="70837" y="118521"/>
                  </a:lnTo>
                  <a:lnTo>
                    <a:pt x="89832" y="11359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4647722" y="2899378"/>
              <a:ext cx="61500" cy="85800"/>
            </a:xfrm>
            <a:custGeom>
              <a:rect b="b" l="l" r="r" t="t"/>
              <a:pathLst>
                <a:path extrusionOk="0" h="120000" w="120000">
                  <a:moveTo>
                    <a:pt x="61121" y="87382"/>
                  </a:moveTo>
                  <a:lnTo>
                    <a:pt x="83551" y="109530"/>
                  </a:lnTo>
                  <a:lnTo>
                    <a:pt x="80747" y="119597"/>
                  </a:lnTo>
                  <a:lnTo>
                    <a:pt x="99813" y="115570"/>
                  </a:lnTo>
                  <a:lnTo>
                    <a:pt x="105420" y="105503"/>
                  </a:lnTo>
                  <a:lnTo>
                    <a:pt x="119439" y="95436"/>
                  </a:lnTo>
                  <a:lnTo>
                    <a:pt x="99813" y="79731"/>
                  </a:lnTo>
                  <a:lnTo>
                    <a:pt x="102616" y="64026"/>
                  </a:lnTo>
                  <a:lnTo>
                    <a:pt x="108224" y="64026"/>
                  </a:lnTo>
                  <a:lnTo>
                    <a:pt x="99813" y="51946"/>
                  </a:lnTo>
                  <a:lnTo>
                    <a:pt x="77943" y="47919"/>
                  </a:lnTo>
                  <a:lnTo>
                    <a:pt x="75140" y="37852"/>
                  </a:lnTo>
                  <a:lnTo>
                    <a:pt x="58317" y="29798"/>
                  </a:lnTo>
                  <a:lnTo>
                    <a:pt x="55514" y="14093"/>
                  </a:lnTo>
                  <a:lnTo>
                    <a:pt x="33084" y="0"/>
                  </a:lnTo>
                  <a:lnTo>
                    <a:pt x="0" y="10067"/>
                  </a:lnTo>
                  <a:lnTo>
                    <a:pt x="11214" y="37852"/>
                  </a:lnTo>
                  <a:lnTo>
                    <a:pt x="14018" y="39865"/>
                  </a:lnTo>
                  <a:lnTo>
                    <a:pt x="8411" y="55973"/>
                  </a:lnTo>
                  <a:lnTo>
                    <a:pt x="24672" y="70067"/>
                  </a:lnTo>
                  <a:lnTo>
                    <a:pt x="5607" y="81342"/>
                  </a:lnTo>
                  <a:lnTo>
                    <a:pt x="27476" y="99463"/>
                  </a:lnTo>
                  <a:lnTo>
                    <a:pt x="61121" y="8738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4661571" y="2964827"/>
              <a:ext cx="27600" cy="22500"/>
            </a:xfrm>
            <a:custGeom>
              <a:rect b="b" l="l" r="r" t="t"/>
              <a:pathLst>
                <a:path extrusionOk="0" h="120000" w="120000">
                  <a:moveTo>
                    <a:pt x="0" y="59259"/>
                  </a:moveTo>
                  <a:lnTo>
                    <a:pt x="56250" y="111111"/>
                  </a:lnTo>
                  <a:lnTo>
                    <a:pt x="56250" y="118518"/>
                  </a:lnTo>
                  <a:lnTo>
                    <a:pt x="112500" y="103703"/>
                  </a:lnTo>
                  <a:lnTo>
                    <a:pt x="118750" y="66666"/>
                  </a:lnTo>
                  <a:lnTo>
                    <a:pt x="75000" y="0"/>
                  </a:lnTo>
                  <a:lnTo>
                    <a:pt x="0" y="37037"/>
                  </a:lnTo>
                  <a:lnTo>
                    <a:pt x="0" y="5925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4642686" y="2958534"/>
              <a:ext cx="18900" cy="32700"/>
            </a:xfrm>
            <a:custGeom>
              <a:rect b="b" l="l" r="r" t="t"/>
              <a:pathLst>
                <a:path extrusionOk="0" h="120000" w="120000">
                  <a:moveTo>
                    <a:pt x="0" y="82758"/>
                  </a:moveTo>
                  <a:lnTo>
                    <a:pt x="73846" y="118965"/>
                  </a:lnTo>
                  <a:lnTo>
                    <a:pt x="73846" y="77586"/>
                  </a:lnTo>
                  <a:lnTo>
                    <a:pt x="118153" y="62068"/>
                  </a:lnTo>
                  <a:lnTo>
                    <a:pt x="118153" y="41379"/>
                  </a:lnTo>
                  <a:lnTo>
                    <a:pt x="46153" y="0"/>
                  </a:lnTo>
                  <a:lnTo>
                    <a:pt x="18461" y="15517"/>
                  </a:lnTo>
                  <a:lnTo>
                    <a:pt x="0" y="8275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4601137" y="2919516"/>
              <a:ext cx="56700" cy="63000"/>
            </a:xfrm>
            <a:custGeom>
              <a:rect b="b" l="l" r="r" t="t"/>
              <a:pathLst>
                <a:path extrusionOk="0" h="120000" w="120000">
                  <a:moveTo>
                    <a:pt x="44623" y="86575"/>
                  </a:moveTo>
                  <a:lnTo>
                    <a:pt x="83819" y="119452"/>
                  </a:lnTo>
                  <a:lnTo>
                    <a:pt x="89849" y="83835"/>
                  </a:lnTo>
                  <a:lnTo>
                    <a:pt x="119396" y="57534"/>
                  </a:lnTo>
                  <a:lnTo>
                    <a:pt x="104924" y="38356"/>
                  </a:lnTo>
                  <a:lnTo>
                    <a:pt x="110954" y="19178"/>
                  </a:lnTo>
                  <a:lnTo>
                    <a:pt x="107939" y="16438"/>
                  </a:lnTo>
                  <a:lnTo>
                    <a:pt x="89849" y="13698"/>
                  </a:lnTo>
                  <a:lnTo>
                    <a:pt x="27135" y="0"/>
                  </a:lnTo>
                  <a:lnTo>
                    <a:pt x="15075" y="8219"/>
                  </a:lnTo>
                  <a:lnTo>
                    <a:pt x="6030" y="2739"/>
                  </a:lnTo>
                  <a:lnTo>
                    <a:pt x="0" y="21917"/>
                  </a:lnTo>
                  <a:lnTo>
                    <a:pt x="44623" y="8657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65885" y="2893084"/>
              <a:ext cx="85800" cy="69300"/>
            </a:xfrm>
            <a:custGeom>
              <a:rect b="b" l="l" r="r" t="t"/>
              <a:pathLst>
                <a:path extrusionOk="0" h="120000" w="120000">
                  <a:moveTo>
                    <a:pt x="51772" y="114567"/>
                  </a:moveTo>
                  <a:lnTo>
                    <a:pt x="73444" y="119506"/>
                  </a:lnTo>
                  <a:lnTo>
                    <a:pt x="47759" y="66172"/>
                  </a:lnTo>
                  <a:lnTo>
                    <a:pt x="53779" y="43950"/>
                  </a:lnTo>
                  <a:lnTo>
                    <a:pt x="59799" y="51358"/>
                  </a:lnTo>
                  <a:lnTo>
                    <a:pt x="67826" y="43950"/>
                  </a:lnTo>
                  <a:lnTo>
                    <a:pt x="119598" y="58765"/>
                  </a:lnTo>
                  <a:lnTo>
                    <a:pt x="113578" y="24691"/>
                  </a:lnTo>
                  <a:lnTo>
                    <a:pt x="95518" y="34567"/>
                  </a:lnTo>
                  <a:lnTo>
                    <a:pt x="65819" y="2469"/>
                  </a:lnTo>
                  <a:lnTo>
                    <a:pt x="61806" y="0"/>
                  </a:lnTo>
                  <a:lnTo>
                    <a:pt x="43745" y="14814"/>
                  </a:lnTo>
                  <a:lnTo>
                    <a:pt x="49765" y="34567"/>
                  </a:lnTo>
                  <a:lnTo>
                    <a:pt x="31705" y="48888"/>
                  </a:lnTo>
                  <a:lnTo>
                    <a:pt x="22073" y="37037"/>
                  </a:lnTo>
                  <a:lnTo>
                    <a:pt x="12040" y="39012"/>
                  </a:lnTo>
                  <a:lnTo>
                    <a:pt x="0" y="43950"/>
                  </a:lnTo>
                  <a:lnTo>
                    <a:pt x="10033" y="63703"/>
                  </a:lnTo>
                  <a:lnTo>
                    <a:pt x="20066" y="43950"/>
                  </a:lnTo>
                  <a:lnTo>
                    <a:pt x="27692" y="56296"/>
                  </a:lnTo>
                  <a:lnTo>
                    <a:pt x="29698" y="68641"/>
                  </a:lnTo>
                  <a:lnTo>
                    <a:pt x="43745" y="88395"/>
                  </a:lnTo>
                  <a:lnTo>
                    <a:pt x="37725" y="90864"/>
                  </a:lnTo>
                  <a:lnTo>
                    <a:pt x="51772" y="11456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700601" y="2944689"/>
              <a:ext cx="94500" cy="56700"/>
            </a:xfrm>
            <a:custGeom>
              <a:rect b="b" l="l" r="r" t="t"/>
              <a:pathLst>
                <a:path extrusionOk="0" h="120000" w="120000">
                  <a:moveTo>
                    <a:pt x="43404" y="107272"/>
                  </a:moveTo>
                  <a:lnTo>
                    <a:pt x="50699" y="119393"/>
                  </a:lnTo>
                  <a:lnTo>
                    <a:pt x="72583" y="116363"/>
                  </a:lnTo>
                  <a:lnTo>
                    <a:pt x="74407" y="101212"/>
                  </a:lnTo>
                  <a:lnTo>
                    <a:pt x="92279" y="92727"/>
                  </a:lnTo>
                  <a:lnTo>
                    <a:pt x="99574" y="98787"/>
                  </a:lnTo>
                  <a:lnTo>
                    <a:pt x="106869" y="95151"/>
                  </a:lnTo>
                  <a:lnTo>
                    <a:pt x="97750" y="71515"/>
                  </a:lnTo>
                  <a:lnTo>
                    <a:pt x="106869" y="62424"/>
                  </a:lnTo>
                  <a:lnTo>
                    <a:pt x="108693" y="38181"/>
                  </a:lnTo>
                  <a:lnTo>
                    <a:pt x="119635" y="29090"/>
                  </a:lnTo>
                  <a:lnTo>
                    <a:pt x="119635" y="23636"/>
                  </a:lnTo>
                  <a:lnTo>
                    <a:pt x="90455" y="0"/>
                  </a:lnTo>
                  <a:lnTo>
                    <a:pt x="59817" y="26060"/>
                  </a:lnTo>
                  <a:lnTo>
                    <a:pt x="10942" y="17575"/>
                  </a:lnTo>
                  <a:lnTo>
                    <a:pt x="10942" y="3030"/>
                  </a:lnTo>
                  <a:lnTo>
                    <a:pt x="1823" y="3030"/>
                  </a:lnTo>
                  <a:lnTo>
                    <a:pt x="0" y="23636"/>
                  </a:lnTo>
                  <a:lnTo>
                    <a:pt x="12765" y="47272"/>
                  </a:lnTo>
                  <a:lnTo>
                    <a:pt x="3647" y="65454"/>
                  </a:lnTo>
                  <a:lnTo>
                    <a:pt x="1823" y="77575"/>
                  </a:lnTo>
                  <a:lnTo>
                    <a:pt x="1823" y="77575"/>
                  </a:lnTo>
                  <a:lnTo>
                    <a:pt x="14589" y="104242"/>
                  </a:lnTo>
                  <a:lnTo>
                    <a:pt x="14589" y="119393"/>
                  </a:lnTo>
                  <a:lnTo>
                    <a:pt x="43404" y="1072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452572" y="2692961"/>
              <a:ext cx="133500" cy="182400"/>
            </a:xfrm>
            <a:custGeom>
              <a:rect b="b" l="l" r="r" t="t"/>
              <a:pathLst>
                <a:path extrusionOk="0" h="120000" w="120000">
                  <a:moveTo>
                    <a:pt x="53447" y="116068"/>
                  </a:moveTo>
                  <a:lnTo>
                    <a:pt x="59871" y="119812"/>
                  </a:lnTo>
                  <a:lnTo>
                    <a:pt x="65010" y="116068"/>
                  </a:lnTo>
                  <a:lnTo>
                    <a:pt x="77858" y="119812"/>
                  </a:lnTo>
                  <a:lnTo>
                    <a:pt x="80428" y="114196"/>
                  </a:lnTo>
                  <a:lnTo>
                    <a:pt x="93019" y="114196"/>
                  </a:lnTo>
                  <a:lnTo>
                    <a:pt x="90449" y="105772"/>
                  </a:lnTo>
                  <a:lnTo>
                    <a:pt x="105867" y="98283"/>
                  </a:lnTo>
                  <a:lnTo>
                    <a:pt x="85310" y="85366"/>
                  </a:lnTo>
                  <a:lnTo>
                    <a:pt x="84025" y="80686"/>
                  </a:lnTo>
                  <a:lnTo>
                    <a:pt x="77858" y="73385"/>
                  </a:lnTo>
                  <a:lnTo>
                    <a:pt x="86595" y="74134"/>
                  </a:lnTo>
                  <a:lnTo>
                    <a:pt x="108436" y="65897"/>
                  </a:lnTo>
                  <a:lnTo>
                    <a:pt x="111006" y="60280"/>
                  </a:lnTo>
                  <a:lnTo>
                    <a:pt x="118458" y="64024"/>
                  </a:lnTo>
                  <a:lnTo>
                    <a:pt x="119743" y="57472"/>
                  </a:lnTo>
                  <a:lnTo>
                    <a:pt x="114860" y="52792"/>
                  </a:lnTo>
                  <a:lnTo>
                    <a:pt x="114860" y="37067"/>
                  </a:lnTo>
                  <a:lnTo>
                    <a:pt x="107152" y="35195"/>
                  </a:lnTo>
                  <a:lnTo>
                    <a:pt x="113319" y="27706"/>
                  </a:lnTo>
                  <a:lnTo>
                    <a:pt x="109721" y="17597"/>
                  </a:lnTo>
                  <a:lnTo>
                    <a:pt x="87880" y="7301"/>
                  </a:lnTo>
                  <a:lnTo>
                    <a:pt x="61156" y="17597"/>
                  </a:lnTo>
                  <a:lnTo>
                    <a:pt x="66295" y="8237"/>
                  </a:lnTo>
                  <a:lnTo>
                    <a:pt x="50877" y="7301"/>
                  </a:lnTo>
                  <a:lnTo>
                    <a:pt x="49593" y="748"/>
                  </a:lnTo>
                  <a:lnTo>
                    <a:pt x="48565" y="0"/>
                  </a:lnTo>
                  <a:lnTo>
                    <a:pt x="38286" y="0"/>
                  </a:lnTo>
                  <a:lnTo>
                    <a:pt x="40856" y="6365"/>
                  </a:lnTo>
                  <a:lnTo>
                    <a:pt x="38286" y="8237"/>
                  </a:lnTo>
                  <a:lnTo>
                    <a:pt x="42141" y="18533"/>
                  </a:lnTo>
                  <a:lnTo>
                    <a:pt x="37002" y="18533"/>
                  </a:lnTo>
                  <a:lnTo>
                    <a:pt x="34432" y="26770"/>
                  </a:lnTo>
                  <a:lnTo>
                    <a:pt x="21584" y="19469"/>
                  </a:lnTo>
                  <a:lnTo>
                    <a:pt x="15160" y="27706"/>
                  </a:lnTo>
                  <a:lnTo>
                    <a:pt x="15160" y="29578"/>
                  </a:lnTo>
                  <a:lnTo>
                    <a:pt x="10278" y="38939"/>
                  </a:lnTo>
                  <a:lnTo>
                    <a:pt x="15160" y="40811"/>
                  </a:lnTo>
                  <a:lnTo>
                    <a:pt x="7708" y="49984"/>
                  </a:lnTo>
                  <a:lnTo>
                    <a:pt x="0" y="49984"/>
                  </a:lnTo>
                  <a:lnTo>
                    <a:pt x="1284" y="67769"/>
                  </a:lnTo>
                  <a:lnTo>
                    <a:pt x="2569" y="67769"/>
                  </a:lnTo>
                  <a:lnTo>
                    <a:pt x="3854" y="76006"/>
                  </a:lnTo>
                  <a:lnTo>
                    <a:pt x="0" y="76942"/>
                  </a:lnTo>
                  <a:lnTo>
                    <a:pt x="3854" y="78814"/>
                  </a:lnTo>
                  <a:lnTo>
                    <a:pt x="2569" y="86302"/>
                  </a:lnTo>
                  <a:lnTo>
                    <a:pt x="5139" y="86302"/>
                  </a:lnTo>
                  <a:lnTo>
                    <a:pt x="10278" y="90982"/>
                  </a:lnTo>
                  <a:lnTo>
                    <a:pt x="26723" y="94726"/>
                  </a:lnTo>
                  <a:lnTo>
                    <a:pt x="26723" y="94726"/>
                  </a:lnTo>
                  <a:lnTo>
                    <a:pt x="20299" y="115132"/>
                  </a:lnTo>
                  <a:lnTo>
                    <a:pt x="22869" y="117004"/>
                  </a:lnTo>
                  <a:lnTo>
                    <a:pt x="40856" y="114196"/>
                  </a:lnTo>
                  <a:lnTo>
                    <a:pt x="44710" y="117004"/>
                  </a:lnTo>
                  <a:lnTo>
                    <a:pt x="53447" y="11606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559590" y="2697995"/>
              <a:ext cx="7500" cy="8700"/>
            </a:xfrm>
            <a:custGeom>
              <a:rect b="b" l="l" r="r" t="t"/>
              <a:pathLst>
                <a:path extrusionOk="0" h="120000" w="120000">
                  <a:moveTo>
                    <a:pt x="0" y="116129"/>
                  </a:moveTo>
                  <a:lnTo>
                    <a:pt x="0" y="58064"/>
                  </a:lnTo>
                  <a:lnTo>
                    <a:pt x="92307" y="0"/>
                  </a:lnTo>
                  <a:lnTo>
                    <a:pt x="115384" y="116129"/>
                  </a:lnTo>
                  <a:lnTo>
                    <a:pt x="0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6"/>
            <p:cNvSpPr/>
            <p:nvPr/>
          </p:nvSpPr>
          <p:spPr>
            <a:xfrm>
              <a:off x="4543222" y="2787358"/>
              <a:ext cx="99600" cy="57900"/>
            </a:xfrm>
            <a:custGeom>
              <a:rect b="b" l="l" r="r" t="t"/>
              <a:pathLst>
                <a:path extrusionOk="0" h="120000" w="120000">
                  <a:moveTo>
                    <a:pt x="36103" y="110588"/>
                  </a:moveTo>
                  <a:lnTo>
                    <a:pt x="47793" y="119411"/>
                  </a:lnTo>
                  <a:lnTo>
                    <a:pt x="66704" y="99411"/>
                  </a:lnTo>
                  <a:lnTo>
                    <a:pt x="77020" y="110588"/>
                  </a:lnTo>
                  <a:lnTo>
                    <a:pt x="87335" y="110588"/>
                  </a:lnTo>
                  <a:lnTo>
                    <a:pt x="89054" y="119411"/>
                  </a:lnTo>
                  <a:lnTo>
                    <a:pt x="90429" y="116470"/>
                  </a:lnTo>
                  <a:lnTo>
                    <a:pt x="105902" y="108235"/>
                  </a:lnTo>
                  <a:lnTo>
                    <a:pt x="109340" y="90588"/>
                  </a:lnTo>
                  <a:lnTo>
                    <a:pt x="119656" y="78823"/>
                  </a:lnTo>
                  <a:lnTo>
                    <a:pt x="111060" y="55294"/>
                  </a:lnTo>
                  <a:lnTo>
                    <a:pt x="92492" y="37647"/>
                  </a:lnTo>
                  <a:lnTo>
                    <a:pt x="82177" y="49411"/>
                  </a:lnTo>
                  <a:lnTo>
                    <a:pt x="75300" y="23529"/>
                  </a:lnTo>
                  <a:lnTo>
                    <a:pt x="58108" y="8823"/>
                  </a:lnTo>
                  <a:lnTo>
                    <a:pt x="52951" y="14705"/>
                  </a:lnTo>
                  <a:lnTo>
                    <a:pt x="41260" y="0"/>
                  </a:lnTo>
                  <a:lnTo>
                    <a:pt x="37822" y="14705"/>
                  </a:lnTo>
                  <a:lnTo>
                    <a:pt x="6876" y="43529"/>
                  </a:lnTo>
                  <a:lnTo>
                    <a:pt x="0" y="40588"/>
                  </a:lnTo>
                  <a:lnTo>
                    <a:pt x="5157" y="55294"/>
                  </a:lnTo>
                  <a:lnTo>
                    <a:pt x="6876" y="72941"/>
                  </a:lnTo>
                  <a:lnTo>
                    <a:pt x="34383" y="110588"/>
                  </a:lnTo>
                  <a:lnTo>
                    <a:pt x="36103" y="110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4504192" y="2838963"/>
              <a:ext cx="117000" cy="55500"/>
            </a:xfrm>
            <a:custGeom>
              <a:rect b="b" l="l" r="r" t="t"/>
              <a:pathLst>
                <a:path extrusionOk="0" h="120000" w="120000">
                  <a:moveTo>
                    <a:pt x="42058" y="91546"/>
                  </a:moveTo>
                  <a:lnTo>
                    <a:pt x="64117" y="119381"/>
                  </a:lnTo>
                  <a:lnTo>
                    <a:pt x="106470" y="97731"/>
                  </a:lnTo>
                  <a:lnTo>
                    <a:pt x="119705" y="51958"/>
                  </a:lnTo>
                  <a:lnTo>
                    <a:pt x="113823" y="8659"/>
                  </a:lnTo>
                  <a:lnTo>
                    <a:pt x="106470" y="8659"/>
                  </a:lnTo>
                  <a:lnTo>
                    <a:pt x="97647" y="0"/>
                  </a:lnTo>
                  <a:lnTo>
                    <a:pt x="81470" y="21030"/>
                  </a:lnTo>
                  <a:lnTo>
                    <a:pt x="71470" y="8659"/>
                  </a:lnTo>
                  <a:lnTo>
                    <a:pt x="53823" y="33402"/>
                  </a:lnTo>
                  <a:lnTo>
                    <a:pt x="55294" y="64329"/>
                  </a:lnTo>
                  <a:lnTo>
                    <a:pt x="40588" y="64329"/>
                  </a:lnTo>
                  <a:lnTo>
                    <a:pt x="36470" y="82268"/>
                  </a:lnTo>
                  <a:lnTo>
                    <a:pt x="21764" y="70515"/>
                  </a:lnTo>
                  <a:lnTo>
                    <a:pt x="15882" y="82268"/>
                  </a:lnTo>
                  <a:lnTo>
                    <a:pt x="7058" y="70515"/>
                  </a:lnTo>
                  <a:lnTo>
                    <a:pt x="0" y="73608"/>
                  </a:lnTo>
                  <a:lnTo>
                    <a:pt x="7058" y="82268"/>
                  </a:lnTo>
                  <a:lnTo>
                    <a:pt x="5588" y="94639"/>
                  </a:lnTo>
                  <a:lnTo>
                    <a:pt x="15882" y="100824"/>
                  </a:lnTo>
                  <a:lnTo>
                    <a:pt x="15882" y="100824"/>
                  </a:lnTo>
                  <a:lnTo>
                    <a:pt x="42058" y="9154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4484048" y="2614925"/>
              <a:ext cx="68100" cy="83100"/>
            </a:xfrm>
            <a:custGeom>
              <a:rect b="b" l="l" r="r" t="t"/>
              <a:pathLst>
                <a:path extrusionOk="0" h="120000" w="120000">
                  <a:moveTo>
                    <a:pt x="82343" y="113447"/>
                  </a:moveTo>
                  <a:lnTo>
                    <a:pt x="92384" y="119590"/>
                  </a:lnTo>
                  <a:lnTo>
                    <a:pt x="97405" y="117542"/>
                  </a:lnTo>
                  <a:lnTo>
                    <a:pt x="94895" y="111808"/>
                  </a:lnTo>
                  <a:lnTo>
                    <a:pt x="89874" y="111808"/>
                  </a:lnTo>
                  <a:lnTo>
                    <a:pt x="82343" y="109761"/>
                  </a:lnTo>
                  <a:lnTo>
                    <a:pt x="82343" y="113447"/>
                  </a:lnTo>
                  <a:close/>
                  <a:moveTo>
                    <a:pt x="20083" y="109761"/>
                  </a:moveTo>
                  <a:lnTo>
                    <a:pt x="37154" y="109761"/>
                  </a:lnTo>
                  <a:lnTo>
                    <a:pt x="32635" y="107713"/>
                  </a:lnTo>
                  <a:lnTo>
                    <a:pt x="54728" y="54880"/>
                  </a:lnTo>
                  <a:lnTo>
                    <a:pt x="69790" y="48737"/>
                  </a:lnTo>
                  <a:lnTo>
                    <a:pt x="52217" y="44641"/>
                  </a:lnTo>
                  <a:lnTo>
                    <a:pt x="59748" y="11877"/>
                  </a:lnTo>
                  <a:lnTo>
                    <a:pt x="59748" y="0"/>
                  </a:lnTo>
                  <a:lnTo>
                    <a:pt x="37154" y="18020"/>
                  </a:lnTo>
                  <a:lnTo>
                    <a:pt x="7531" y="26211"/>
                  </a:lnTo>
                  <a:lnTo>
                    <a:pt x="0" y="83139"/>
                  </a:lnTo>
                  <a:lnTo>
                    <a:pt x="15062" y="91331"/>
                  </a:lnTo>
                  <a:lnTo>
                    <a:pt x="20083" y="109761"/>
                  </a:lnTo>
                  <a:close/>
                  <a:moveTo>
                    <a:pt x="102426" y="103617"/>
                  </a:moveTo>
                  <a:lnTo>
                    <a:pt x="106945" y="103617"/>
                  </a:lnTo>
                  <a:lnTo>
                    <a:pt x="106945" y="97474"/>
                  </a:lnTo>
                  <a:lnTo>
                    <a:pt x="114476" y="95426"/>
                  </a:lnTo>
                  <a:lnTo>
                    <a:pt x="109456" y="87235"/>
                  </a:lnTo>
                  <a:lnTo>
                    <a:pt x="119497" y="70853"/>
                  </a:lnTo>
                  <a:lnTo>
                    <a:pt x="114476" y="62662"/>
                  </a:lnTo>
                  <a:lnTo>
                    <a:pt x="106945" y="64709"/>
                  </a:lnTo>
                  <a:lnTo>
                    <a:pt x="106945" y="79044"/>
                  </a:lnTo>
                  <a:lnTo>
                    <a:pt x="97405" y="70853"/>
                  </a:lnTo>
                  <a:lnTo>
                    <a:pt x="89874" y="76996"/>
                  </a:lnTo>
                  <a:lnTo>
                    <a:pt x="79832" y="79044"/>
                  </a:lnTo>
                  <a:lnTo>
                    <a:pt x="84853" y="81092"/>
                  </a:lnTo>
                  <a:lnTo>
                    <a:pt x="84853" y="81092"/>
                  </a:lnTo>
                  <a:lnTo>
                    <a:pt x="89874" y="95426"/>
                  </a:lnTo>
                  <a:lnTo>
                    <a:pt x="99916" y="97474"/>
                  </a:lnTo>
                  <a:lnTo>
                    <a:pt x="102426" y="103617"/>
                  </a:lnTo>
                  <a:close/>
                  <a:moveTo>
                    <a:pt x="52217" y="99522"/>
                  </a:moveTo>
                  <a:lnTo>
                    <a:pt x="67280" y="103617"/>
                  </a:lnTo>
                  <a:lnTo>
                    <a:pt x="72301" y="101569"/>
                  </a:lnTo>
                  <a:lnTo>
                    <a:pt x="69790" y="87235"/>
                  </a:lnTo>
                  <a:lnTo>
                    <a:pt x="67280" y="85187"/>
                  </a:lnTo>
                  <a:lnTo>
                    <a:pt x="64769" y="87235"/>
                  </a:lnTo>
                  <a:lnTo>
                    <a:pt x="57238" y="85187"/>
                  </a:lnTo>
                  <a:lnTo>
                    <a:pt x="49707" y="89283"/>
                  </a:lnTo>
                  <a:lnTo>
                    <a:pt x="52217" y="9952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4423614" y="2730720"/>
              <a:ext cx="45300" cy="64200"/>
            </a:xfrm>
            <a:custGeom>
              <a:rect b="b" l="l" r="r" t="t"/>
              <a:pathLst>
                <a:path extrusionOk="0" h="120000" w="120000">
                  <a:moveTo>
                    <a:pt x="59622" y="116785"/>
                  </a:moveTo>
                  <a:lnTo>
                    <a:pt x="77735" y="119464"/>
                  </a:lnTo>
                  <a:lnTo>
                    <a:pt x="74716" y="68571"/>
                  </a:lnTo>
                  <a:lnTo>
                    <a:pt x="100377" y="68571"/>
                  </a:lnTo>
                  <a:lnTo>
                    <a:pt x="119245" y="44999"/>
                  </a:lnTo>
                  <a:lnTo>
                    <a:pt x="104150" y="39642"/>
                  </a:lnTo>
                  <a:lnTo>
                    <a:pt x="119245" y="12857"/>
                  </a:lnTo>
                  <a:lnTo>
                    <a:pt x="119245" y="7499"/>
                  </a:lnTo>
                  <a:lnTo>
                    <a:pt x="104150" y="0"/>
                  </a:lnTo>
                  <a:lnTo>
                    <a:pt x="44528" y="15535"/>
                  </a:lnTo>
                  <a:lnTo>
                    <a:pt x="7547" y="71250"/>
                  </a:lnTo>
                  <a:lnTo>
                    <a:pt x="29433" y="79285"/>
                  </a:lnTo>
                  <a:lnTo>
                    <a:pt x="0" y="87321"/>
                  </a:lnTo>
                  <a:lnTo>
                    <a:pt x="29433" y="87321"/>
                  </a:lnTo>
                  <a:lnTo>
                    <a:pt x="29433" y="87321"/>
                  </a:lnTo>
                  <a:lnTo>
                    <a:pt x="63396" y="100714"/>
                  </a:lnTo>
                  <a:lnTo>
                    <a:pt x="59622" y="116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6"/>
            <p:cNvSpPr/>
            <p:nvPr/>
          </p:nvSpPr>
          <p:spPr>
            <a:xfrm>
              <a:off x="4448795" y="2811273"/>
              <a:ext cx="7500" cy="11400"/>
            </a:xfrm>
            <a:custGeom>
              <a:rect b="b" l="l" r="r" t="t"/>
              <a:pathLst>
                <a:path extrusionOk="0" h="120000" w="120000">
                  <a:moveTo>
                    <a:pt x="0" y="117073"/>
                  </a:moveTo>
                  <a:lnTo>
                    <a:pt x="91200" y="117073"/>
                  </a:lnTo>
                  <a:lnTo>
                    <a:pt x="115200" y="14634"/>
                  </a:lnTo>
                  <a:lnTo>
                    <a:pt x="48000" y="0"/>
                  </a:lnTo>
                  <a:lnTo>
                    <a:pt x="0" y="14634"/>
                  </a:lnTo>
                  <a:lnTo>
                    <a:pt x="0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4453831" y="2867911"/>
              <a:ext cx="65400" cy="40200"/>
            </a:xfrm>
            <a:custGeom>
              <a:rect b="b" l="l" r="r" t="t"/>
              <a:pathLst>
                <a:path extrusionOk="0" h="120000" w="120000">
                  <a:moveTo>
                    <a:pt x="0" y="80571"/>
                  </a:moveTo>
                  <a:lnTo>
                    <a:pt x="20960" y="102000"/>
                  </a:lnTo>
                  <a:lnTo>
                    <a:pt x="23580" y="119142"/>
                  </a:lnTo>
                  <a:lnTo>
                    <a:pt x="49257" y="110571"/>
                  </a:lnTo>
                  <a:lnTo>
                    <a:pt x="59737" y="80571"/>
                  </a:lnTo>
                  <a:lnTo>
                    <a:pt x="80698" y="119142"/>
                  </a:lnTo>
                  <a:lnTo>
                    <a:pt x="88558" y="67714"/>
                  </a:lnTo>
                  <a:lnTo>
                    <a:pt x="106375" y="84857"/>
                  </a:lnTo>
                  <a:lnTo>
                    <a:pt x="106375" y="72000"/>
                  </a:lnTo>
                  <a:lnTo>
                    <a:pt x="119475" y="63428"/>
                  </a:lnTo>
                  <a:lnTo>
                    <a:pt x="119475" y="54857"/>
                  </a:lnTo>
                  <a:lnTo>
                    <a:pt x="98515" y="46285"/>
                  </a:lnTo>
                  <a:lnTo>
                    <a:pt x="101135" y="24857"/>
                  </a:lnTo>
                  <a:lnTo>
                    <a:pt x="80698" y="0"/>
                  </a:lnTo>
                  <a:lnTo>
                    <a:pt x="44017" y="12857"/>
                  </a:lnTo>
                  <a:lnTo>
                    <a:pt x="38777" y="4285"/>
                  </a:lnTo>
                  <a:lnTo>
                    <a:pt x="28296" y="12857"/>
                  </a:lnTo>
                  <a:lnTo>
                    <a:pt x="0" y="80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4402210" y="2779807"/>
              <a:ext cx="54300" cy="42900"/>
            </a:xfrm>
            <a:custGeom>
              <a:rect b="b" l="l" r="r" t="t"/>
              <a:pathLst>
                <a:path extrusionOk="0" h="120000" w="120000">
                  <a:moveTo>
                    <a:pt x="81904" y="115200"/>
                  </a:moveTo>
                  <a:lnTo>
                    <a:pt x="100952" y="119200"/>
                  </a:lnTo>
                  <a:lnTo>
                    <a:pt x="100952" y="91200"/>
                  </a:lnTo>
                  <a:lnTo>
                    <a:pt x="119365" y="79200"/>
                  </a:lnTo>
                  <a:lnTo>
                    <a:pt x="116190" y="52000"/>
                  </a:lnTo>
                  <a:lnTo>
                    <a:pt x="94603" y="40000"/>
                  </a:lnTo>
                  <a:lnTo>
                    <a:pt x="97777" y="20000"/>
                  </a:lnTo>
                  <a:lnTo>
                    <a:pt x="72380" y="0"/>
                  </a:lnTo>
                  <a:lnTo>
                    <a:pt x="38095" y="0"/>
                  </a:lnTo>
                  <a:lnTo>
                    <a:pt x="0" y="24000"/>
                  </a:lnTo>
                  <a:lnTo>
                    <a:pt x="3174" y="32000"/>
                  </a:lnTo>
                  <a:lnTo>
                    <a:pt x="53968" y="75200"/>
                  </a:lnTo>
                  <a:lnTo>
                    <a:pt x="57142" y="99200"/>
                  </a:lnTo>
                  <a:lnTo>
                    <a:pt x="78730" y="75200"/>
                  </a:lnTo>
                  <a:lnTo>
                    <a:pt x="81904" y="115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3169617" y="3298366"/>
              <a:ext cx="11400" cy="16500"/>
            </a:xfrm>
            <a:custGeom>
              <a:rect b="b" l="l" r="r" t="t"/>
              <a:pathLst>
                <a:path extrusionOk="0" h="120000" w="120000">
                  <a:moveTo>
                    <a:pt x="87804" y="117857"/>
                  </a:moveTo>
                  <a:lnTo>
                    <a:pt x="0" y="64285"/>
                  </a:lnTo>
                  <a:lnTo>
                    <a:pt x="58536" y="0"/>
                  </a:lnTo>
                  <a:lnTo>
                    <a:pt x="117073" y="64285"/>
                  </a:lnTo>
                  <a:lnTo>
                    <a:pt x="87804" y="1178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3338328" y="3409127"/>
              <a:ext cx="24000" cy="9900"/>
            </a:xfrm>
            <a:custGeom>
              <a:rect b="b" l="l" r="r" t="t"/>
              <a:pathLst>
                <a:path extrusionOk="0" h="120000" w="120000">
                  <a:moveTo>
                    <a:pt x="0" y="16666"/>
                  </a:moveTo>
                  <a:lnTo>
                    <a:pt x="28235" y="116666"/>
                  </a:lnTo>
                  <a:lnTo>
                    <a:pt x="90352" y="100000"/>
                  </a:lnTo>
                  <a:lnTo>
                    <a:pt x="118588" y="33333"/>
                  </a:lnTo>
                  <a:lnTo>
                    <a:pt x="76235" y="0"/>
                  </a:lnTo>
                  <a:lnTo>
                    <a:pt x="0" y="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3274117" y="3386471"/>
              <a:ext cx="46500" cy="33900"/>
            </a:xfrm>
            <a:custGeom>
              <a:rect b="b" l="l" r="r" t="t"/>
              <a:pathLst>
                <a:path extrusionOk="0" h="120000" w="120000">
                  <a:moveTo>
                    <a:pt x="0" y="109000"/>
                  </a:moveTo>
                  <a:lnTo>
                    <a:pt x="7317" y="119000"/>
                  </a:lnTo>
                  <a:lnTo>
                    <a:pt x="35853" y="74000"/>
                  </a:lnTo>
                  <a:lnTo>
                    <a:pt x="50487" y="94000"/>
                  </a:lnTo>
                  <a:lnTo>
                    <a:pt x="68780" y="74000"/>
                  </a:lnTo>
                  <a:lnTo>
                    <a:pt x="68780" y="74000"/>
                  </a:lnTo>
                  <a:lnTo>
                    <a:pt x="119268" y="89000"/>
                  </a:lnTo>
                  <a:lnTo>
                    <a:pt x="109024" y="54000"/>
                  </a:lnTo>
                  <a:lnTo>
                    <a:pt x="79756" y="49000"/>
                  </a:lnTo>
                  <a:lnTo>
                    <a:pt x="61463" y="10000"/>
                  </a:lnTo>
                  <a:lnTo>
                    <a:pt x="0" y="0"/>
                  </a:lnTo>
                  <a:lnTo>
                    <a:pt x="0" y="109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3235087" y="3386471"/>
              <a:ext cx="39000" cy="30300"/>
            </a:xfrm>
            <a:custGeom>
              <a:rect b="b" l="l" r="r" t="t"/>
              <a:pathLst>
                <a:path extrusionOk="0" h="120000" w="120000">
                  <a:moveTo>
                    <a:pt x="114666" y="107428"/>
                  </a:moveTo>
                  <a:lnTo>
                    <a:pt x="119111" y="118857"/>
                  </a:lnTo>
                  <a:lnTo>
                    <a:pt x="119111" y="0"/>
                  </a:lnTo>
                  <a:lnTo>
                    <a:pt x="101333" y="17142"/>
                  </a:lnTo>
                  <a:lnTo>
                    <a:pt x="56888" y="5714"/>
                  </a:lnTo>
                  <a:lnTo>
                    <a:pt x="43555" y="11428"/>
                  </a:lnTo>
                  <a:lnTo>
                    <a:pt x="70222" y="28571"/>
                  </a:lnTo>
                  <a:lnTo>
                    <a:pt x="79111" y="84571"/>
                  </a:lnTo>
                  <a:lnTo>
                    <a:pt x="0" y="101714"/>
                  </a:lnTo>
                  <a:lnTo>
                    <a:pt x="13333" y="113142"/>
                  </a:lnTo>
                  <a:lnTo>
                    <a:pt x="114666" y="10742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3173394" y="3407869"/>
              <a:ext cx="32700" cy="15000"/>
            </a:xfrm>
            <a:custGeom>
              <a:rect b="b" l="l" r="r" t="t"/>
              <a:pathLst>
                <a:path extrusionOk="0" h="120000" w="120000">
                  <a:moveTo>
                    <a:pt x="0" y="23529"/>
                  </a:moveTo>
                  <a:lnTo>
                    <a:pt x="67826" y="117647"/>
                  </a:lnTo>
                  <a:lnTo>
                    <a:pt x="88695" y="82352"/>
                  </a:lnTo>
                  <a:lnTo>
                    <a:pt x="118956" y="82352"/>
                  </a:lnTo>
                  <a:lnTo>
                    <a:pt x="46956" y="0"/>
                  </a:lnTo>
                  <a:lnTo>
                    <a:pt x="0" y="235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3072671" y="3333608"/>
              <a:ext cx="163800" cy="54000"/>
            </a:xfrm>
            <a:custGeom>
              <a:rect b="b" l="l" r="r" t="t"/>
              <a:pathLst>
                <a:path extrusionOk="0" h="120000" w="120000">
                  <a:moveTo>
                    <a:pt x="19720" y="47368"/>
                  </a:moveTo>
                  <a:lnTo>
                    <a:pt x="19720" y="47368"/>
                  </a:lnTo>
                  <a:cubicBezTo>
                    <a:pt x="19720" y="65684"/>
                    <a:pt x="19720" y="65684"/>
                    <a:pt x="19720" y="65684"/>
                  </a:cubicBezTo>
                  <a:cubicBezTo>
                    <a:pt x="23916" y="53052"/>
                    <a:pt x="23916" y="53052"/>
                    <a:pt x="23916" y="53052"/>
                  </a:cubicBezTo>
                  <a:lnTo>
                    <a:pt x="19720" y="47368"/>
                  </a:lnTo>
                  <a:close/>
                  <a:moveTo>
                    <a:pt x="1048" y="47368"/>
                  </a:moveTo>
                  <a:lnTo>
                    <a:pt x="1048" y="47368"/>
                  </a:lnTo>
                  <a:cubicBezTo>
                    <a:pt x="3146" y="15789"/>
                    <a:pt x="3146" y="15789"/>
                    <a:pt x="3146" y="15789"/>
                  </a:cubicBezTo>
                  <a:cubicBezTo>
                    <a:pt x="45734" y="0"/>
                    <a:pt x="45734" y="0"/>
                    <a:pt x="45734" y="0"/>
                  </a:cubicBezTo>
                  <a:cubicBezTo>
                    <a:pt x="61468" y="25263"/>
                    <a:pt x="61468" y="25263"/>
                    <a:pt x="61468" y="25263"/>
                  </a:cubicBezTo>
                  <a:cubicBezTo>
                    <a:pt x="72797" y="28421"/>
                    <a:pt x="72797" y="28421"/>
                    <a:pt x="72797" y="28421"/>
                  </a:cubicBezTo>
                  <a:cubicBezTo>
                    <a:pt x="95874" y="75157"/>
                    <a:pt x="95874" y="75157"/>
                    <a:pt x="95874" y="75157"/>
                  </a:cubicBezTo>
                  <a:cubicBezTo>
                    <a:pt x="100909" y="75157"/>
                    <a:pt x="100909" y="75157"/>
                    <a:pt x="100909" y="75157"/>
                  </a:cubicBezTo>
                  <a:cubicBezTo>
                    <a:pt x="100909" y="87789"/>
                    <a:pt x="100909" y="87789"/>
                    <a:pt x="100909" y="87789"/>
                  </a:cubicBezTo>
                  <a:cubicBezTo>
                    <a:pt x="110349" y="84631"/>
                    <a:pt x="110349" y="84631"/>
                    <a:pt x="110349" y="84631"/>
                  </a:cubicBezTo>
                  <a:cubicBezTo>
                    <a:pt x="119790" y="106736"/>
                    <a:pt x="119790" y="106736"/>
                    <a:pt x="119790" y="106736"/>
                  </a:cubicBezTo>
                  <a:cubicBezTo>
                    <a:pt x="105104" y="119368"/>
                    <a:pt x="105104" y="119368"/>
                    <a:pt x="105104" y="119368"/>
                  </a:cubicBezTo>
                  <a:cubicBezTo>
                    <a:pt x="76993" y="119368"/>
                    <a:pt x="76993" y="119368"/>
                    <a:pt x="76993" y="119368"/>
                  </a:cubicBezTo>
                  <a:cubicBezTo>
                    <a:pt x="88531" y="90947"/>
                    <a:pt x="88531" y="90947"/>
                    <a:pt x="88531" y="90947"/>
                  </a:cubicBezTo>
                  <a:cubicBezTo>
                    <a:pt x="71748" y="84631"/>
                    <a:pt x="71748" y="84631"/>
                    <a:pt x="71748" y="84631"/>
                  </a:cubicBezTo>
                  <a:cubicBezTo>
                    <a:pt x="69650" y="59368"/>
                    <a:pt x="69650" y="59368"/>
                    <a:pt x="69650" y="59368"/>
                  </a:cubicBezTo>
                  <a:cubicBezTo>
                    <a:pt x="31258" y="28421"/>
                    <a:pt x="31258" y="28421"/>
                    <a:pt x="31258" y="28421"/>
                  </a:cubicBezTo>
                  <a:cubicBezTo>
                    <a:pt x="33356" y="15789"/>
                    <a:pt x="33356" y="15789"/>
                    <a:pt x="33356" y="15789"/>
                  </a:cubicBezTo>
                  <a:cubicBezTo>
                    <a:pt x="21818" y="15789"/>
                    <a:pt x="21818" y="15789"/>
                    <a:pt x="21818" y="15789"/>
                  </a:cubicBezTo>
                  <a:cubicBezTo>
                    <a:pt x="13636" y="34736"/>
                    <a:pt x="13636" y="34736"/>
                    <a:pt x="13636" y="34736"/>
                  </a:cubicBezTo>
                  <a:cubicBezTo>
                    <a:pt x="13636" y="34736"/>
                    <a:pt x="0" y="47368"/>
                    <a:pt x="1048" y="47368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4672903" y="2982448"/>
              <a:ext cx="36300" cy="30300"/>
            </a:xfrm>
            <a:custGeom>
              <a:rect b="b" l="l" r="r" t="t"/>
              <a:pathLst>
                <a:path extrusionOk="0" h="120000" w="120000">
                  <a:moveTo>
                    <a:pt x="0" y="84571"/>
                  </a:moveTo>
                  <a:lnTo>
                    <a:pt x="23076" y="118857"/>
                  </a:lnTo>
                  <a:lnTo>
                    <a:pt x="91384" y="101714"/>
                  </a:lnTo>
                  <a:lnTo>
                    <a:pt x="100615" y="78857"/>
                  </a:lnTo>
                  <a:lnTo>
                    <a:pt x="114461" y="73142"/>
                  </a:lnTo>
                  <a:lnTo>
                    <a:pt x="119076" y="44571"/>
                  </a:lnTo>
                  <a:lnTo>
                    <a:pt x="86769" y="0"/>
                  </a:lnTo>
                  <a:lnTo>
                    <a:pt x="4615" y="22857"/>
                  </a:lnTo>
                  <a:lnTo>
                    <a:pt x="0" y="84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4655276" y="2977414"/>
              <a:ext cx="24000" cy="59100"/>
            </a:xfrm>
            <a:custGeom>
              <a:rect b="b" l="l" r="r" t="t"/>
              <a:pathLst>
                <a:path extrusionOk="0" h="120000" w="120000">
                  <a:moveTo>
                    <a:pt x="0" y="97033"/>
                  </a:moveTo>
                  <a:lnTo>
                    <a:pt x="48000" y="116555"/>
                  </a:lnTo>
                  <a:lnTo>
                    <a:pt x="55058" y="119425"/>
                  </a:lnTo>
                  <a:lnTo>
                    <a:pt x="118588" y="88421"/>
                  </a:lnTo>
                  <a:lnTo>
                    <a:pt x="118588" y="74066"/>
                  </a:lnTo>
                  <a:lnTo>
                    <a:pt x="118588" y="71196"/>
                  </a:lnTo>
                  <a:lnTo>
                    <a:pt x="83294" y="56842"/>
                  </a:lnTo>
                  <a:lnTo>
                    <a:pt x="90352" y="20095"/>
                  </a:lnTo>
                  <a:lnTo>
                    <a:pt x="26823" y="0"/>
                  </a:lnTo>
                  <a:lnTo>
                    <a:pt x="0" y="8612"/>
                  </a:lnTo>
                  <a:lnTo>
                    <a:pt x="0" y="31004"/>
                  </a:lnTo>
                  <a:lnTo>
                    <a:pt x="12705" y="36746"/>
                  </a:lnTo>
                  <a:lnTo>
                    <a:pt x="12705" y="39617"/>
                  </a:lnTo>
                  <a:lnTo>
                    <a:pt x="0" y="970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4666607" y="2997552"/>
              <a:ext cx="96900" cy="104400"/>
            </a:xfrm>
            <a:custGeom>
              <a:rect b="b" l="l" r="r" t="t"/>
              <a:pathLst>
                <a:path extrusionOk="0" h="120000" w="120000">
                  <a:moveTo>
                    <a:pt x="36814" y="104835"/>
                  </a:moveTo>
                  <a:lnTo>
                    <a:pt x="42123" y="119670"/>
                  </a:lnTo>
                  <a:lnTo>
                    <a:pt x="45663" y="111428"/>
                  </a:lnTo>
                  <a:lnTo>
                    <a:pt x="54513" y="118021"/>
                  </a:lnTo>
                  <a:lnTo>
                    <a:pt x="52743" y="104835"/>
                  </a:lnTo>
                  <a:lnTo>
                    <a:pt x="45663" y="93296"/>
                  </a:lnTo>
                  <a:lnTo>
                    <a:pt x="56283" y="99890"/>
                  </a:lnTo>
                  <a:lnTo>
                    <a:pt x="61592" y="98241"/>
                  </a:lnTo>
                  <a:lnTo>
                    <a:pt x="54513" y="86703"/>
                  </a:lnTo>
                  <a:lnTo>
                    <a:pt x="65132" y="85054"/>
                  </a:lnTo>
                  <a:lnTo>
                    <a:pt x="72212" y="90000"/>
                  </a:lnTo>
                  <a:lnTo>
                    <a:pt x="72212" y="80109"/>
                  </a:lnTo>
                  <a:lnTo>
                    <a:pt x="43893" y="65604"/>
                  </a:lnTo>
                  <a:lnTo>
                    <a:pt x="52743" y="62307"/>
                  </a:lnTo>
                  <a:lnTo>
                    <a:pt x="50973" y="55714"/>
                  </a:lnTo>
                  <a:lnTo>
                    <a:pt x="56283" y="54065"/>
                  </a:lnTo>
                  <a:lnTo>
                    <a:pt x="45663" y="37582"/>
                  </a:lnTo>
                  <a:lnTo>
                    <a:pt x="52743" y="23076"/>
                  </a:lnTo>
                  <a:lnTo>
                    <a:pt x="52743" y="29670"/>
                  </a:lnTo>
                  <a:lnTo>
                    <a:pt x="61592" y="37582"/>
                  </a:lnTo>
                  <a:lnTo>
                    <a:pt x="61592" y="32967"/>
                  </a:lnTo>
                  <a:lnTo>
                    <a:pt x="68672" y="35934"/>
                  </a:lnTo>
                  <a:lnTo>
                    <a:pt x="66902" y="32967"/>
                  </a:lnTo>
                  <a:lnTo>
                    <a:pt x="70442" y="29670"/>
                  </a:lnTo>
                  <a:lnTo>
                    <a:pt x="73982" y="32967"/>
                  </a:lnTo>
                  <a:lnTo>
                    <a:pt x="72212" y="29670"/>
                  </a:lnTo>
                  <a:lnTo>
                    <a:pt x="61592" y="24725"/>
                  </a:lnTo>
                  <a:lnTo>
                    <a:pt x="91327" y="16483"/>
                  </a:lnTo>
                  <a:lnTo>
                    <a:pt x="110796" y="19780"/>
                  </a:lnTo>
                  <a:lnTo>
                    <a:pt x="112566" y="18131"/>
                  </a:lnTo>
                  <a:lnTo>
                    <a:pt x="119646" y="3296"/>
                  </a:lnTo>
                  <a:lnTo>
                    <a:pt x="91327" y="6593"/>
                  </a:lnTo>
                  <a:lnTo>
                    <a:pt x="82477" y="0"/>
                  </a:lnTo>
                  <a:lnTo>
                    <a:pt x="49203" y="8241"/>
                  </a:lnTo>
                  <a:lnTo>
                    <a:pt x="45663" y="14835"/>
                  </a:lnTo>
                  <a:lnTo>
                    <a:pt x="17699" y="19780"/>
                  </a:lnTo>
                  <a:lnTo>
                    <a:pt x="17699" y="28021"/>
                  </a:lnTo>
                  <a:lnTo>
                    <a:pt x="0" y="47472"/>
                  </a:lnTo>
                  <a:lnTo>
                    <a:pt x="12389" y="62307"/>
                  </a:lnTo>
                  <a:lnTo>
                    <a:pt x="19469" y="76813"/>
                  </a:lnTo>
                  <a:lnTo>
                    <a:pt x="49203" y="76813"/>
                  </a:lnTo>
                  <a:lnTo>
                    <a:pt x="58053" y="83406"/>
                  </a:lnTo>
                  <a:lnTo>
                    <a:pt x="52743" y="85054"/>
                  </a:lnTo>
                  <a:lnTo>
                    <a:pt x="31504" y="81758"/>
                  </a:lnTo>
                  <a:lnTo>
                    <a:pt x="19469" y="91648"/>
                  </a:lnTo>
                  <a:lnTo>
                    <a:pt x="30088" y="101538"/>
                  </a:lnTo>
                  <a:lnTo>
                    <a:pt x="28318" y="108131"/>
                  </a:lnTo>
                  <a:lnTo>
                    <a:pt x="31504" y="113076"/>
                  </a:lnTo>
                  <a:lnTo>
                    <a:pt x="36814" y="10483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4733336" y="3015173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75000" y="114285"/>
                  </a:moveTo>
                  <a:lnTo>
                    <a:pt x="0" y="57142"/>
                  </a:lnTo>
                  <a:lnTo>
                    <a:pt x="75000" y="0"/>
                  </a:lnTo>
                  <a:lnTo>
                    <a:pt x="112500" y="57142"/>
                  </a:lnTo>
                  <a:lnTo>
                    <a:pt x="112500" y="85714"/>
                  </a:lnTo>
                  <a:lnTo>
                    <a:pt x="75000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4744667" y="3086915"/>
              <a:ext cx="5100" cy="7500"/>
            </a:xfrm>
            <a:custGeom>
              <a:rect b="b" l="l" r="r" t="t"/>
              <a:pathLst>
                <a:path extrusionOk="0" h="120000" w="120000">
                  <a:moveTo>
                    <a:pt x="75000" y="115384"/>
                  </a:moveTo>
                  <a:lnTo>
                    <a:pt x="75000" y="115384"/>
                  </a:lnTo>
                  <a:cubicBezTo>
                    <a:pt x="0" y="69230"/>
                    <a:pt x="0" y="69230"/>
                    <a:pt x="0" y="69230"/>
                  </a:cubicBezTo>
                  <a:cubicBezTo>
                    <a:pt x="112500" y="0"/>
                    <a:pt x="112500" y="0"/>
                    <a:pt x="112500" y="0"/>
                  </a:cubicBezTo>
                  <a:cubicBezTo>
                    <a:pt x="112500" y="69230"/>
                    <a:pt x="112500" y="69230"/>
                    <a:pt x="112500" y="69230"/>
                  </a:cubicBezTo>
                  <a:lnTo>
                    <a:pt x="750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4735854" y="3071811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7500" y="0"/>
                  </a:lnTo>
                  <a:lnTo>
                    <a:pt x="112500" y="57142"/>
                  </a:lnTo>
                  <a:lnTo>
                    <a:pt x="75000" y="114285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4753481" y="3057967"/>
              <a:ext cx="5100" cy="9900"/>
            </a:xfrm>
            <a:custGeom>
              <a:rect b="b" l="l" r="r" t="t"/>
              <a:pathLst>
                <a:path extrusionOk="0" h="120000" w="120000">
                  <a:moveTo>
                    <a:pt x="0" y="34285"/>
                  </a:moveTo>
                  <a:lnTo>
                    <a:pt x="75000" y="0"/>
                  </a:lnTo>
                  <a:lnTo>
                    <a:pt x="112500" y="65142"/>
                  </a:lnTo>
                  <a:lnTo>
                    <a:pt x="37500" y="116571"/>
                  </a:lnTo>
                  <a:lnTo>
                    <a:pt x="37500" y="65142"/>
                  </a:lnTo>
                  <a:lnTo>
                    <a:pt x="0" y="3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4739631" y="3031535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0" y="57142"/>
                  </a:moveTo>
                  <a:lnTo>
                    <a:pt x="28571" y="28571"/>
                  </a:lnTo>
                  <a:lnTo>
                    <a:pt x="57142" y="0"/>
                  </a:lnTo>
                  <a:lnTo>
                    <a:pt x="114285" y="57142"/>
                  </a:lnTo>
                  <a:lnTo>
                    <a:pt x="85714" y="114285"/>
                  </a:lnTo>
                  <a:lnTo>
                    <a:pt x="0" y="57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4713192" y="3054190"/>
              <a:ext cx="20100" cy="17700"/>
            </a:xfrm>
            <a:custGeom>
              <a:rect b="b" l="l" r="r" t="t"/>
              <a:pathLst>
                <a:path extrusionOk="0" h="120000" w="120000">
                  <a:moveTo>
                    <a:pt x="94285" y="118000"/>
                  </a:moveTo>
                  <a:lnTo>
                    <a:pt x="118285" y="118000"/>
                  </a:lnTo>
                  <a:lnTo>
                    <a:pt x="118285" y="98000"/>
                  </a:lnTo>
                  <a:lnTo>
                    <a:pt x="94285" y="98000"/>
                  </a:lnTo>
                  <a:lnTo>
                    <a:pt x="77142" y="40000"/>
                  </a:lnTo>
                  <a:lnTo>
                    <a:pt x="34285" y="30000"/>
                  </a:lnTo>
                  <a:lnTo>
                    <a:pt x="8571" y="0"/>
                  </a:lnTo>
                  <a:lnTo>
                    <a:pt x="0" y="0"/>
                  </a:lnTo>
                  <a:lnTo>
                    <a:pt x="34285" y="40000"/>
                  </a:lnTo>
                  <a:lnTo>
                    <a:pt x="77142" y="68000"/>
                  </a:lnTo>
                  <a:lnTo>
                    <a:pt x="94285" y="11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4750963" y="3044121"/>
              <a:ext cx="13800" cy="8700"/>
            </a:xfrm>
            <a:custGeom>
              <a:rect b="b" l="l" r="r" t="t"/>
              <a:pathLst>
                <a:path extrusionOk="0" h="120000" w="120000">
                  <a:moveTo>
                    <a:pt x="0" y="38709"/>
                  </a:moveTo>
                  <a:lnTo>
                    <a:pt x="84000" y="0"/>
                  </a:lnTo>
                  <a:lnTo>
                    <a:pt x="117600" y="116129"/>
                  </a:lnTo>
                  <a:lnTo>
                    <a:pt x="60000" y="116129"/>
                  </a:lnTo>
                  <a:lnTo>
                    <a:pt x="60000" y="38709"/>
                  </a:lnTo>
                  <a:lnTo>
                    <a:pt x="24000" y="58064"/>
                  </a:lnTo>
                  <a:lnTo>
                    <a:pt x="0" y="387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4781179" y="3100760"/>
              <a:ext cx="9900" cy="9900"/>
            </a:xfrm>
            <a:custGeom>
              <a:rect b="b" l="l" r="r" t="t"/>
              <a:pathLst>
                <a:path extrusionOk="0" h="120000" w="120000">
                  <a:moveTo>
                    <a:pt x="16666" y="116571"/>
                  </a:moveTo>
                  <a:lnTo>
                    <a:pt x="0" y="65142"/>
                  </a:lnTo>
                  <a:lnTo>
                    <a:pt x="116666" y="0"/>
                  </a:lnTo>
                  <a:lnTo>
                    <a:pt x="66666" y="99428"/>
                  </a:lnTo>
                  <a:lnTo>
                    <a:pt x="16666" y="116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4716968" y="3115864"/>
              <a:ext cx="44100" cy="15000"/>
            </a:xfrm>
            <a:custGeom>
              <a:rect b="b" l="l" r="r" t="t"/>
              <a:pathLst>
                <a:path extrusionOk="0" h="120000" w="120000">
                  <a:moveTo>
                    <a:pt x="7741" y="0"/>
                  </a:moveTo>
                  <a:lnTo>
                    <a:pt x="0" y="70588"/>
                  </a:lnTo>
                  <a:lnTo>
                    <a:pt x="30967" y="70588"/>
                  </a:lnTo>
                  <a:lnTo>
                    <a:pt x="57290" y="117647"/>
                  </a:lnTo>
                  <a:lnTo>
                    <a:pt x="103741" y="94117"/>
                  </a:lnTo>
                  <a:lnTo>
                    <a:pt x="111483" y="117647"/>
                  </a:lnTo>
                  <a:lnTo>
                    <a:pt x="119225" y="58823"/>
                  </a:lnTo>
                  <a:lnTo>
                    <a:pt x="99870" y="82352"/>
                  </a:lnTo>
                  <a:lnTo>
                    <a:pt x="88258" y="47058"/>
                  </a:lnTo>
                  <a:lnTo>
                    <a:pt x="49548" y="35294"/>
                  </a:lnTo>
                  <a:lnTo>
                    <a:pt x="30967" y="47058"/>
                  </a:lnTo>
                  <a:lnTo>
                    <a:pt x="7741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4669125" y="3063001"/>
              <a:ext cx="6300" cy="7500"/>
            </a:xfrm>
            <a:custGeom>
              <a:rect b="b" l="l" r="r" t="t"/>
              <a:pathLst>
                <a:path extrusionOk="0" h="120000" w="120000">
                  <a:moveTo>
                    <a:pt x="57142" y="0"/>
                  </a:moveTo>
                  <a:lnTo>
                    <a:pt x="114285" y="115384"/>
                  </a:lnTo>
                  <a:lnTo>
                    <a:pt x="0" y="69230"/>
                  </a:lnTo>
                  <a:lnTo>
                    <a:pt x="57142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4209578" y="2684150"/>
              <a:ext cx="63000" cy="95700"/>
            </a:xfrm>
            <a:custGeom>
              <a:rect b="b" l="l" r="r" t="t"/>
              <a:pathLst>
                <a:path extrusionOk="0" h="120000" w="120000">
                  <a:moveTo>
                    <a:pt x="19090" y="117837"/>
                  </a:moveTo>
                  <a:lnTo>
                    <a:pt x="19090" y="117837"/>
                  </a:lnTo>
                  <a:cubicBezTo>
                    <a:pt x="27272" y="119639"/>
                    <a:pt x="27272" y="119639"/>
                    <a:pt x="27272" y="119639"/>
                  </a:cubicBezTo>
                  <a:cubicBezTo>
                    <a:pt x="73090" y="105225"/>
                    <a:pt x="73090" y="105225"/>
                    <a:pt x="73090" y="105225"/>
                  </a:cubicBezTo>
                  <a:cubicBezTo>
                    <a:pt x="75818" y="100180"/>
                    <a:pt x="75818" y="100180"/>
                    <a:pt x="75818" y="100180"/>
                  </a:cubicBezTo>
                  <a:cubicBezTo>
                    <a:pt x="100363" y="96576"/>
                    <a:pt x="100363" y="96576"/>
                    <a:pt x="100363" y="96576"/>
                  </a:cubicBezTo>
                  <a:cubicBezTo>
                    <a:pt x="108545" y="96576"/>
                    <a:pt x="108545" y="96576"/>
                    <a:pt x="108545" y="96576"/>
                  </a:cubicBezTo>
                  <a:cubicBezTo>
                    <a:pt x="119454" y="73153"/>
                    <a:pt x="119454" y="73153"/>
                    <a:pt x="119454" y="73153"/>
                  </a:cubicBezTo>
                  <a:cubicBezTo>
                    <a:pt x="119454" y="56936"/>
                    <a:pt x="119454" y="56936"/>
                    <a:pt x="119454" y="56936"/>
                  </a:cubicBezTo>
                  <a:cubicBezTo>
                    <a:pt x="105818" y="41081"/>
                    <a:pt x="105818" y="41081"/>
                    <a:pt x="105818" y="41081"/>
                  </a:cubicBezTo>
                  <a:cubicBezTo>
                    <a:pt x="116727" y="37477"/>
                    <a:pt x="116727" y="37477"/>
                    <a:pt x="116727" y="37477"/>
                  </a:cubicBezTo>
                  <a:cubicBezTo>
                    <a:pt x="100363" y="26666"/>
                    <a:pt x="100363" y="26666"/>
                    <a:pt x="100363" y="26666"/>
                  </a:cubicBezTo>
                  <a:cubicBezTo>
                    <a:pt x="81272" y="35675"/>
                    <a:pt x="81272" y="35675"/>
                    <a:pt x="81272" y="35675"/>
                  </a:cubicBezTo>
                  <a:cubicBezTo>
                    <a:pt x="62727" y="24864"/>
                    <a:pt x="62727" y="24864"/>
                    <a:pt x="62727" y="24864"/>
                  </a:cubicBezTo>
                  <a:cubicBezTo>
                    <a:pt x="73090" y="12252"/>
                    <a:pt x="73090" y="12252"/>
                    <a:pt x="73090" y="12252"/>
                  </a:cubicBezTo>
                  <a:cubicBezTo>
                    <a:pt x="75818" y="7207"/>
                    <a:pt x="75818" y="7207"/>
                    <a:pt x="75818" y="7207"/>
                  </a:cubicBezTo>
                  <a:cubicBezTo>
                    <a:pt x="73090" y="0"/>
                    <a:pt x="73090" y="0"/>
                    <a:pt x="73090" y="0"/>
                  </a:cubicBezTo>
                  <a:cubicBezTo>
                    <a:pt x="43636" y="15855"/>
                    <a:pt x="43636" y="15855"/>
                    <a:pt x="43636" y="15855"/>
                  </a:cubicBezTo>
                  <a:cubicBezTo>
                    <a:pt x="60000" y="19459"/>
                    <a:pt x="60000" y="19459"/>
                    <a:pt x="60000" y="19459"/>
                  </a:cubicBezTo>
                  <a:cubicBezTo>
                    <a:pt x="46363" y="33873"/>
                    <a:pt x="46363" y="33873"/>
                    <a:pt x="46363" y="33873"/>
                  </a:cubicBezTo>
                  <a:cubicBezTo>
                    <a:pt x="13636" y="30270"/>
                    <a:pt x="13636" y="30270"/>
                    <a:pt x="13636" y="30270"/>
                  </a:cubicBezTo>
                  <a:cubicBezTo>
                    <a:pt x="10909" y="35675"/>
                    <a:pt x="5454" y="41081"/>
                    <a:pt x="2727" y="42882"/>
                  </a:cubicBezTo>
                  <a:cubicBezTo>
                    <a:pt x="8181" y="44684"/>
                    <a:pt x="16363" y="44684"/>
                    <a:pt x="16363" y="44684"/>
                  </a:cubicBezTo>
                  <a:cubicBezTo>
                    <a:pt x="19090" y="44684"/>
                    <a:pt x="19090" y="44684"/>
                    <a:pt x="19090" y="44684"/>
                  </a:cubicBezTo>
                  <a:cubicBezTo>
                    <a:pt x="8181" y="56936"/>
                    <a:pt x="8181" y="56936"/>
                    <a:pt x="8181" y="56936"/>
                  </a:cubicBezTo>
                  <a:cubicBezTo>
                    <a:pt x="43636" y="65945"/>
                    <a:pt x="43636" y="65945"/>
                    <a:pt x="43636" y="65945"/>
                  </a:cubicBezTo>
                  <a:cubicBezTo>
                    <a:pt x="24545" y="73153"/>
                    <a:pt x="24545" y="73153"/>
                    <a:pt x="24545" y="73153"/>
                  </a:cubicBezTo>
                  <a:cubicBezTo>
                    <a:pt x="16363" y="83963"/>
                    <a:pt x="16363" y="83963"/>
                    <a:pt x="16363" y="83963"/>
                  </a:cubicBezTo>
                  <a:cubicBezTo>
                    <a:pt x="30000" y="85765"/>
                    <a:pt x="30000" y="85765"/>
                    <a:pt x="30000" y="85765"/>
                  </a:cubicBezTo>
                  <a:cubicBezTo>
                    <a:pt x="8181" y="98378"/>
                    <a:pt x="8181" y="98378"/>
                    <a:pt x="8181" y="98378"/>
                  </a:cubicBezTo>
                  <a:cubicBezTo>
                    <a:pt x="0" y="98378"/>
                    <a:pt x="0" y="98378"/>
                    <a:pt x="0" y="98378"/>
                  </a:cubicBezTo>
                  <a:cubicBezTo>
                    <a:pt x="13636" y="103783"/>
                    <a:pt x="13636" y="103783"/>
                    <a:pt x="13636" y="103783"/>
                  </a:cubicBezTo>
                  <a:cubicBezTo>
                    <a:pt x="2727" y="108828"/>
                    <a:pt x="2727" y="108828"/>
                    <a:pt x="2727" y="108828"/>
                  </a:cubicBezTo>
                  <a:cubicBezTo>
                    <a:pt x="5454" y="108828"/>
                    <a:pt x="5454" y="108828"/>
                    <a:pt x="5454" y="108828"/>
                  </a:cubicBezTo>
                  <a:cubicBezTo>
                    <a:pt x="16363" y="108828"/>
                    <a:pt x="16363" y="108828"/>
                    <a:pt x="16363" y="108828"/>
                  </a:cubicBezTo>
                  <a:cubicBezTo>
                    <a:pt x="10909" y="114234"/>
                    <a:pt x="10909" y="114234"/>
                    <a:pt x="10909" y="114234"/>
                  </a:cubicBezTo>
                  <a:cubicBezTo>
                    <a:pt x="21818" y="112432"/>
                    <a:pt x="21818" y="112432"/>
                    <a:pt x="21818" y="112432"/>
                  </a:cubicBezTo>
                  <a:lnTo>
                    <a:pt x="19090" y="1178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4243572" y="2526820"/>
              <a:ext cx="146100" cy="284700"/>
            </a:xfrm>
            <a:custGeom>
              <a:rect b="b" l="l" r="r" t="t"/>
              <a:pathLst>
                <a:path extrusionOk="0" h="120000" w="120000">
                  <a:moveTo>
                    <a:pt x="31406" y="119278"/>
                  </a:moveTo>
                  <a:lnTo>
                    <a:pt x="31406" y="119278"/>
                  </a:lnTo>
                  <a:cubicBezTo>
                    <a:pt x="35859" y="119879"/>
                    <a:pt x="35859" y="119879"/>
                    <a:pt x="35859" y="119879"/>
                  </a:cubicBezTo>
                  <a:cubicBezTo>
                    <a:pt x="37031" y="117474"/>
                    <a:pt x="37031" y="117474"/>
                    <a:pt x="37031" y="117474"/>
                  </a:cubicBezTo>
                  <a:cubicBezTo>
                    <a:pt x="51093" y="118076"/>
                    <a:pt x="51093" y="118076"/>
                    <a:pt x="51093" y="118076"/>
                  </a:cubicBezTo>
                  <a:cubicBezTo>
                    <a:pt x="55781" y="113386"/>
                    <a:pt x="55781" y="113386"/>
                    <a:pt x="55781" y="113386"/>
                  </a:cubicBezTo>
                  <a:cubicBezTo>
                    <a:pt x="63750" y="112785"/>
                    <a:pt x="63750" y="112785"/>
                    <a:pt x="63750" y="112785"/>
                  </a:cubicBezTo>
                  <a:cubicBezTo>
                    <a:pt x="67265" y="114589"/>
                    <a:pt x="67265" y="114589"/>
                    <a:pt x="67265" y="114589"/>
                  </a:cubicBezTo>
                  <a:cubicBezTo>
                    <a:pt x="81328" y="110981"/>
                    <a:pt x="81328" y="110981"/>
                    <a:pt x="81328" y="110981"/>
                  </a:cubicBezTo>
                  <a:cubicBezTo>
                    <a:pt x="88359" y="112785"/>
                    <a:pt x="88359" y="112785"/>
                    <a:pt x="88359" y="112785"/>
                  </a:cubicBezTo>
                  <a:cubicBezTo>
                    <a:pt x="109218" y="110981"/>
                    <a:pt x="109218" y="110981"/>
                    <a:pt x="109218" y="110981"/>
                  </a:cubicBezTo>
                  <a:cubicBezTo>
                    <a:pt x="115078" y="107374"/>
                    <a:pt x="115078" y="107374"/>
                    <a:pt x="115078" y="107374"/>
                  </a:cubicBezTo>
                  <a:cubicBezTo>
                    <a:pt x="105703" y="106172"/>
                    <a:pt x="105703" y="106172"/>
                    <a:pt x="105703" y="106172"/>
                  </a:cubicBezTo>
                  <a:cubicBezTo>
                    <a:pt x="109218" y="103166"/>
                    <a:pt x="109218" y="103166"/>
                    <a:pt x="109218" y="103166"/>
                  </a:cubicBezTo>
                  <a:cubicBezTo>
                    <a:pt x="106875" y="102565"/>
                    <a:pt x="106875" y="102565"/>
                    <a:pt x="106875" y="102565"/>
                  </a:cubicBezTo>
                  <a:cubicBezTo>
                    <a:pt x="112734" y="100881"/>
                    <a:pt x="112734" y="100881"/>
                    <a:pt x="112734" y="100881"/>
                  </a:cubicBezTo>
                  <a:cubicBezTo>
                    <a:pt x="117421" y="99679"/>
                    <a:pt x="117421" y="99679"/>
                    <a:pt x="117421" y="99679"/>
                  </a:cubicBezTo>
                  <a:cubicBezTo>
                    <a:pt x="119765" y="94869"/>
                    <a:pt x="119765" y="94869"/>
                    <a:pt x="119765" y="94869"/>
                  </a:cubicBezTo>
                  <a:cubicBezTo>
                    <a:pt x="117421" y="91262"/>
                    <a:pt x="117421" y="91262"/>
                    <a:pt x="117421" y="91262"/>
                  </a:cubicBezTo>
                  <a:cubicBezTo>
                    <a:pt x="108046" y="90060"/>
                    <a:pt x="108046" y="90060"/>
                    <a:pt x="108046" y="90060"/>
                  </a:cubicBezTo>
                  <a:cubicBezTo>
                    <a:pt x="97500" y="93066"/>
                    <a:pt x="97500" y="93066"/>
                    <a:pt x="97500" y="93066"/>
                  </a:cubicBezTo>
                  <a:cubicBezTo>
                    <a:pt x="102187" y="87054"/>
                    <a:pt x="102187" y="87054"/>
                    <a:pt x="102187" y="87054"/>
                  </a:cubicBezTo>
                  <a:cubicBezTo>
                    <a:pt x="96328" y="82965"/>
                    <a:pt x="96328" y="82965"/>
                    <a:pt x="96328" y="82965"/>
                  </a:cubicBezTo>
                  <a:cubicBezTo>
                    <a:pt x="99843" y="82965"/>
                    <a:pt x="99843" y="82965"/>
                    <a:pt x="99843" y="82965"/>
                  </a:cubicBezTo>
                  <a:cubicBezTo>
                    <a:pt x="101015" y="82364"/>
                    <a:pt x="101015" y="82364"/>
                    <a:pt x="101015" y="82364"/>
                  </a:cubicBezTo>
                  <a:cubicBezTo>
                    <a:pt x="89531" y="73346"/>
                    <a:pt x="89531" y="73346"/>
                    <a:pt x="89531" y="73346"/>
                  </a:cubicBezTo>
                  <a:cubicBezTo>
                    <a:pt x="83671" y="73346"/>
                    <a:pt x="83671" y="73346"/>
                    <a:pt x="83671" y="73346"/>
                  </a:cubicBezTo>
                  <a:cubicBezTo>
                    <a:pt x="78984" y="62044"/>
                    <a:pt x="78984" y="62044"/>
                    <a:pt x="78984" y="62044"/>
                  </a:cubicBezTo>
                  <a:cubicBezTo>
                    <a:pt x="66093" y="56032"/>
                    <a:pt x="66093" y="56032"/>
                    <a:pt x="66093" y="56032"/>
                  </a:cubicBezTo>
                  <a:cubicBezTo>
                    <a:pt x="61406" y="57835"/>
                    <a:pt x="61406" y="57835"/>
                    <a:pt x="61406" y="57835"/>
                  </a:cubicBezTo>
                  <a:cubicBezTo>
                    <a:pt x="54609" y="56032"/>
                    <a:pt x="54609" y="56032"/>
                    <a:pt x="54609" y="56032"/>
                  </a:cubicBezTo>
                  <a:cubicBezTo>
                    <a:pt x="62812" y="53747"/>
                    <a:pt x="62812" y="53747"/>
                    <a:pt x="62812" y="53747"/>
                  </a:cubicBezTo>
                  <a:cubicBezTo>
                    <a:pt x="71953" y="41723"/>
                    <a:pt x="71953" y="41723"/>
                    <a:pt x="71953" y="41723"/>
                  </a:cubicBezTo>
                  <a:cubicBezTo>
                    <a:pt x="75468" y="39919"/>
                    <a:pt x="75468" y="39919"/>
                    <a:pt x="75468" y="39919"/>
                  </a:cubicBezTo>
                  <a:cubicBezTo>
                    <a:pt x="74296" y="37635"/>
                    <a:pt x="74296" y="37635"/>
                    <a:pt x="74296" y="37635"/>
                  </a:cubicBezTo>
                  <a:cubicBezTo>
                    <a:pt x="59296" y="37034"/>
                    <a:pt x="59296" y="37034"/>
                    <a:pt x="59296" y="37034"/>
                  </a:cubicBezTo>
                  <a:cubicBezTo>
                    <a:pt x="47578" y="38236"/>
                    <a:pt x="47578" y="38236"/>
                    <a:pt x="47578" y="38236"/>
                  </a:cubicBezTo>
                  <a:cubicBezTo>
                    <a:pt x="47578" y="35831"/>
                    <a:pt x="47578" y="35831"/>
                    <a:pt x="47578" y="35831"/>
                  </a:cubicBezTo>
                  <a:cubicBezTo>
                    <a:pt x="45234" y="34028"/>
                    <a:pt x="45234" y="34028"/>
                    <a:pt x="45234" y="34028"/>
                  </a:cubicBezTo>
                  <a:cubicBezTo>
                    <a:pt x="58125" y="28016"/>
                    <a:pt x="58125" y="28016"/>
                    <a:pt x="58125" y="28016"/>
                  </a:cubicBezTo>
                  <a:cubicBezTo>
                    <a:pt x="60468" y="25611"/>
                    <a:pt x="60468" y="25611"/>
                    <a:pt x="60468" y="25611"/>
                  </a:cubicBezTo>
                  <a:cubicBezTo>
                    <a:pt x="47578" y="26813"/>
                    <a:pt x="47578" y="26813"/>
                    <a:pt x="47578" y="26813"/>
                  </a:cubicBezTo>
                  <a:cubicBezTo>
                    <a:pt x="39375" y="26212"/>
                    <a:pt x="39375" y="26212"/>
                    <a:pt x="39375" y="26212"/>
                  </a:cubicBezTo>
                  <a:cubicBezTo>
                    <a:pt x="33515" y="30420"/>
                    <a:pt x="33515" y="30420"/>
                    <a:pt x="33515" y="30420"/>
                  </a:cubicBezTo>
                  <a:cubicBezTo>
                    <a:pt x="34687" y="32825"/>
                    <a:pt x="34687" y="32825"/>
                    <a:pt x="34687" y="32825"/>
                  </a:cubicBezTo>
                  <a:cubicBezTo>
                    <a:pt x="27890" y="35230"/>
                    <a:pt x="27890" y="35230"/>
                    <a:pt x="27890" y="35230"/>
                  </a:cubicBezTo>
                  <a:cubicBezTo>
                    <a:pt x="27890" y="39919"/>
                    <a:pt x="27890" y="39919"/>
                    <a:pt x="27890" y="39919"/>
                  </a:cubicBezTo>
                  <a:cubicBezTo>
                    <a:pt x="31406" y="39919"/>
                    <a:pt x="31406" y="39919"/>
                    <a:pt x="31406" y="39919"/>
                  </a:cubicBezTo>
                  <a:cubicBezTo>
                    <a:pt x="30234" y="43527"/>
                    <a:pt x="30234" y="43527"/>
                    <a:pt x="30234" y="43527"/>
                  </a:cubicBezTo>
                  <a:cubicBezTo>
                    <a:pt x="23203" y="47735"/>
                    <a:pt x="23203" y="47735"/>
                    <a:pt x="23203" y="47735"/>
                  </a:cubicBezTo>
                  <a:cubicBezTo>
                    <a:pt x="27890" y="50140"/>
                    <a:pt x="27890" y="50140"/>
                    <a:pt x="27890" y="50140"/>
                  </a:cubicBezTo>
                  <a:cubicBezTo>
                    <a:pt x="33515" y="48336"/>
                    <a:pt x="33515" y="48336"/>
                    <a:pt x="33515" y="48336"/>
                  </a:cubicBezTo>
                  <a:cubicBezTo>
                    <a:pt x="31406" y="53747"/>
                    <a:pt x="31406" y="53747"/>
                    <a:pt x="31406" y="53747"/>
                  </a:cubicBezTo>
                  <a:cubicBezTo>
                    <a:pt x="29062" y="57835"/>
                    <a:pt x="29062" y="57835"/>
                    <a:pt x="29062" y="57835"/>
                  </a:cubicBezTo>
                  <a:cubicBezTo>
                    <a:pt x="30234" y="58436"/>
                    <a:pt x="30234" y="58436"/>
                    <a:pt x="30234" y="58436"/>
                  </a:cubicBezTo>
                  <a:cubicBezTo>
                    <a:pt x="29062" y="62044"/>
                    <a:pt x="29062" y="62044"/>
                    <a:pt x="29062" y="62044"/>
                  </a:cubicBezTo>
                  <a:cubicBezTo>
                    <a:pt x="31406" y="59639"/>
                    <a:pt x="31406" y="59639"/>
                    <a:pt x="31406" y="59639"/>
                  </a:cubicBezTo>
                  <a:cubicBezTo>
                    <a:pt x="31406" y="57835"/>
                    <a:pt x="31406" y="57835"/>
                    <a:pt x="31406" y="57835"/>
                  </a:cubicBezTo>
                  <a:cubicBezTo>
                    <a:pt x="32343" y="54228"/>
                    <a:pt x="32343" y="54228"/>
                    <a:pt x="32343" y="54228"/>
                  </a:cubicBezTo>
                  <a:cubicBezTo>
                    <a:pt x="33515" y="56032"/>
                    <a:pt x="33515" y="56032"/>
                    <a:pt x="33515" y="56032"/>
                  </a:cubicBezTo>
                  <a:cubicBezTo>
                    <a:pt x="35859" y="54949"/>
                    <a:pt x="35859" y="54949"/>
                    <a:pt x="35859" y="54949"/>
                  </a:cubicBezTo>
                  <a:cubicBezTo>
                    <a:pt x="40546" y="56633"/>
                    <a:pt x="40546" y="56633"/>
                    <a:pt x="40546" y="56633"/>
                  </a:cubicBezTo>
                  <a:cubicBezTo>
                    <a:pt x="38203" y="58436"/>
                    <a:pt x="38203" y="58436"/>
                    <a:pt x="38203" y="58436"/>
                  </a:cubicBezTo>
                  <a:cubicBezTo>
                    <a:pt x="41718" y="60841"/>
                    <a:pt x="41718" y="60841"/>
                    <a:pt x="41718" y="60841"/>
                  </a:cubicBezTo>
                  <a:cubicBezTo>
                    <a:pt x="35859" y="68657"/>
                    <a:pt x="35859" y="68657"/>
                    <a:pt x="35859" y="68657"/>
                  </a:cubicBezTo>
                  <a:cubicBezTo>
                    <a:pt x="35859" y="70340"/>
                    <a:pt x="35859" y="70340"/>
                    <a:pt x="35859" y="70340"/>
                  </a:cubicBezTo>
                  <a:cubicBezTo>
                    <a:pt x="37031" y="69859"/>
                    <a:pt x="37031" y="69859"/>
                    <a:pt x="37031" y="69859"/>
                  </a:cubicBezTo>
                  <a:cubicBezTo>
                    <a:pt x="48750" y="69859"/>
                    <a:pt x="48750" y="69859"/>
                    <a:pt x="48750" y="69859"/>
                  </a:cubicBezTo>
                  <a:cubicBezTo>
                    <a:pt x="60468" y="66252"/>
                    <a:pt x="60468" y="66252"/>
                    <a:pt x="60468" y="66252"/>
                  </a:cubicBezTo>
                  <a:cubicBezTo>
                    <a:pt x="54609" y="73346"/>
                    <a:pt x="54609" y="73346"/>
                    <a:pt x="54609" y="73346"/>
                  </a:cubicBezTo>
                  <a:cubicBezTo>
                    <a:pt x="58125" y="76352"/>
                    <a:pt x="58125" y="76352"/>
                    <a:pt x="58125" y="76352"/>
                  </a:cubicBezTo>
                  <a:cubicBezTo>
                    <a:pt x="64921" y="75150"/>
                    <a:pt x="64921" y="75150"/>
                    <a:pt x="64921" y="75150"/>
                  </a:cubicBezTo>
                  <a:cubicBezTo>
                    <a:pt x="63750" y="85971"/>
                    <a:pt x="63750" y="85971"/>
                    <a:pt x="63750" y="85971"/>
                  </a:cubicBezTo>
                  <a:cubicBezTo>
                    <a:pt x="51093" y="86452"/>
                    <a:pt x="51093" y="86452"/>
                    <a:pt x="51093" y="86452"/>
                  </a:cubicBezTo>
                  <a:cubicBezTo>
                    <a:pt x="42890" y="90661"/>
                    <a:pt x="42890" y="90661"/>
                    <a:pt x="42890" y="90661"/>
                  </a:cubicBezTo>
                  <a:cubicBezTo>
                    <a:pt x="47578" y="90060"/>
                    <a:pt x="47578" y="90060"/>
                    <a:pt x="47578" y="90060"/>
                  </a:cubicBezTo>
                  <a:cubicBezTo>
                    <a:pt x="49921" y="96072"/>
                    <a:pt x="49921" y="96072"/>
                    <a:pt x="49921" y="96072"/>
                  </a:cubicBezTo>
                  <a:cubicBezTo>
                    <a:pt x="32343" y="101362"/>
                    <a:pt x="32343" y="101362"/>
                    <a:pt x="32343" y="101362"/>
                  </a:cubicBezTo>
                  <a:cubicBezTo>
                    <a:pt x="35859" y="103767"/>
                    <a:pt x="35859" y="103767"/>
                    <a:pt x="35859" y="103767"/>
                  </a:cubicBezTo>
                  <a:cubicBezTo>
                    <a:pt x="42890" y="102565"/>
                    <a:pt x="42890" y="102565"/>
                    <a:pt x="42890" y="102565"/>
                  </a:cubicBezTo>
                  <a:cubicBezTo>
                    <a:pt x="45234" y="104969"/>
                    <a:pt x="45234" y="104969"/>
                    <a:pt x="45234" y="104969"/>
                  </a:cubicBezTo>
                  <a:cubicBezTo>
                    <a:pt x="51093" y="103767"/>
                    <a:pt x="51093" y="103767"/>
                    <a:pt x="51093" y="103767"/>
                  </a:cubicBezTo>
                  <a:cubicBezTo>
                    <a:pt x="56953" y="105571"/>
                    <a:pt x="56953" y="105571"/>
                    <a:pt x="56953" y="105571"/>
                  </a:cubicBezTo>
                  <a:cubicBezTo>
                    <a:pt x="70781" y="102565"/>
                    <a:pt x="70781" y="102565"/>
                    <a:pt x="70781" y="102565"/>
                  </a:cubicBezTo>
                  <a:cubicBezTo>
                    <a:pt x="61406" y="109178"/>
                    <a:pt x="61406" y="109178"/>
                    <a:pt x="61406" y="109178"/>
                  </a:cubicBezTo>
                  <a:cubicBezTo>
                    <a:pt x="46406" y="109178"/>
                    <a:pt x="46406" y="109178"/>
                    <a:pt x="46406" y="109178"/>
                  </a:cubicBezTo>
                  <a:lnTo>
                    <a:pt x="31406" y="119278"/>
                  </a:lnTo>
                  <a:close/>
                  <a:moveTo>
                    <a:pt x="16171" y="74549"/>
                  </a:moveTo>
                  <a:lnTo>
                    <a:pt x="16171" y="74549"/>
                  </a:lnTo>
                  <a:cubicBezTo>
                    <a:pt x="23203" y="78156"/>
                    <a:pt x="23203" y="78156"/>
                    <a:pt x="23203" y="78156"/>
                  </a:cubicBezTo>
                  <a:cubicBezTo>
                    <a:pt x="30234" y="76352"/>
                    <a:pt x="30234" y="76352"/>
                    <a:pt x="30234" y="76352"/>
                  </a:cubicBezTo>
                  <a:cubicBezTo>
                    <a:pt x="29062" y="72745"/>
                    <a:pt x="29062" y="72745"/>
                    <a:pt x="29062" y="72745"/>
                  </a:cubicBezTo>
                  <a:cubicBezTo>
                    <a:pt x="23203" y="72144"/>
                    <a:pt x="23203" y="72144"/>
                    <a:pt x="23203" y="72144"/>
                  </a:cubicBezTo>
                  <a:cubicBezTo>
                    <a:pt x="25546" y="69258"/>
                    <a:pt x="25546" y="69258"/>
                    <a:pt x="25546" y="69258"/>
                  </a:cubicBezTo>
                  <a:cubicBezTo>
                    <a:pt x="20859" y="66252"/>
                    <a:pt x="20859" y="66252"/>
                    <a:pt x="20859" y="66252"/>
                  </a:cubicBezTo>
                  <a:cubicBezTo>
                    <a:pt x="10312" y="68056"/>
                    <a:pt x="10312" y="68056"/>
                    <a:pt x="10312" y="68056"/>
                  </a:cubicBezTo>
                  <a:cubicBezTo>
                    <a:pt x="7968" y="65651"/>
                    <a:pt x="7968" y="65651"/>
                    <a:pt x="7968" y="65651"/>
                  </a:cubicBezTo>
                  <a:cubicBezTo>
                    <a:pt x="5625" y="68056"/>
                    <a:pt x="5625" y="68056"/>
                    <a:pt x="5625" y="68056"/>
                  </a:cubicBezTo>
                  <a:cubicBezTo>
                    <a:pt x="4453" y="70941"/>
                    <a:pt x="4453" y="70941"/>
                    <a:pt x="4453" y="70941"/>
                  </a:cubicBezTo>
                  <a:cubicBezTo>
                    <a:pt x="0" y="74549"/>
                    <a:pt x="0" y="74549"/>
                    <a:pt x="0" y="74549"/>
                  </a:cubicBezTo>
                  <a:cubicBezTo>
                    <a:pt x="6796" y="77555"/>
                    <a:pt x="6796" y="77555"/>
                    <a:pt x="6796" y="77555"/>
                  </a:cubicBezTo>
                  <a:lnTo>
                    <a:pt x="16171" y="74549"/>
                  </a:lnTo>
                  <a:close/>
                  <a:moveTo>
                    <a:pt x="42890" y="76352"/>
                  </a:moveTo>
                  <a:lnTo>
                    <a:pt x="42890" y="76352"/>
                  </a:lnTo>
                  <a:cubicBezTo>
                    <a:pt x="40546" y="78156"/>
                    <a:pt x="40546" y="78156"/>
                    <a:pt x="40546" y="78156"/>
                  </a:cubicBezTo>
                  <a:cubicBezTo>
                    <a:pt x="40546" y="78156"/>
                    <a:pt x="41718" y="78156"/>
                    <a:pt x="42890" y="78156"/>
                  </a:cubicBezTo>
                  <a:lnTo>
                    <a:pt x="42890" y="76352"/>
                  </a:lnTo>
                  <a:close/>
                  <a:moveTo>
                    <a:pt x="19687" y="59639"/>
                  </a:moveTo>
                  <a:lnTo>
                    <a:pt x="19687" y="59639"/>
                  </a:lnTo>
                  <a:cubicBezTo>
                    <a:pt x="20859" y="60841"/>
                    <a:pt x="20859" y="60841"/>
                    <a:pt x="20859" y="60841"/>
                  </a:cubicBezTo>
                  <a:cubicBezTo>
                    <a:pt x="23203" y="60841"/>
                    <a:pt x="23203" y="60841"/>
                    <a:pt x="23203" y="60841"/>
                  </a:cubicBezTo>
                  <a:cubicBezTo>
                    <a:pt x="20859" y="59038"/>
                    <a:pt x="20859" y="59038"/>
                    <a:pt x="20859" y="59038"/>
                  </a:cubicBezTo>
                  <a:lnTo>
                    <a:pt x="19687" y="59639"/>
                  </a:lnTo>
                  <a:close/>
                  <a:moveTo>
                    <a:pt x="22031" y="50741"/>
                  </a:moveTo>
                  <a:lnTo>
                    <a:pt x="22031" y="50741"/>
                  </a:lnTo>
                  <a:cubicBezTo>
                    <a:pt x="24375" y="51943"/>
                    <a:pt x="24375" y="51943"/>
                    <a:pt x="24375" y="51943"/>
                  </a:cubicBezTo>
                  <a:cubicBezTo>
                    <a:pt x="22031" y="54228"/>
                    <a:pt x="22031" y="54228"/>
                    <a:pt x="22031" y="54228"/>
                  </a:cubicBezTo>
                  <a:cubicBezTo>
                    <a:pt x="23203" y="54228"/>
                    <a:pt x="23203" y="54228"/>
                    <a:pt x="23203" y="54228"/>
                  </a:cubicBezTo>
                  <a:cubicBezTo>
                    <a:pt x="26718" y="52545"/>
                    <a:pt x="26718" y="52545"/>
                    <a:pt x="26718" y="52545"/>
                  </a:cubicBezTo>
                  <a:cubicBezTo>
                    <a:pt x="22031" y="50741"/>
                    <a:pt x="22031" y="50741"/>
                    <a:pt x="22031" y="50741"/>
                  </a:cubicBezTo>
                  <a:close/>
                  <a:moveTo>
                    <a:pt x="20859" y="43527"/>
                  </a:moveTo>
                  <a:lnTo>
                    <a:pt x="20859" y="43527"/>
                  </a:lnTo>
                  <a:cubicBezTo>
                    <a:pt x="25546" y="44128"/>
                    <a:pt x="25546" y="44128"/>
                    <a:pt x="25546" y="44128"/>
                  </a:cubicBezTo>
                  <a:cubicBezTo>
                    <a:pt x="26718" y="42925"/>
                    <a:pt x="26718" y="42925"/>
                    <a:pt x="26718" y="42925"/>
                  </a:cubicBezTo>
                  <a:cubicBezTo>
                    <a:pt x="23203" y="42925"/>
                    <a:pt x="23203" y="42925"/>
                    <a:pt x="23203" y="42925"/>
                  </a:cubicBezTo>
                  <a:cubicBezTo>
                    <a:pt x="20859" y="38236"/>
                    <a:pt x="20859" y="38236"/>
                    <a:pt x="20859" y="38236"/>
                  </a:cubicBezTo>
                  <a:cubicBezTo>
                    <a:pt x="15000" y="40521"/>
                    <a:pt x="15000" y="40521"/>
                    <a:pt x="15000" y="40521"/>
                  </a:cubicBezTo>
                  <a:cubicBezTo>
                    <a:pt x="18515" y="40521"/>
                    <a:pt x="18515" y="40521"/>
                    <a:pt x="18515" y="40521"/>
                  </a:cubicBezTo>
                  <a:lnTo>
                    <a:pt x="20859" y="43527"/>
                  </a:lnTo>
                  <a:close/>
                  <a:moveTo>
                    <a:pt x="11484" y="31623"/>
                  </a:moveTo>
                  <a:lnTo>
                    <a:pt x="11484" y="31623"/>
                  </a:lnTo>
                  <a:cubicBezTo>
                    <a:pt x="12656" y="35831"/>
                    <a:pt x="12656" y="35831"/>
                    <a:pt x="12656" y="35831"/>
                  </a:cubicBezTo>
                  <a:cubicBezTo>
                    <a:pt x="19687" y="34028"/>
                    <a:pt x="19687" y="34028"/>
                    <a:pt x="19687" y="34028"/>
                  </a:cubicBezTo>
                  <a:cubicBezTo>
                    <a:pt x="17343" y="31623"/>
                    <a:pt x="17343" y="31623"/>
                    <a:pt x="17343" y="31623"/>
                  </a:cubicBezTo>
                  <a:cubicBezTo>
                    <a:pt x="19687" y="31022"/>
                    <a:pt x="19687" y="31022"/>
                    <a:pt x="19687" y="31022"/>
                  </a:cubicBezTo>
                  <a:cubicBezTo>
                    <a:pt x="20859" y="28617"/>
                    <a:pt x="20859" y="28617"/>
                    <a:pt x="20859" y="28617"/>
                  </a:cubicBezTo>
                  <a:cubicBezTo>
                    <a:pt x="15000" y="29819"/>
                    <a:pt x="15000" y="29819"/>
                    <a:pt x="15000" y="29819"/>
                  </a:cubicBezTo>
                  <a:cubicBezTo>
                    <a:pt x="13828" y="31623"/>
                    <a:pt x="13828" y="31623"/>
                    <a:pt x="13828" y="31623"/>
                  </a:cubicBezTo>
                  <a:lnTo>
                    <a:pt x="11484" y="31623"/>
                  </a:lnTo>
                  <a:close/>
                  <a:moveTo>
                    <a:pt x="58125" y="19118"/>
                  </a:moveTo>
                  <a:lnTo>
                    <a:pt x="58125" y="19118"/>
                  </a:lnTo>
                  <a:cubicBezTo>
                    <a:pt x="58125" y="20921"/>
                    <a:pt x="58125" y="20921"/>
                    <a:pt x="58125" y="20921"/>
                  </a:cubicBezTo>
                  <a:cubicBezTo>
                    <a:pt x="60468" y="20921"/>
                    <a:pt x="60468" y="20921"/>
                    <a:pt x="60468" y="20921"/>
                  </a:cubicBezTo>
                  <a:cubicBezTo>
                    <a:pt x="60468" y="20320"/>
                    <a:pt x="59296" y="19719"/>
                    <a:pt x="58125" y="19118"/>
                  </a:cubicBezTo>
                  <a:close/>
                  <a:moveTo>
                    <a:pt x="78984" y="4208"/>
                  </a:moveTo>
                  <a:lnTo>
                    <a:pt x="78984" y="4208"/>
                  </a:lnTo>
                  <a:cubicBezTo>
                    <a:pt x="81328" y="6012"/>
                    <a:pt x="81328" y="6012"/>
                    <a:pt x="81328" y="6012"/>
                  </a:cubicBezTo>
                  <a:cubicBezTo>
                    <a:pt x="81328" y="8897"/>
                    <a:pt x="81328" y="8897"/>
                    <a:pt x="81328" y="8897"/>
                  </a:cubicBezTo>
                  <a:cubicBezTo>
                    <a:pt x="82500" y="8296"/>
                    <a:pt x="82500" y="8296"/>
                    <a:pt x="82500" y="8296"/>
                  </a:cubicBezTo>
                  <a:cubicBezTo>
                    <a:pt x="84843" y="4809"/>
                    <a:pt x="84843" y="4809"/>
                    <a:pt x="84843" y="4809"/>
                  </a:cubicBezTo>
                  <a:cubicBezTo>
                    <a:pt x="81328" y="0"/>
                    <a:pt x="81328" y="0"/>
                    <a:pt x="81328" y="0"/>
                  </a:cubicBezTo>
                  <a:lnTo>
                    <a:pt x="78984" y="420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4462644" y="2883015"/>
              <a:ext cx="177600" cy="190200"/>
            </a:xfrm>
            <a:custGeom>
              <a:rect b="b" l="l" r="r" t="t"/>
              <a:pathLst>
                <a:path extrusionOk="0" h="120000" w="120000">
                  <a:moveTo>
                    <a:pt x="92946" y="118917"/>
                  </a:moveTo>
                  <a:lnTo>
                    <a:pt x="94879" y="119819"/>
                  </a:lnTo>
                  <a:lnTo>
                    <a:pt x="101642" y="112781"/>
                  </a:lnTo>
                  <a:lnTo>
                    <a:pt x="100676" y="109172"/>
                  </a:lnTo>
                  <a:lnTo>
                    <a:pt x="105314" y="106466"/>
                  </a:lnTo>
                  <a:lnTo>
                    <a:pt x="105314" y="101052"/>
                  </a:lnTo>
                  <a:lnTo>
                    <a:pt x="99710" y="97443"/>
                  </a:lnTo>
                  <a:lnTo>
                    <a:pt x="101642" y="90406"/>
                  </a:lnTo>
                  <a:lnTo>
                    <a:pt x="107246" y="85894"/>
                  </a:lnTo>
                  <a:lnTo>
                    <a:pt x="114975" y="90406"/>
                  </a:lnTo>
                  <a:lnTo>
                    <a:pt x="117874" y="94736"/>
                  </a:lnTo>
                  <a:lnTo>
                    <a:pt x="118840" y="94736"/>
                  </a:lnTo>
                  <a:lnTo>
                    <a:pt x="119806" y="92030"/>
                  </a:lnTo>
                  <a:lnTo>
                    <a:pt x="114009" y="84992"/>
                  </a:lnTo>
                  <a:lnTo>
                    <a:pt x="102608" y="78676"/>
                  </a:lnTo>
                  <a:lnTo>
                    <a:pt x="93913" y="75969"/>
                  </a:lnTo>
                  <a:lnTo>
                    <a:pt x="94879" y="72360"/>
                  </a:lnTo>
                  <a:lnTo>
                    <a:pt x="96811" y="70556"/>
                  </a:lnTo>
                  <a:lnTo>
                    <a:pt x="94879" y="68932"/>
                  </a:lnTo>
                  <a:lnTo>
                    <a:pt x="85217" y="71458"/>
                  </a:lnTo>
                  <a:lnTo>
                    <a:pt x="75748" y="61714"/>
                  </a:lnTo>
                  <a:lnTo>
                    <a:pt x="69951" y="47278"/>
                  </a:lnTo>
                  <a:lnTo>
                    <a:pt x="58357" y="40421"/>
                  </a:lnTo>
                  <a:lnTo>
                    <a:pt x="57391" y="22375"/>
                  </a:lnTo>
                  <a:lnTo>
                    <a:pt x="72850" y="17142"/>
                  </a:lnTo>
                  <a:lnTo>
                    <a:pt x="72850" y="16240"/>
                  </a:lnTo>
                  <a:lnTo>
                    <a:pt x="68019" y="12631"/>
                  </a:lnTo>
                  <a:lnTo>
                    <a:pt x="68985" y="7218"/>
                  </a:lnTo>
                  <a:lnTo>
                    <a:pt x="55458" y="0"/>
                  </a:lnTo>
                  <a:lnTo>
                    <a:pt x="39227" y="2706"/>
                  </a:lnTo>
                  <a:lnTo>
                    <a:pt x="39227" y="5413"/>
                  </a:lnTo>
                  <a:lnTo>
                    <a:pt x="34396" y="7218"/>
                  </a:lnTo>
                  <a:lnTo>
                    <a:pt x="34396" y="10827"/>
                  </a:lnTo>
                  <a:lnTo>
                    <a:pt x="26859" y="7218"/>
                  </a:lnTo>
                  <a:lnTo>
                    <a:pt x="23961" y="18045"/>
                  </a:lnTo>
                  <a:lnTo>
                    <a:pt x="17198" y="9022"/>
                  </a:lnTo>
                  <a:lnTo>
                    <a:pt x="13333" y="15338"/>
                  </a:lnTo>
                  <a:lnTo>
                    <a:pt x="2898" y="17142"/>
                  </a:lnTo>
                  <a:lnTo>
                    <a:pt x="4637" y="23278"/>
                  </a:lnTo>
                  <a:lnTo>
                    <a:pt x="0" y="27789"/>
                  </a:lnTo>
                  <a:lnTo>
                    <a:pt x="2898" y="30496"/>
                  </a:lnTo>
                  <a:lnTo>
                    <a:pt x="3864" y="37714"/>
                  </a:lnTo>
                  <a:lnTo>
                    <a:pt x="9468" y="38616"/>
                  </a:lnTo>
                  <a:lnTo>
                    <a:pt x="9468" y="44030"/>
                  </a:lnTo>
                  <a:lnTo>
                    <a:pt x="13333" y="44030"/>
                  </a:lnTo>
                  <a:lnTo>
                    <a:pt x="22028" y="36812"/>
                  </a:lnTo>
                  <a:lnTo>
                    <a:pt x="36328" y="42225"/>
                  </a:lnTo>
                  <a:lnTo>
                    <a:pt x="41159" y="55398"/>
                  </a:lnTo>
                  <a:lnTo>
                    <a:pt x="46956" y="62616"/>
                  </a:lnTo>
                  <a:lnTo>
                    <a:pt x="50821" y="63518"/>
                  </a:lnTo>
                  <a:lnTo>
                    <a:pt x="66086" y="77774"/>
                  </a:lnTo>
                  <a:lnTo>
                    <a:pt x="71884" y="77774"/>
                  </a:lnTo>
                  <a:lnTo>
                    <a:pt x="79613" y="85894"/>
                  </a:lnTo>
                  <a:lnTo>
                    <a:pt x="83285" y="85894"/>
                  </a:lnTo>
                  <a:lnTo>
                    <a:pt x="88115" y="92030"/>
                  </a:lnTo>
                  <a:lnTo>
                    <a:pt x="91980" y="92932"/>
                  </a:lnTo>
                  <a:lnTo>
                    <a:pt x="98743" y="108270"/>
                  </a:lnTo>
                  <a:lnTo>
                    <a:pt x="94879" y="110977"/>
                  </a:lnTo>
                  <a:lnTo>
                    <a:pt x="93913" y="113684"/>
                  </a:lnTo>
                  <a:lnTo>
                    <a:pt x="92946" y="11891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4550776" y="3065518"/>
              <a:ext cx="46500" cy="32700"/>
            </a:xfrm>
            <a:custGeom>
              <a:rect b="b" l="l" r="r" t="t"/>
              <a:pathLst>
                <a:path extrusionOk="0" h="120000" w="120000">
                  <a:moveTo>
                    <a:pt x="119272" y="4173"/>
                  </a:moveTo>
                  <a:lnTo>
                    <a:pt x="101090" y="61565"/>
                  </a:lnTo>
                  <a:lnTo>
                    <a:pt x="108363" y="82434"/>
                  </a:lnTo>
                  <a:lnTo>
                    <a:pt x="97454" y="118956"/>
                  </a:lnTo>
                  <a:lnTo>
                    <a:pt x="65454" y="87652"/>
                  </a:lnTo>
                  <a:lnTo>
                    <a:pt x="50909" y="87652"/>
                  </a:lnTo>
                  <a:lnTo>
                    <a:pt x="21818" y="51130"/>
                  </a:lnTo>
                  <a:lnTo>
                    <a:pt x="3636" y="51130"/>
                  </a:lnTo>
                  <a:lnTo>
                    <a:pt x="0" y="19826"/>
                  </a:lnTo>
                  <a:lnTo>
                    <a:pt x="7272" y="4173"/>
                  </a:lnTo>
                  <a:lnTo>
                    <a:pt x="18181" y="9391"/>
                  </a:lnTo>
                  <a:lnTo>
                    <a:pt x="29090" y="4173"/>
                  </a:lnTo>
                  <a:lnTo>
                    <a:pt x="47272" y="19826"/>
                  </a:lnTo>
                  <a:lnTo>
                    <a:pt x="112000" y="0"/>
                  </a:lnTo>
                  <a:lnTo>
                    <a:pt x="119272" y="41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4485306" y="3006362"/>
              <a:ext cx="24000" cy="46500"/>
            </a:xfrm>
            <a:custGeom>
              <a:rect b="b" l="l" r="r" t="t"/>
              <a:pathLst>
                <a:path extrusionOk="0" h="120000" w="120000">
                  <a:moveTo>
                    <a:pt x="49411" y="119272"/>
                  </a:moveTo>
                  <a:lnTo>
                    <a:pt x="14117" y="101090"/>
                  </a:lnTo>
                  <a:lnTo>
                    <a:pt x="14117" y="79272"/>
                  </a:lnTo>
                  <a:lnTo>
                    <a:pt x="28235" y="64727"/>
                  </a:lnTo>
                  <a:lnTo>
                    <a:pt x="21176" y="40000"/>
                  </a:lnTo>
                  <a:lnTo>
                    <a:pt x="0" y="29090"/>
                  </a:lnTo>
                  <a:lnTo>
                    <a:pt x="0" y="14545"/>
                  </a:lnTo>
                  <a:lnTo>
                    <a:pt x="21176" y="18181"/>
                  </a:lnTo>
                  <a:lnTo>
                    <a:pt x="84705" y="0"/>
                  </a:lnTo>
                  <a:lnTo>
                    <a:pt x="118588" y="29090"/>
                  </a:lnTo>
                  <a:lnTo>
                    <a:pt x="111529" y="101090"/>
                  </a:lnTo>
                  <a:lnTo>
                    <a:pt x="97411" y="108363"/>
                  </a:lnTo>
                  <a:lnTo>
                    <a:pt x="84705" y="101090"/>
                  </a:lnTo>
                  <a:lnTo>
                    <a:pt x="49411" y="1192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4564626" y="2885532"/>
              <a:ext cx="45300" cy="32700"/>
            </a:xfrm>
            <a:custGeom>
              <a:rect b="b" l="l" r="r" t="t"/>
              <a:pathLst>
                <a:path extrusionOk="0" h="120000" w="120000">
                  <a:moveTo>
                    <a:pt x="48000" y="99130"/>
                  </a:moveTo>
                  <a:lnTo>
                    <a:pt x="63000" y="118956"/>
                  </a:lnTo>
                  <a:lnTo>
                    <a:pt x="89250" y="93913"/>
                  </a:lnTo>
                  <a:lnTo>
                    <a:pt x="78000" y="57391"/>
                  </a:lnTo>
                  <a:lnTo>
                    <a:pt x="119250" y="20869"/>
                  </a:lnTo>
                  <a:lnTo>
                    <a:pt x="108000" y="0"/>
                  </a:lnTo>
                  <a:lnTo>
                    <a:pt x="3750" y="36521"/>
                  </a:lnTo>
                  <a:lnTo>
                    <a:pt x="0" y="57391"/>
                  </a:lnTo>
                  <a:lnTo>
                    <a:pt x="18750" y="78260"/>
                  </a:lnTo>
                  <a:lnTo>
                    <a:pt x="15000" y="93913"/>
                  </a:lnTo>
                  <a:lnTo>
                    <a:pt x="22500" y="104347"/>
                  </a:lnTo>
                  <a:lnTo>
                    <a:pt x="48000" y="991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4292675" y="2787358"/>
              <a:ext cx="214200" cy="215400"/>
            </a:xfrm>
            <a:custGeom>
              <a:rect b="b" l="l" r="r" t="t"/>
              <a:pathLst>
                <a:path extrusionOk="0" h="120000" w="120000">
                  <a:moveTo>
                    <a:pt x="113440" y="117453"/>
                  </a:moveTo>
                  <a:lnTo>
                    <a:pt x="116640" y="119840"/>
                  </a:lnTo>
                  <a:lnTo>
                    <a:pt x="119840" y="111246"/>
                  </a:lnTo>
                  <a:lnTo>
                    <a:pt x="118240" y="108063"/>
                  </a:lnTo>
                  <a:lnTo>
                    <a:pt x="118240" y="104084"/>
                  </a:lnTo>
                  <a:lnTo>
                    <a:pt x="117440" y="104880"/>
                  </a:lnTo>
                  <a:lnTo>
                    <a:pt x="111840" y="107267"/>
                  </a:lnTo>
                  <a:lnTo>
                    <a:pt x="113440" y="117453"/>
                  </a:lnTo>
                  <a:close/>
                  <a:moveTo>
                    <a:pt x="54080" y="108063"/>
                  </a:moveTo>
                  <a:lnTo>
                    <a:pt x="65120" y="108063"/>
                  </a:lnTo>
                  <a:lnTo>
                    <a:pt x="64320" y="101697"/>
                  </a:lnTo>
                  <a:lnTo>
                    <a:pt x="74720" y="94535"/>
                  </a:lnTo>
                  <a:lnTo>
                    <a:pt x="89600" y="100106"/>
                  </a:lnTo>
                  <a:lnTo>
                    <a:pt x="94400" y="99310"/>
                  </a:lnTo>
                  <a:lnTo>
                    <a:pt x="102240" y="91671"/>
                  </a:lnTo>
                  <a:lnTo>
                    <a:pt x="102240" y="91671"/>
                  </a:lnTo>
                  <a:lnTo>
                    <a:pt x="102240" y="87692"/>
                  </a:lnTo>
                  <a:lnTo>
                    <a:pt x="97600" y="86896"/>
                  </a:lnTo>
                  <a:lnTo>
                    <a:pt x="96800" y="80530"/>
                  </a:lnTo>
                  <a:lnTo>
                    <a:pt x="93600" y="77347"/>
                  </a:lnTo>
                  <a:lnTo>
                    <a:pt x="98400" y="73368"/>
                  </a:lnTo>
                  <a:lnTo>
                    <a:pt x="96000" y="64774"/>
                  </a:lnTo>
                  <a:lnTo>
                    <a:pt x="88960" y="60795"/>
                  </a:lnTo>
                  <a:lnTo>
                    <a:pt x="98400" y="46631"/>
                  </a:lnTo>
                  <a:lnTo>
                    <a:pt x="101440" y="45039"/>
                  </a:lnTo>
                  <a:lnTo>
                    <a:pt x="105440" y="27692"/>
                  </a:lnTo>
                  <a:lnTo>
                    <a:pt x="95200" y="25305"/>
                  </a:lnTo>
                  <a:lnTo>
                    <a:pt x="92000" y="21326"/>
                  </a:lnTo>
                  <a:lnTo>
                    <a:pt x="80960" y="18938"/>
                  </a:lnTo>
                  <a:lnTo>
                    <a:pt x="80160" y="11777"/>
                  </a:lnTo>
                  <a:lnTo>
                    <a:pt x="74720" y="16551"/>
                  </a:lnTo>
                  <a:lnTo>
                    <a:pt x="73920" y="10185"/>
                  </a:lnTo>
                  <a:lnTo>
                    <a:pt x="61920" y="2387"/>
                  </a:lnTo>
                  <a:lnTo>
                    <a:pt x="60320" y="0"/>
                  </a:lnTo>
                  <a:lnTo>
                    <a:pt x="54880" y="2387"/>
                  </a:lnTo>
                  <a:lnTo>
                    <a:pt x="52480" y="14960"/>
                  </a:lnTo>
                  <a:lnTo>
                    <a:pt x="43680" y="18143"/>
                  </a:lnTo>
                  <a:lnTo>
                    <a:pt x="40480" y="23713"/>
                  </a:lnTo>
                  <a:lnTo>
                    <a:pt x="30240" y="23713"/>
                  </a:lnTo>
                  <a:lnTo>
                    <a:pt x="28640" y="19734"/>
                  </a:lnTo>
                  <a:lnTo>
                    <a:pt x="23840" y="18938"/>
                  </a:lnTo>
                  <a:lnTo>
                    <a:pt x="27040" y="32307"/>
                  </a:lnTo>
                  <a:lnTo>
                    <a:pt x="18240" y="33899"/>
                  </a:lnTo>
                  <a:lnTo>
                    <a:pt x="14240" y="30716"/>
                  </a:lnTo>
                  <a:lnTo>
                    <a:pt x="11200" y="30716"/>
                  </a:lnTo>
                  <a:lnTo>
                    <a:pt x="0" y="36286"/>
                  </a:lnTo>
                  <a:lnTo>
                    <a:pt x="4000" y="44244"/>
                  </a:lnTo>
                  <a:lnTo>
                    <a:pt x="9600" y="44244"/>
                  </a:lnTo>
                  <a:lnTo>
                    <a:pt x="9600" y="44244"/>
                  </a:lnTo>
                  <a:lnTo>
                    <a:pt x="25440" y="51246"/>
                  </a:lnTo>
                  <a:lnTo>
                    <a:pt x="22240" y="56021"/>
                  </a:lnTo>
                  <a:lnTo>
                    <a:pt x="31840" y="63183"/>
                  </a:lnTo>
                  <a:lnTo>
                    <a:pt x="27840" y="98514"/>
                  </a:lnTo>
                  <a:lnTo>
                    <a:pt x="26240" y="98514"/>
                  </a:lnTo>
                  <a:lnTo>
                    <a:pt x="28640" y="100901"/>
                  </a:lnTo>
                  <a:lnTo>
                    <a:pt x="43680" y="105676"/>
                  </a:lnTo>
                  <a:lnTo>
                    <a:pt x="46880" y="104084"/>
                  </a:lnTo>
                  <a:lnTo>
                    <a:pt x="54080" y="10806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4224687" y="2956016"/>
              <a:ext cx="187500" cy="151200"/>
            </a:xfrm>
            <a:custGeom>
              <a:rect b="b" l="l" r="r" t="t"/>
              <a:pathLst>
                <a:path extrusionOk="0" h="120000" w="120000">
                  <a:moveTo>
                    <a:pt x="30000" y="116384"/>
                  </a:moveTo>
                  <a:lnTo>
                    <a:pt x="36402" y="119774"/>
                  </a:lnTo>
                  <a:lnTo>
                    <a:pt x="44451" y="113220"/>
                  </a:lnTo>
                  <a:lnTo>
                    <a:pt x="49024" y="109830"/>
                  </a:lnTo>
                  <a:lnTo>
                    <a:pt x="68048" y="109830"/>
                  </a:lnTo>
                  <a:lnTo>
                    <a:pt x="74451" y="98531"/>
                  </a:lnTo>
                  <a:lnTo>
                    <a:pt x="80853" y="97401"/>
                  </a:lnTo>
                  <a:lnTo>
                    <a:pt x="84512" y="87231"/>
                  </a:lnTo>
                  <a:lnTo>
                    <a:pt x="89817" y="79548"/>
                  </a:lnTo>
                  <a:lnTo>
                    <a:pt x="83597" y="69378"/>
                  </a:lnTo>
                  <a:lnTo>
                    <a:pt x="98048" y="43615"/>
                  </a:lnTo>
                  <a:lnTo>
                    <a:pt x="108109" y="40225"/>
                  </a:lnTo>
                  <a:lnTo>
                    <a:pt x="119817" y="28926"/>
                  </a:lnTo>
                  <a:lnTo>
                    <a:pt x="118902" y="21242"/>
                  </a:lnTo>
                  <a:lnTo>
                    <a:pt x="105365" y="21242"/>
                  </a:lnTo>
                  <a:lnTo>
                    <a:pt x="97134" y="15593"/>
                  </a:lnTo>
                  <a:lnTo>
                    <a:pt x="93475" y="18983"/>
                  </a:lnTo>
                  <a:lnTo>
                    <a:pt x="75365" y="11073"/>
                  </a:lnTo>
                  <a:lnTo>
                    <a:pt x="72621" y="5423"/>
                  </a:lnTo>
                  <a:lnTo>
                    <a:pt x="53597" y="4293"/>
                  </a:lnTo>
                  <a:lnTo>
                    <a:pt x="46280" y="5423"/>
                  </a:lnTo>
                  <a:lnTo>
                    <a:pt x="46280" y="5423"/>
                  </a:lnTo>
                  <a:lnTo>
                    <a:pt x="31829" y="2033"/>
                  </a:lnTo>
                  <a:lnTo>
                    <a:pt x="20853" y="3163"/>
                  </a:lnTo>
                  <a:lnTo>
                    <a:pt x="15365" y="0"/>
                  </a:lnTo>
                  <a:lnTo>
                    <a:pt x="10060" y="903"/>
                  </a:lnTo>
                  <a:lnTo>
                    <a:pt x="8231" y="6553"/>
                  </a:lnTo>
                  <a:lnTo>
                    <a:pt x="1829" y="7683"/>
                  </a:lnTo>
                  <a:lnTo>
                    <a:pt x="0" y="12203"/>
                  </a:lnTo>
                  <a:lnTo>
                    <a:pt x="4573" y="18983"/>
                  </a:lnTo>
                  <a:lnTo>
                    <a:pt x="4573" y="28022"/>
                  </a:lnTo>
                  <a:lnTo>
                    <a:pt x="10975" y="24632"/>
                  </a:lnTo>
                  <a:lnTo>
                    <a:pt x="11890" y="28022"/>
                  </a:lnTo>
                  <a:lnTo>
                    <a:pt x="26341" y="28022"/>
                  </a:lnTo>
                  <a:lnTo>
                    <a:pt x="29085" y="34576"/>
                  </a:lnTo>
                  <a:lnTo>
                    <a:pt x="24512" y="44745"/>
                  </a:lnTo>
                  <a:lnTo>
                    <a:pt x="22682" y="61468"/>
                  </a:lnTo>
                  <a:lnTo>
                    <a:pt x="19024" y="67118"/>
                  </a:lnTo>
                  <a:lnTo>
                    <a:pt x="21768" y="73898"/>
                  </a:lnTo>
                  <a:lnTo>
                    <a:pt x="19024" y="82937"/>
                  </a:lnTo>
                  <a:lnTo>
                    <a:pt x="22682" y="89491"/>
                  </a:lnTo>
                  <a:lnTo>
                    <a:pt x="18109" y="97401"/>
                  </a:lnTo>
                  <a:lnTo>
                    <a:pt x="18109" y="104180"/>
                  </a:lnTo>
                  <a:lnTo>
                    <a:pt x="27256" y="104180"/>
                  </a:lnTo>
                  <a:lnTo>
                    <a:pt x="30000" y="116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421096" y="3029017"/>
              <a:ext cx="7500" cy="6300"/>
            </a:xfrm>
            <a:custGeom>
              <a:rect b="b" l="l" r="r" t="t"/>
              <a:pathLst>
                <a:path extrusionOk="0" h="120000" w="120000">
                  <a:moveTo>
                    <a:pt x="0" y="57142"/>
                  </a:moveTo>
                  <a:lnTo>
                    <a:pt x="92307" y="114285"/>
                  </a:lnTo>
                  <a:lnTo>
                    <a:pt x="115384" y="85714"/>
                  </a:lnTo>
                  <a:lnTo>
                    <a:pt x="69230" y="0"/>
                  </a:lnTo>
                  <a:lnTo>
                    <a:pt x="0" y="0"/>
                  </a:lnTo>
                  <a:lnTo>
                    <a:pt x="0" y="57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4398433" y="3032794"/>
              <a:ext cx="16500" cy="15000"/>
            </a:xfrm>
            <a:custGeom>
              <a:rect b="b" l="l" r="r" t="t"/>
              <a:pathLst>
                <a:path extrusionOk="0" h="120000" w="120000">
                  <a:moveTo>
                    <a:pt x="0" y="58823"/>
                  </a:moveTo>
                  <a:lnTo>
                    <a:pt x="10714" y="35294"/>
                  </a:lnTo>
                  <a:lnTo>
                    <a:pt x="85714" y="0"/>
                  </a:lnTo>
                  <a:lnTo>
                    <a:pt x="85714" y="35294"/>
                  </a:lnTo>
                  <a:lnTo>
                    <a:pt x="117857" y="47058"/>
                  </a:lnTo>
                  <a:lnTo>
                    <a:pt x="96428" y="117647"/>
                  </a:lnTo>
                  <a:lnTo>
                    <a:pt x="0" y="5882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4222169" y="2988741"/>
              <a:ext cx="46500" cy="99600"/>
            </a:xfrm>
            <a:custGeom>
              <a:rect b="b" l="l" r="r" t="t"/>
              <a:pathLst>
                <a:path extrusionOk="0" h="120000" w="120000">
                  <a:moveTo>
                    <a:pt x="18181" y="119655"/>
                  </a:moveTo>
                  <a:lnTo>
                    <a:pt x="75636" y="119655"/>
                  </a:lnTo>
                  <a:lnTo>
                    <a:pt x="75636" y="107586"/>
                  </a:lnTo>
                  <a:lnTo>
                    <a:pt x="93818" y="97241"/>
                  </a:lnTo>
                  <a:lnTo>
                    <a:pt x="75636" y="87241"/>
                  </a:lnTo>
                  <a:lnTo>
                    <a:pt x="90181" y="73448"/>
                  </a:lnTo>
                  <a:lnTo>
                    <a:pt x="79272" y="63103"/>
                  </a:lnTo>
                  <a:lnTo>
                    <a:pt x="93818" y="54482"/>
                  </a:lnTo>
                  <a:lnTo>
                    <a:pt x="101090" y="27241"/>
                  </a:lnTo>
                  <a:lnTo>
                    <a:pt x="119272" y="13448"/>
                  </a:lnTo>
                  <a:lnTo>
                    <a:pt x="108363" y="4827"/>
                  </a:lnTo>
                  <a:lnTo>
                    <a:pt x="50909" y="6551"/>
                  </a:lnTo>
                  <a:lnTo>
                    <a:pt x="47272" y="0"/>
                  </a:lnTo>
                  <a:lnTo>
                    <a:pt x="25454" y="4827"/>
                  </a:lnTo>
                  <a:lnTo>
                    <a:pt x="29090" y="25517"/>
                  </a:lnTo>
                  <a:lnTo>
                    <a:pt x="29090" y="25517"/>
                  </a:lnTo>
                  <a:lnTo>
                    <a:pt x="0" y="80344"/>
                  </a:lnTo>
                  <a:lnTo>
                    <a:pt x="10909" y="88965"/>
                  </a:lnTo>
                  <a:lnTo>
                    <a:pt x="29090" y="87241"/>
                  </a:lnTo>
                  <a:lnTo>
                    <a:pt x="18181" y="11965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3535995" y="1735135"/>
              <a:ext cx="562800" cy="474300"/>
            </a:xfrm>
            <a:custGeom>
              <a:rect b="b" l="l" r="r" t="t"/>
              <a:pathLst>
                <a:path extrusionOk="0" h="120000" w="120000">
                  <a:moveTo>
                    <a:pt x="117505" y="5048"/>
                  </a:moveTo>
                  <a:lnTo>
                    <a:pt x="118722" y="0"/>
                  </a:lnTo>
                  <a:lnTo>
                    <a:pt x="119330" y="3966"/>
                  </a:lnTo>
                  <a:lnTo>
                    <a:pt x="117505" y="5048"/>
                  </a:lnTo>
                  <a:close/>
                  <a:moveTo>
                    <a:pt x="115070" y="49038"/>
                  </a:moveTo>
                  <a:lnTo>
                    <a:pt x="114766" y="43701"/>
                  </a:lnTo>
                  <a:lnTo>
                    <a:pt x="117809" y="42620"/>
                  </a:lnTo>
                  <a:lnTo>
                    <a:pt x="117505" y="46514"/>
                  </a:lnTo>
                  <a:lnTo>
                    <a:pt x="119574" y="46514"/>
                  </a:lnTo>
                  <a:lnTo>
                    <a:pt x="119939" y="50120"/>
                  </a:lnTo>
                  <a:lnTo>
                    <a:pt x="117200" y="48317"/>
                  </a:lnTo>
                  <a:lnTo>
                    <a:pt x="115070" y="49038"/>
                  </a:lnTo>
                  <a:close/>
                  <a:moveTo>
                    <a:pt x="104482" y="59783"/>
                  </a:moveTo>
                  <a:lnTo>
                    <a:pt x="106308" y="56899"/>
                  </a:lnTo>
                  <a:lnTo>
                    <a:pt x="110263" y="57259"/>
                  </a:lnTo>
                  <a:lnTo>
                    <a:pt x="111115" y="61225"/>
                  </a:lnTo>
                  <a:lnTo>
                    <a:pt x="106916" y="61586"/>
                  </a:lnTo>
                  <a:lnTo>
                    <a:pt x="104482" y="59783"/>
                  </a:lnTo>
                  <a:close/>
                  <a:moveTo>
                    <a:pt x="96632" y="78028"/>
                  </a:moveTo>
                  <a:lnTo>
                    <a:pt x="101196" y="79110"/>
                  </a:lnTo>
                  <a:lnTo>
                    <a:pt x="105091" y="83365"/>
                  </a:lnTo>
                  <a:lnTo>
                    <a:pt x="103022" y="84086"/>
                  </a:lnTo>
                  <a:lnTo>
                    <a:pt x="104178" y="88052"/>
                  </a:lnTo>
                  <a:lnTo>
                    <a:pt x="96937" y="81634"/>
                  </a:lnTo>
                  <a:lnTo>
                    <a:pt x="96632" y="78028"/>
                  </a:lnTo>
                  <a:close/>
                  <a:moveTo>
                    <a:pt x="97241" y="76947"/>
                  </a:moveTo>
                  <a:lnTo>
                    <a:pt x="102413" y="78389"/>
                  </a:lnTo>
                  <a:lnTo>
                    <a:pt x="103326" y="79831"/>
                  </a:lnTo>
                  <a:lnTo>
                    <a:pt x="105091" y="80192"/>
                  </a:lnTo>
                  <a:lnTo>
                    <a:pt x="105699" y="78389"/>
                  </a:lnTo>
                  <a:lnTo>
                    <a:pt x="101805" y="75504"/>
                  </a:lnTo>
                  <a:lnTo>
                    <a:pt x="97241" y="76947"/>
                  </a:lnTo>
                  <a:close/>
                  <a:moveTo>
                    <a:pt x="93955" y="73701"/>
                  </a:moveTo>
                  <a:lnTo>
                    <a:pt x="96328" y="70528"/>
                  </a:lnTo>
                  <a:lnTo>
                    <a:pt x="101805" y="74062"/>
                  </a:lnTo>
                  <a:lnTo>
                    <a:pt x="97849" y="75504"/>
                  </a:lnTo>
                  <a:lnTo>
                    <a:pt x="93955" y="73701"/>
                  </a:lnTo>
                  <a:close/>
                  <a:moveTo>
                    <a:pt x="365" y="109903"/>
                  </a:moveTo>
                  <a:lnTo>
                    <a:pt x="2434" y="113798"/>
                  </a:lnTo>
                  <a:lnTo>
                    <a:pt x="0" y="114158"/>
                  </a:lnTo>
                  <a:lnTo>
                    <a:pt x="1825" y="116322"/>
                  </a:lnTo>
                  <a:lnTo>
                    <a:pt x="912" y="117403"/>
                  </a:lnTo>
                  <a:lnTo>
                    <a:pt x="4563" y="118125"/>
                  </a:lnTo>
                  <a:lnTo>
                    <a:pt x="3346" y="119927"/>
                  </a:lnTo>
                  <a:lnTo>
                    <a:pt x="8823" y="119206"/>
                  </a:lnTo>
                  <a:lnTo>
                    <a:pt x="9675" y="115240"/>
                  </a:lnTo>
                  <a:lnTo>
                    <a:pt x="4563" y="109543"/>
                  </a:lnTo>
                  <a:lnTo>
                    <a:pt x="365" y="109903"/>
                  </a:lnTo>
                  <a:close/>
                  <a:moveTo>
                    <a:pt x="86105" y="106298"/>
                  </a:moveTo>
                  <a:lnTo>
                    <a:pt x="87322" y="102331"/>
                  </a:lnTo>
                  <a:lnTo>
                    <a:pt x="92129" y="100600"/>
                  </a:lnTo>
                  <a:lnTo>
                    <a:pt x="93042" y="99519"/>
                  </a:lnTo>
                  <a:lnTo>
                    <a:pt x="94868" y="103052"/>
                  </a:lnTo>
                  <a:lnTo>
                    <a:pt x="93042" y="104855"/>
                  </a:lnTo>
                  <a:lnTo>
                    <a:pt x="89695" y="104855"/>
                  </a:lnTo>
                  <a:lnTo>
                    <a:pt x="86105" y="10629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3240123" y="1191402"/>
              <a:ext cx="925200" cy="1345500"/>
            </a:xfrm>
            <a:custGeom>
              <a:rect b="b" l="l" r="r" t="t"/>
              <a:pathLst>
                <a:path extrusionOk="0" h="120000" w="120000">
                  <a:moveTo>
                    <a:pt x="52004" y="117200"/>
                  </a:moveTo>
                  <a:lnTo>
                    <a:pt x="52004" y="117200"/>
                  </a:lnTo>
                  <a:cubicBezTo>
                    <a:pt x="55854" y="117200"/>
                    <a:pt x="55854" y="117200"/>
                    <a:pt x="55854" y="117200"/>
                  </a:cubicBezTo>
                  <a:cubicBezTo>
                    <a:pt x="59703" y="119974"/>
                    <a:pt x="59703" y="119974"/>
                    <a:pt x="59703" y="119974"/>
                  </a:cubicBezTo>
                  <a:cubicBezTo>
                    <a:pt x="60814" y="119083"/>
                    <a:pt x="60814" y="119083"/>
                    <a:pt x="60814" y="119083"/>
                  </a:cubicBezTo>
                  <a:cubicBezTo>
                    <a:pt x="62850" y="114782"/>
                    <a:pt x="62850" y="114782"/>
                    <a:pt x="62850" y="114782"/>
                  </a:cubicBezTo>
                  <a:cubicBezTo>
                    <a:pt x="62850" y="113153"/>
                    <a:pt x="62850" y="113153"/>
                    <a:pt x="62850" y="113153"/>
                  </a:cubicBezTo>
                  <a:cubicBezTo>
                    <a:pt x="64848" y="112008"/>
                    <a:pt x="64848" y="112008"/>
                    <a:pt x="64848" y="112008"/>
                  </a:cubicBezTo>
                  <a:cubicBezTo>
                    <a:pt x="66514" y="109870"/>
                    <a:pt x="66514" y="109870"/>
                    <a:pt x="66514" y="109870"/>
                  </a:cubicBezTo>
                  <a:cubicBezTo>
                    <a:pt x="64848" y="108343"/>
                    <a:pt x="64848" y="108343"/>
                    <a:pt x="64848" y="108343"/>
                  </a:cubicBezTo>
                  <a:cubicBezTo>
                    <a:pt x="67254" y="107961"/>
                    <a:pt x="67254" y="107961"/>
                    <a:pt x="67254" y="107961"/>
                  </a:cubicBezTo>
                  <a:cubicBezTo>
                    <a:pt x="65959" y="106205"/>
                    <a:pt x="65959" y="106205"/>
                    <a:pt x="65959" y="106205"/>
                  </a:cubicBezTo>
                  <a:cubicBezTo>
                    <a:pt x="65589" y="105696"/>
                    <a:pt x="65589" y="105696"/>
                    <a:pt x="65589" y="105696"/>
                  </a:cubicBezTo>
                  <a:cubicBezTo>
                    <a:pt x="67587" y="105696"/>
                    <a:pt x="67587" y="105696"/>
                    <a:pt x="67587" y="105696"/>
                  </a:cubicBezTo>
                  <a:cubicBezTo>
                    <a:pt x="68143" y="105060"/>
                    <a:pt x="68143" y="105060"/>
                    <a:pt x="68143" y="105060"/>
                  </a:cubicBezTo>
                  <a:cubicBezTo>
                    <a:pt x="67439" y="104169"/>
                    <a:pt x="67439" y="104169"/>
                    <a:pt x="67439" y="104169"/>
                  </a:cubicBezTo>
                  <a:cubicBezTo>
                    <a:pt x="71659" y="103686"/>
                    <a:pt x="71659" y="103686"/>
                    <a:pt x="71659" y="103686"/>
                  </a:cubicBezTo>
                  <a:cubicBezTo>
                    <a:pt x="71104" y="102922"/>
                    <a:pt x="71104" y="102922"/>
                    <a:pt x="71104" y="102922"/>
                  </a:cubicBezTo>
                  <a:cubicBezTo>
                    <a:pt x="72029" y="102668"/>
                    <a:pt x="72029" y="102668"/>
                    <a:pt x="72029" y="102668"/>
                  </a:cubicBezTo>
                  <a:cubicBezTo>
                    <a:pt x="72029" y="101395"/>
                    <a:pt x="72029" y="101395"/>
                    <a:pt x="72029" y="101395"/>
                  </a:cubicBezTo>
                  <a:cubicBezTo>
                    <a:pt x="73288" y="101650"/>
                    <a:pt x="73288" y="101650"/>
                    <a:pt x="73288" y="101650"/>
                  </a:cubicBezTo>
                  <a:cubicBezTo>
                    <a:pt x="73843" y="101522"/>
                    <a:pt x="73843" y="101522"/>
                    <a:pt x="73843" y="101522"/>
                  </a:cubicBezTo>
                  <a:cubicBezTo>
                    <a:pt x="72732" y="102795"/>
                    <a:pt x="72732" y="102795"/>
                    <a:pt x="72732" y="102795"/>
                  </a:cubicBezTo>
                  <a:cubicBezTo>
                    <a:pt x="74028" y="103177"/>
                    <a:pt x="74028" y="103177"/>
                    <a:pt x="74028" y="103177"/>
                  </a:cubicBezTo>
                  <a:cubicBezTo>
                    <a:pt x="76619" y="102159"/>
                    <a:pt x="76619" y="102159"/>
                    <a:pt x="76619" y="102159"/>
                  </a:cubicBezTo>
                  <a:cubicBezTo>
                    <a:pt x="76249" y="101141"/>
                    <a:pt x="76249" y="101141"/>
                    <a:pt x="76249" y="101141"/>
                  </a:cubicBezTo>
                  <a:cubicBezTo>
                    <a:pt x="78247" y="101777"/>
                    <a:pt x="78247" y="101777"/>
                    <a:pt x="78247" y="101777"/>
                  </a:cubicBezTo>
                  <a:cubicBezTo>
                    <a:pt x="79173" y="100148"/>
                    <a:pt x="79173" y="100148"/>
                    <a:pt x="79173" y="100148"/>
                  </a:cubicBezTo>
                  <a:cubicBezTo>
                    <a:pt x="81024" y="99130"/>
                    <a:pt x="81024" y="99130"/>
                    <a:pt x="81024" y="99130"/>
                  </a:cubicBezTo>
                  <a:cubicBezTo>
                    <a:pt x="81209" y="97857"/>
                    <a:pt x="81209" y="97857"/>
                    <a:pt x="81209" y="97857"/>
                  </a:cubicBezTo>
                  <a:cubicBezTo>
                    <a:pt x="83763" y="95465"/>
                    <a:pt x="83763" y="95465"/>
                    <a:pt x="83763" y="95465"/>
                  </a:cubicBezTo>
                  <a:cubicBezTo>
                    <a:pt x="82652" y="93200"/>
                    <a:pt x="82652" y="93200"/>
                    <a:pt x="82652" y="93200"/>
                  </a:cubicBezTo>
                  <a:cubicBezTo>
                    <a:pt x="85243" y="95211"/>
                    <a:pt x="85243" y="95211"/>
                    <a:pt x="85243" y="95211"/>
                  </a:cubicBezTo>
                  <a:cubicBezTo>
                    <a:pt x="87612" y="94702"/>
                    <a:pt x="87612" y="94702"/>
                    <a:pt x="87612" y="94702"/>
                  </a:cubicBezTo>
                  <a:cubicBezTo>
                    <a:pt x="87982" y="94091"/>
                    <a:pt x="87982" y="94091"/>
                    <a:pt x="87982" y="94091"/>
                  </a:cubicBezTo>
                  <a:cubicBezTo>
                    <a:pt x="88167" y="94091"/>
                    <a:pt x="88167" y="94091"/>
                    <a:pt x="88167" y="94091"/>
                  </a:cubicBezTo>
                  <a:cubicBezTo>
                    <a:pt x="97532" y="91800"/>
                    <a:pt x="97532" y="91800"/>
                    <a:pt x="97532" y="91800"/>
                  </a:cubicBezTo>
                  <a:cubicBezTo>
                    <a:pt x="101048" y="89662"/>
                    <a:pt x="101048" y="89662"/>
                    <a:pt x="101048" y="89662"/>
                  </a:cubicBezTo>
                  <a:cubicBezTo>
                    <a:pt x="103787" y="87779"/>
                    <a:pt x="103787" y="87779"/>
                    <a:pt x="103787" y="87779"/>
                  </a:cubicBezTo>
                  <a:cubicBezTo>
                    <a:pt x="102307" y="88008"/>
                    <a:pt x="102307" y="88008"/>
                    <a:pt x="102307" y="88008"/>
                  </a:cubicBezTo>
                  <a:cubicBezTo>
                    <a:pt x="100123" y="87626"/>
                    <a:pt x="100123" y="87626"/>
                    <a:pt x="100123" y="87626"/>
                  </a:cubicBezTo>
                  <a:cubicBezTo>
                    <a:pt x="98827" y="87015"/>
                    <a:pt x="98827" y="87015"/>
                    <a:pt x="98827" y="87015"/>
                  </a:cubicBezTo>
                  <a:cubicBezTo>
                    <a:pt x="92572" y="87015"/>
                    <a:pt x="92572" y="87015"/>
                    <a:pt x="92572" y="87015"/>
                  </a:cubicBezTo>
                  <a:cubicBezTo>
                    <a:pt x="90573" y="87397"/>
                    <a:pt x="90573" y="87397"/>
                    <a:pt x="90573" y="87397"/>
                  </a:cubicBezTo>
                  <a:cubicBezTo>
                    <a:pt x="88908" y="85616"/>
                    <a:pt x="88908" y="85616"/>
                    <a:pt x="88908" y="85616"/>
                  </a:cubicBezTo>
                  <a:cubicBezTo>
                    <a:pt x="90018" y="83351"/>
                    <a:pt x="90018" y="83351"/>
                    <a:pt x="90018" y="83351"/>
                  </a:cubicBezTo>
                  <a:cubicBezTo>
                    <a:pt x="94238" y="83223"/>
                    <a:pt x="94238" y="83223"/>
                    <a:pt x="94238" y="83223"/>
                  </a:cubicBezTo>
                  <a:cubicBezTo>
                    <a:pt x="92757" y="82078"/>
                    <a:pt x="92757" y="82078"/>
                    <a:pt x="92757" y="82078"/>
                  </a:cubicBezTo>
                  <a:cubicBezTo>
                    <a:pt x="90203" y="80576"/>
                    <a:pt x="90203" y="80576"/>
                    <a:pt x="90203" y="80576"/>
                  </a:cubicBezTo>
                  <a:cubicBezTo>
                    <a:pt x="90018" y="78540"/>
                    <a:pt x="90018" y="78540"/>
                    <a:pt x="90018" y="78540"/>
                  </a:cubicBezTo>
                  <a:cubicBezTo>
                    <a:pt x="91128" y="79813"/>
                    <a:pt x="91128" y="79813"/>
                    <a:pt x="91128" y="79813"/>
                  </a:cubicBezTo>
                  <a:cubicBezTo>
                    <a:pt x="96421" y="81569"/>
                    <a:pt x="96421" y="81569"/>
                    <a:pt x="96421" y="81569"/>
                  </a:cubicBezTo>
                  <a:cubicBezTo>
                    <a:pt x="96421" y="81696"/>
                    <a:pt x="96421" y="81696"/>
                    <a:pt x="96421" y="81696"/>
                  </a:cubicBezTo>
                  <a:cubicBezTo>
                    <a:pt x="99568" y="85616"/>
                    <a:pt x="99568" y="85616"/>
                    <a:pt x="99568" y="85616"/>
                  </a:cubicBezTo>
                  <a:cubicBezTo>
                    <a:pt x="101752" y="84725"/>
                    <a:pt x="101752" y="84725"/>
                    <a:pt x="101752" y="84725"/>
                  </a:cubicBezTo>
                  <a:cubicBezTo>
                    <a:pt x="101937" y="83223"/>
                    <a:pt x="101937" y="83223"/>
                    <a:pt x="101937" y="83223"/>
                  </a:cubicBezTo>
                  <a:cubicBezTo>
                    <a:pt x="101048" y="82714"/>
                    <a:pt x="101048" y="82714"/>
                    <a:pt x="101048" y="82714"/>
                  </a:cubicBezTo>
                  <a:cubicBezTo>
                    <a:pt x="101048" y="80576"/>
                    <a:pt x="101048" y="80576"/>
                    <a:pt x="101048" y="80576"/>
                  </a:cubicBezTo>
                  <a:cubicBezTo>
                    <a:pt x="95903" y="78159"/>
                    <a:pt x="95903" y="78159"/>
                    <a:pt x="95903" y="78159"/>
                  </a:cubicBezTo>
                  <a:cubicBezTo>
                    <a:pt x="92757" y="74137"/>
                    <a:pt x="92757" y="74137"/>
                    <a:pt x="92757" y="74137"/>
                  </a:cubicBezTo>
                  <a:cubicBezTo>
                    <a:pt x="94793" y="74137"/>
                    <a:pt x="94793" y="74137"/>
                    <a:pt x="94793" y="74137"/>
                  </a:cubicBezTo>
                  <a:cubicBezTo>
                    <a:pt x="95718" y="71974"/>
                    <a:pt x="95718" y="71974"/>
                    <a:pt x="95718" y="71974"/>
                  </a:cubicBezTo>
                  <a:cubicBezTo>
                    <a:pt x="98827" y="71338"/>
                    <a:pt x="98827" y="71338"/>
                    <a:pt x="98827" y="71338"/>
                  </a:cubicBezTo>
                  <a:cubicBezTo>
                    <a:pt x="101048" y="73247"/>
                    <a:pt x="101048" y="73247"/>
                    <a:pt x="101048" y="73247"/>
                  </a:cubicBezTo>
                  <a:cubicBezTo>
                    <a:pt x="104713" y="73501"/>
                    <a:pt x="104713" y="73501"/>
                    <a:pt x="104713" y="73501"/>
                  </a:cubicBezTo>
                  <a:cubicBezTo>
                    <a:pt x="105638" y="72483"/>
                    <a:pt x="105638" y="72483"/>
                    <a:pt x="105638" y="72483"/>
                  </a:cubicBezTo>
                  <a:cubicBezTo>
                    <a:pt x="101937" y="70218"/>
                    <a:pt x="101937" y="70218"/>
                    <a:pt x="101937" y="70218"/>
                  </a:cubicBezTo>
                  <a:lnTo>
                    <a:pt x="101937" y="70218"/>
                  </a:lnTo>
                  <a:cubicBezTo>
                    <a:pt x="100863" y="67927"/>
                    <a:pt x="100863" y="67927"/>
                    <a:pt x="100863" y="67927"/>
                  </a:cubicBezTo>
                  <a:cubicBezTo>
                    <a:pt x="105971" y="67927"/>
                    <a:pt x="105971" y="67927"/>
                    <a:pt x="105971" y="67927"/>
                  </a:cubicBezTo>
                  <a:cubicBezTo>
                    <a:pt x="103602" y="64772"/>
                    <a:pt x="103602" y="64772"/>
                    <a:pt x="103602" y="64772"/>
                  </a:cubicBezTo>
                  <a:cubicBezTo>
                    <a:pt x="102122" y="61234"/>
                    <a:pt x="102122" y="61234"/>
                    <a:pt x="102122" y="61234"/>
                  </a:cubicBezTo>
                  <a:cubicBezTo>
                    <a:pt x="103972" y="62761"/>
                    <a:pt x="103972" y="62761"/>
                    <a:pt x="103972" y="62761"/>
                  </a:cubicBezTo>
                  <a:cubicBezTo>
                    <a:pt x="106526" y="63397"/>
                    <a:pt x="106526" y="63397"/>
                    <a:pt x="106526" y="63397"/>
                  </a:cubicBezTo>
                  <a:cubicBezTo>
                    <a:pt x="106526" y="61616"/>
                    <a:pt x="106526" y="61616"/>
                    <a:pt x="106526" y="61616"/>
                  </a:cubicBezTo>
                  <a:cubicBezTo>
                    <a:pt x="103972" y="60623"/>
                    <a:pt x="103972" y="60623"/>
                    <a:pt x="103972" y="60623"/>
                  </a:cubicBezTo>
                  <a:cubicBezTo>
                    <a:pt x="104528" y="59478"/>
                    <a:pt x="104528" y="59478"/>
                    <a:pt x="104528" y="59478"/>
                  </a:cubicBezTo>
                  <a:cubicBezTo>
                    <a:pt x="103232" y="59605"/>
                    <a:pt x="103232" y="59605"/>
                    <a:pt x="103232" y="59605"/>
                  </a:cubicBezTo>
                  <a:cubicBezTo>
                    <a:pt x="100863" y="55940"/>
                    <a:pt x="100863" y="55940"/>
                    <a:pt x="100863" y="55940"/>
                  </a:cubicBezTo>
                  <a:cubicBezTo>
                    <a:pt x="101566" y="54795"/>
                    <a:pt x="101566" y="54795"/>
                    <a:pt x="101566" y="54795"/>
                  </a:cubicBezTo>
                  <a:cubicBezTo>
                    <a:pt x="106193" y="54922"/>
                    <a:pt x="106193" y="54922"/>
                    <a:pt x="106193" y="54922"/>
                  </a:cubicBezTo>
                  <a:cubicBezTo>
                    <a:pt x="109302" y="55686"/>
                    <a:pt x="109302" y="55686"/>
                    <a:pt x="109302" y="55686"/>
                  </a:cubicBezTo>
                  <a:cubicBezTo>
                    <a:pt x="109487" y="53166"/>
                    <a:pt x="109487" y="53166"/>
                    <a:pt x="109487" y="53166"/>
                  </a:cubicBezTo>
                  <a:cubicBezTo>
                    <a:pt x="105638" y="52021"/>
                    <a:pt x="105638" y="52021"/>
                    <a:pt x="105638" y="52021"/>
                  </a:cubicBezTo>
                  <a:cubicBezTo>
                    <a:pt x="105638" y="50901"/>
                    <a:pt x="105638" y="50901"/>
                    <a:pt x="105638" y="50901"/>
                  </a:cubicBezTo>
                  <a:cubicBezTo>
                    <a:pt x="107822" y="50265"/>
                    <a:pt x="107822" y="50265"/>
                    <a:pt x="107822" y="50265"/>
                  </a:cubicBezTo>
                  <a:cubicBezTo>
                    <a:pt x="104898" y="48610"/>
                    <a:pt x="104898" y="48610"/>
                    <a:pt x="104898" y="48610"/>
                  </a:cubicBezTo>
                  <a:cubicBezTo>
                    <a:pt x="101937" y="50265"/>
                    <a:pt x="101937" y="50265"/>
                    <a:pt x="101937" y="50265"/>
                  </a:cubicBezTo>
                  <a:cubicBezTo>
                    <a:pt x="101937" y="48229"/>
                    <a:pt x="101937" y="48229"/>
                    <a:pt x="101937" y="48229"/>
                  </a:cubicBezTo>
                  <a:cubicBezTo>
                    <a:pt x="102862" y="47363"/>
                    <a:pt x="102862" y="47363"/>
                    <a:pt x="102862" y="47363"/>
                  </a:cubicBezTo>
                  <a:cubicBezTo>
                    <a:pt x="103047" y="43953"/>
                    <a:pt x="103047" y="43953"/>
                    <a:pt x="103047" y="43953"/>
                  </a:cubicBezTo>
                  <a:cubicBezTo>
                    <a:pt x="106896" y="40288"/>
                    <a:pt x="106896" y="40288"/>
                    <a:pt x="106896" y="40288"/>
                  </a:cubicBezTo>
                  <a:cubicBezTo>
                    <a:pt x="106193" y="38125"/>
                    <a:pt x="106193" y="38125"/>
                    <a:pt x="106193" y="38125"/>
                  </a:cubicBezTo>
                  <a:cubicBezTo>
                    <a:pt x="106341" y="37132"/>
                    <a:pt x="106341" y="37132"/>
                    <a:pt x="106341" y="37132"/>
                  </a:cubicBezTo>
                  <a:cubicBezTo>
                    <a:pt x="104713" y="36623"/>
                    <a:pt x="104713" y="36623"/>
                    <a:pt x="104713" y="36623"/>
                  </a:cubicBezTo>
                  <a:cubicBezTo>
                    <a:pt x="104898" y="33722"/>
                    <a:pt x="104898" y="33722"/>
                    <a:pt x="104898" y="33722"/>
                  </a:cubicBezTo>
                  <a:cubicBezTo>
                    <a:pt x="106526" y="31558"/>
                    <a:pt x="106526" y="31558"/>
                    <a:pt x="106526" y="31558"/>
                  </a:cubicBezTo>
                  <a:cubicBezTo>
                    <a:pt x="111671" y="31202"/>
                    <a:pt x="111671" y="31202"/>
                    <a:pt x="111671" y="31202"/>
                  </a:cubicBezTo>
                  <a:cubicBezTo>
                    <a:pt x="113522" y="30693"/>
                    <a:pt x="113522" y="30693"/>
                    <a:pt x="113522" y="30693"/>
                  </a:cubicBezTo>
                  <a:cubicBezTo>
                    <a:pt x="112782" y="29675"/>
                    <a:pt x="112782" y="29675"/>
                    <a:pt x="112782" y="29675"/>
                  </a:cubicBezTo>
                  <a:cubicBezTo>
                    <a:pt x="108377" y="30311"/>
                    <a:pt x="108377" y="30311"/>
                    <a:pt x="108377" y="30311"/>
                  </a:cubicBezTo>
                  <a:cubicBezTo>
                    <a:pt x="105638" y="29420"/>
                    <a:pt x="105638" y="29420"/>
                    <a:pt x="105638" y="29420"/>
                  </a:cubicBezTo>
                  <a:cubicBezTo>
                    <a:pt x="102492" y="30693"/>
                    <a:pt x="102492" y="30693"/>
                    <a:pt x="102492" y="30693"/>
                  </a:cubicBezTo>
                  <a:cubicBezTo>
                    <a:pt x="104713" y="28275"/>
                    <a:pt x="104713" y="28275"/>
                    <a:pt x="104713" y="28275"/>
                  </a:cubicBezTo>
                  <a:cubicBezTo>
                    <a:pt x="107267" y="28657"/>
                    <a:pt x="107267" y="28657"/>
                    <a:pt x="107267" y="28657"/>
                  </a:cubicBezTo>
                  <a:cubicBezTo>
                    <a:pt x="109302" y="27664"/>
                    <a:pt x="109302" y="27664"/>
                    <a:pt x="109302" y="27664"/>
                  </a:cubicBezTo>
                  <a:cubicBezTo>
                    <a:pt x="112412" y="28402"/>
                    <a:pt x="112412" y="28402"/>
                    <a:pt x="112412" y="28402"/>
                  </a:cubicBezTo>
                  <a:cubicBezTo>
                    <a:pt x="115558" y="26774"/>
                    <a:pt x="115558" y="26774"/>
                    <a:pt x="115558" y="26774"/>
                  </a:cubicBezTo>
                  <a:cubicBezTo>
                    <a:pt x="114447" y="25628"/>
                    <a:pt x="114447" y="25628"/>
                    <a:pt x="114447" y="25628"/>
                  </a:cubicBezTo>
                  <a:cubicBezTo>
                    <a:pt x="116446" y="25374"/>
                    <a:pt x="116446" y="25374"/>
                    <a:pt x="116446" y="25374"/>
                  </a:cubicBezTo>
                  <a:cubicBezTo>
                    <a:pt x="119962" y="21225"/>
                    <a:pt x="119962" y="21225"/>
                    <a:pt x="119962" y="21225"/>
                  </a:cubicBezTo>
                  <a:cubicBezTo>
                    <a:pt x="117371" y="19189"/>
                    <a:pt x="117371" y="19189"/>
                    <a:pt x="117371" y="19189"/>
                  </a:cubicBezTo>
                  <a:cubicBezTo>
                    <a:pt x="113892" y="18426"/>
                    <a:pt x="113892" y="18426"/>
                    <a:pt x="113892" y="18426"/>
                  </a:cubicBezTo>
                  <a:cubicBezTo>
                    <a:pt x="111671" y="18553"/>
                    <a:pt x="111671" y="18553"/>
                    <a:pt x="111671" y="18553"/>
                  </a:cubicBezTo>
                  <a:cubicBezTo>
                    <a:pt x="109858" y="21836"/>
                    <a:pt x="109858" y="21836"/>
                    <a:pt x="109858" y="21836"/>
                  </a:cubicBezTo>
                  <a:cubicBezTo>
                    <a:pt x="107267" y="21963"/>
                    <a:pt x="107267" y="21963"/>
                    <a:pt x="107267" y="21963"/>
                  </a:cubicBezTo>
                  <a:cubicBezTo>
                    <a:pt x="104528" y="22981"/>
                    <a:pt x="104528" y="22981"/>
                    <a:pt x="104528" y="22981"/>
                  </a:cubicBezTo>
                  <a:cubicBezTo>
                    <a:pt x="104342" y="21582"/>
                    <a:pt x="104342" y="21582"/>
                    <a:pt x="104342" y="21582"/>
                  </a:cubicBezTo>
                  <a:cubicBezTo>
                    <a:pt x="103602" y="21098"/>
                    <a:pt x="103602" y="21098"/>
                    <a:pt x="103602" y="21098"/>
                  </a:cubicBezTo>
                  <a:cubicBezTo>
                    <a:pt x="99383" y="26392"/>
                    <a:pt x="99383" y="26392"/>
                    <a:pt x="99383" y="26392"/>
                  </a:cubicBezTo>
                  <a:cubicBezTo>
                    <a:pt x="95903" y="30439"/>
                    <a:pt x="95903" y="30439"/>
                    <a:pt x="95903" y="30439"/>
                  </a:cubicBezTo>
                  <a:cubicBezTo>
                    <a:pt x="95533" y="28021"/>
                    <a:pt x="95533" y="28021"/>
                    <a:pt x="95533" y="28021"/>
                  </a:cubicBezTo>
                  <a:lnTo>
                    <a:pt x="95533" y="28021"/>
                  </a:lnTo>
                  <a:cubicBezTo>
                    <a:pt x="98827" y="23236"/>
                    <a:pt x="98827" y="23236"/>
                    <a:pt x="98827" y="23236"/>
                  </a:cubicBezTo>
                  <a:cubicBezTo>
                    <a:pt x="99198" y="17917"/>
                    <a:pt x="99198" y="17917"/>
                    <a:pt x="99198" y="17917"/>
                  </a:cubicBezTo>
                  <a:cubicBezTo>
                    <a:pt x="98087" y="17051"/>
                    <a:pt x="98087" y="17051"/>
                    <a:pt x="98087" y="17051"/>
                  </a:cubicBezTo>
                  <a:cubicBezTo>
                    <a:pt x="96421" y="17560"/>
                    <a:pt x="96421" y="17560"/>
                    <a:pt x="96421" y="17560"/>
                  </a:cubicBezTo>
                  <a:cubicBezTo>
                    <a:pt x="95903" y="19826"/>
                    <a:pt x="95903" y="19826"/>
                    <a:pt x="95903" y="19826"/>
                  </a:cubicBezTo>
                  <a:cubicBezTo>
                    <a:pt x="94423" y="20207"/>
                    <a:pt x="94423" y="20207"/>
                    <a:pt x="94423" y="20207"/>
                  </a:cubicBezTo>
                  <a:cubicBezTo>
                    <a:pt x="88352" y="22727"/>
                    <a:pt x="88352" y="22727"/>
                    <a:pt x="88352" y="22727"/>
                  </a:cubicBezTo>
                  <a:cubicBezTo>
                    <a:pt x="87427" y="22345"/>
                    <a:pt x="87427" y="22345"/>
                    <a:pt x="87427" y="22345"/>
                  </a:cubicBezTo>
                  <a:cubicBezTo>
                    <a:pt x="93127" y="18553"/>
                    <a:pt x="93127" y="18553"/>
                    <a:pt x="93127" y="18553"/>
                  </a:cubicBezTo>
                  <a:cubicBezTo>
                    <a:pt x="92387" y="17688"/>
                    <a:pt x="92387" y="17688"/>
                    <a:pt x="92387" y="17688"/>
                  </a:cubicBezTo>
                  <a:cubicBezTo>
                    <a:pt x="89278" y="16924"/>
                    <a:pt x="89278" y="16924"/>
                    <a:pt x="89278" y="16924"/>
                  </a:cubicBezTo>
                  <a:cubicBezTo>
                    <a:pt x="79543" y="19062"/>
                    <a:pt x="79543" y="19062"/>
                    <a:pt x="79543" y="19062"/>
                  </a:cubicBezTo>
                  <a:cubicBezTo>
                    <a:pt x="77322" y="20971"/>
                    <a:pt x="77322" y="20971"/>
                    <a:pt x="77322" y="20971"/>
                  </a:cubicBezTo>
                  <a:cubicBezTo>
                    <a:pt x="76989" y="20207"/>
                    <a:pt x="76989" y="20207"/>
                    <a:pt x="76989" y="20207"/>
                  </a:cubicBezTo>
                  <a:cubicBezTo>
                    <a:pt x="76804" y="18935"/>
                    <a:pt x="76804" y="18935"/>
                    <a:pt x="76804" y="18935"/>
                  </a:cubicBezTo>
                  <a:cubicBezTo>
                    <a:pt x="81024" y="16670"/>
                    <a:pt x="81024" y="16670"/>
                    <a:pt x="81024" y="16670"/>
                  </a:cubicBezTo>
                  <a:cubicBezTo>
                    <a:pt x="81764" y="15906"/>
                    <a:pt x="81764" y="15906"/>
                    <a:pt x="81764" y="15906"/>
                  </a:cubicBezTo>
                  <a:cubicBezTo>
                    <a:pt x="84318" y="16161"/>
                    <a:pt x="84318" y="16161"/>
                    <a:pt x="84318" y="16161"/>
                  </a:cubicBezTo>
                  <a:cubicBezTo>
                    <a:pt x="85983" y="15524"/>
                    <a:pt x="85983" y="15524"/>
                    <a:pt x="85983" y="15524"/>
                  </a:cubicBezTo>
                  <a:cubicBezTo>
                    <a:pt x="93867" y="15524"/>
                    <a:pt x="93867" y="15524"/>
                    <a:pt x="93867" y="15524"/>
                  </a:cubicBezTo>
                  <a:cubicBezTo>
                    <a:pt x="95348" y="14405"/>
                    <a:pt x="95348" y="14405"/>
                    <a:pt x="95348" y="14405"/>
                  </a:cubicBezTo>
                  <a:cubicBezTo>
                    <a:pt x="98087" y="14405"/>
                    <a:pt x="98087" y="14405"/>
                    <a:pt x="98087" y="14405"/>
                  </a:cubicBezTo>
                  <a:cubicBezTo>
                    <a:pt x="100493" y="11503"/>
                    <a:pt x="100493" y="11503"/>
                    <a:pt x="100493" y="11503"/>
                  </a:cubicBezTo>
                  <a:cubicBezTo>
                    <a:pt x="97902" y="9213"/>
                    <a:pt x="97902" y="9213"/>
                    <a:pt x="97902" y="9213"/>
                  </a:cubicBezTo>
                  <a:cubicBezTo>
                    <a:pt x="96421" y="9467"/>
                    <a:pt x="96421" y="9467"/>
                    <a:pt x="96421" y="9467"/>
                  </a:cubicBezTo>
                  <a:cubicBezTo>
                    <a:pt x="96421" y="8704"/>
                    <a:pt x="96421" y="8704"/>
                    <a:pt x="96421" y="8704"/>
                  </a:cubicBezTo>
                  <a:cubicBezTo>
                    <a:pt x="92202" y="9213"/>
                    <a:pt x="92202" y="9213"/>
                    <a:pt x="92202" y="9213"/>
                  </a:cubicBezTo>
                  <a:cubicBezTo>
                    <a:pt x="92017" y="8093"/>
                    <a:pt x="92017" y="8093"/>
                    <a:pt x="92017" y="8093"/>
                  </a:cubicBezTo>
                  <a:cubicBezTo>
                    <a:pt x="93312" y="7584"/>
                    <a:pt x="93312" y="7584"/>
                    <a:pt x="93312" y="7584"/>
                  </a:cubicBezTo>
                  <a:cubicBezTo>
                    <a:pt x="92942" y="6311"/>
                    <a:pt x="92942" y="6311"/>
                    <a:pt x="92942" y="6311"/>
                  </a:cubicBezTo>
                  <a:cubicBezTo>
                    <a:pt x="89833" y="6311"/>
                    <a:pt x="89833" y="6311"/>
                    <a:pt x="89833" y="6311"/>
                  </a:cubicBezTo>
                  <a:cubicBezTo>
                    <a:pt x="87982" y="7457"/>
                    <a:pt x="87982" y="7457"/>
                    <a:pt x="87982" y="7457"/>
                  </a:cubicBezTo>
                  <a:cubicBezTo>
                    <a:pt x="85613" y="6566"/>
                    <a:pt x="85613" y="6566"/>
                    <a:pt x="85613" y="6566"/>
                  </a:cubicBezTo>
                  <a:cubicBezTo>
                    <a:pt x="81209" y="6566"/>
                    <a:pt x="81209" y="6566"/>
                    <a:pt x="81209" y="6566"/>
                  </a:cubicBezTo>
                  <a:cubicBezTo>
                    <a:pt x="77544" y="7966"/>
                    <a:pt x="77544" y="7966"/>
                    <a:pt x="77544" y="7966"/>
                  </a:cubicBezTo>
                  <a:cubicBezTo>
                    <a:pt x="70549" y="8322"/>
                    <a:pt x="70549" y="8322"/>
                    <a:pt x="70549" y="8322"/>
                  </a:cubicBezTo>
                  <a:cubicBezTo>
                    <a:pt x="76064" y="6820"/>
                    <a:pt x="76064" y="6820"/>
                    <a:pt x="76064" y="6820"/>
                  </a:cubicBezTo>
                  <a:cubicBezTo>
                    <a:pt x="76249" y="5930"/>
                    <a:pt x="76249" y="5930"/>
                    <a:pt x="76249" y="5930"/>
                  </a:cubicBezTo>
                  <a:cubicBezTo>
                    <a:pt x="77877" y="6311"/>
                    <a:pt x="77877" y="6311"/>
                    <a:pt x="77877" y="6311"/>
                  </a:cubicBezTo>
                  <a:cubicBezTo>
                    <a:pt x="81024" y="4784"/>
                    <a:pt x="81024" y="4784"/>
                    <a:pt x="81024" y="4784"/>
                  </a:cubicBezTo>
                  <a:lnTo>
                    <a:pt x="81024" y="4784"/>
                  </a:lnTo>
                  <a:cubicBezTo>
                    <a:pt x="87982" y="5039"/>
                    <a:pt x="87982" y="5039"/>
                    <a:pt x="87982" y="5039"/>
                  </a:cubicBezTo>
                  <a:cubicBezTo>
                    <a:pt x="91128" y="4173"/>
                    <a:pt x="91128" y="4173"/>
                    <a:pt x="91128" y="4173"/>
                  </a:cubicBezTo>
                  <a:cubicBezTo>
                    <a:pt x="91684" y="3028"/>
                    <a:pt x="91684" y="3028"/>
                    <a:pt x="91684" y="3028"/>
                  </a:cubicBezTo>
                  <a:cubicBezTo>
                    <a:pt x="91128" y="2901"/>
                    <a:pt x="88352" y="2519"/>
                    <a:pt x="87797" y="2519"/>
                  </a:cubicBezTo>
                  <a:cubicBezTo>
                    <a:pt x="87242" y="2519"/>
                    <a:pt x="84873" y="2392"/>
                    <a:pt x="84688" y="2392"/>
                  </a:cubicBezTo>
                  <a:lnTo>
                    <a:pt x="84688" y="2392"/>
                  </a:lnTo>
                  <a:cubicBezTo>
                    <a:pt x="83022" y="763"/>
                    <a:pt x="83022" y="763"/>
                    <a:pt x="83022" y="763"/>
                  </a:cubicBezTo>
                  <a:cubicBezTo>
                    <a:pt x="80098" y="890"/>
                    <a:pt x="80098" y="890"/>
                    <a:pt x="80098" y="890"/>
                  </a:cubicBezTo>
                  <a:cubicBezTo>
                    <a:pt x="79728" y="381"/>
                    <a:pt x="79728" y="381"/>
                    <a:pt x="79728" y="381"/>
                  </a:cubicBezTo>
                  <a:cubicBezTo>
                    <a:pt x="76064" y="0"/>
                    <a:pt x="76064" y="0"/>
                    <a:pt x="76064" y="0"/>
                  </a:cubicBezTo>
                  <a:cubicBezTo>
                    <a:pt x="73843" y="890"/>
                    <a:pt x="73843" y="890"/>
                    <a:pt x="73843" y="890"/>
                  </a:cubicBezTo>
                  <a:cubicBezTo>
                    <a:pt x="73658" y="509"/>
                    <a:pt x="73658" y="509"/>
                    <a:pt x="73658" y="509"/>
                  </a:cubicBezTo>
                  <a:cubicBezTo>
                    <a:pt x="69253" y="1399"/>
                    <a:pt x="69253" y="1399"/>
                    <a:pt x="69253" y="1399"/>
                  </a:cubicBezTo>
                  <a:cubicBezTo>
                    <a:pt x="70363" y="2265"/>
                    <a:pt x="70363" y="2265"/>
                    <a:pt x="70363" y="2265"/>
                  </a:cubicBezTo>
                  <a:cubicBezTo>
                    <a:pt x="70178" y="3919"/>
                    <a:pt x="70178" y="3919"/>
                    <a:pt x="70178" y="3919"/>
                  </a:cubicBezTo>
                  <a:cubicBezTo>
                    <a:pt x="67254" y="3028"/>
                    <a:pt x="67254" y="3028"/>
                    <a:pt x="67254" y="3028"/>
                  </a:cubicBezTo>
                  <a:cubicBezTo>
                    <a:pt x="65589" y="3155"/>
                    <a:pt x="65589" y="3155"/>
                    <a:pt x="65589" y="3155"/>
                  </a:cubicBezTo>
                  <a:cubicBezTo>
                    <a:pt x="65219" y="4046"/>
                    <a:pt x="65219" y="4046"/>
                    <a:pt x="65219" y="4046"/>
                  </a:cubicBezTo>
                  <a:cubicBezTo>
                    <a:pt x="68513" y="5420"/>
                    <a:pt x="68513" y="5420"/>
                    <a:pt x="68513" y="5420"/>
                  </a:cubicBezTo>
                  <a:cubicBezTo>
                    <a:pt x="67772" y="6311"/>
                    <a:pt x="67772" y="6311"/>
                    <a:pt x="67772" y="6311"/>
                  </a:cubicBezTo>
                  <a:cubicBezTo>
                    <a:pt x="67772" y="7329"/>
                    <a:pt x="67772" y="7329"/>
                    <a:pt x="67772" y="7329"/>
                  </a:cubicBezTo>
                  <a:cubicBezTo>
                    <a:pt x="66144" y="8093"/>
                    <a:pt x="66144" y="8093"/>
                    <a:pt x="66144" y="8093"/>
                  </a:cubicBezTo>
                  <a:cubicBezTo>
                    <a:pt x="66329" y="10358"/>
                    <a:pt x="66329" y="10358"/>
                    <a:pt x="66329" y="10358"/>
                  </a:cubicBezTo>
                  <a:cubicBezTo>
                    <a:pt x="64108" y="9849"/>
                    <a:pt x="64108" y="9849"/>
                    <a:pt x="64108" y="9849"/>
                  </a:cubicBezTo>
                  <a:cubicBezTo>
                    <a:pt x="63738" y="8093"/>
                    <a:pt x="63738" y="8093"/>
                    <a:pt x="63738" y="8093"/>
                  </a:cubicBezTo>
                  <a:cubicBezTo>
                    <a:pt x="59148" y="6439"/>
                    <a:pt x="59148" y="6439"/>
                    <a:pt x="59148" y="6439"/>
                  </a:cubicBezTo>
                  <a:cubicBezTo>
                    <a:pt x="57334" y="5548"/>
                    <a:pt x="57334" y="5548"/>
                    <a:pt x="57334" y="5548"/>
                  </a:cubicBezTo>
                  <a:cubicBezTo>
                    <a:pt x="56964" y="6566"/>
                    <a:pt x="56964" y="6566"/>
                    <a:pt x="56964" y="6566"/>
                  </a:cubicBezTo>
                  <a:cubicBezTo>
                    <a:pt x="53448" y="6566"/>
                    <a:pt x="53448" y="6566"/>
                    <a:pt x="53448" y="6566"/>
                  </a:cubicBezTo>
                  <a:cubicBezTo>
                    <a:pt x="54558" y="7711"/>
                    <a:pt x="54558" y="7711"/>
                    <a:pt x="54558" y="7711"/>
                  </a:cubicBezTo>
                  <a:cubicBezTo>
                    <a:pt x="60629" y="8322"/>
                    <a:pt x="60629" y="8322"/>
                    <a:pt x="60629" y="8322"/>
                  </a:cubicBezTo>
                  <a:cubicBezTo>
                    <a:pt x="63923" y="11351"/>
                    <a:pt x="63923" y="11351"/>
                    <a:pt x="63923" y="11351"/>
                  </a:cubicBezTo>
                  <a:cubicBezTo>
                    <a:pt x="62850" y="12878"/>
                    <a:pt x="62850" y="12878"/>
                    <a:pt x="62850" y="12878"/>
                  </a:cubicBezTo>
                  <a:cubicBezTo>
                    <a:pt x="58593" y="10867"/>
                    <a:pt x="58593" y="10867"/>
                    <a:pt x="58593" y="10867"/>
                  </a:cubicBezTo>
                  <a:cubicBezTo>
                    <a:pt x="56224" y="9722"/>
                    <a:pt x="56224" y="9722"/>
                    <a:pt x="56224" y="9722"/>
                  </a:cubicBezTo>
                  <a:cubicBezTo>
                    <a:pt x="52930" y="10358"/>
                    <a:pt x="52930" y="10358"/>
                    <a:pt x="52930" y="10358"/>
                  </a:cubicBezTo>
                  <a:cubicBezTo>
                    <a:pt x="57520" y="14023"/>
                    <a:pt x="57520" y="14023"/>
                    <a:pt x="57520" y="14023"/>
                  </a:cubicBezTo>
                  <a:cubicBezTo>
                    <a:pt x="58223" y="15652"/>
                    <a:pt x="58223" y="15652"/>
                    <a:pt x="58223" y="15652"/>
                  </a:cubicBezTo>
                  <a:cubicBezTo>
                    <a:pt x="56779" y="15143"/>
                    <a:pt x="56779" y="15143"/>
                    <a:pt x="56779" y="15143"/>
                  </a:cubicBezTo>
                  <a:cubicBezTo>
                    <a:pt x="54003" y="15524"/>
                    <a:pt x="54003" y="15524"/>
                    <a:pt x="54003" y="15524"/>
                  </a:cubicBezTo>
                  <a:cubicBezTo>
                    <a:pt x="55484" y="18197"/>
                    <a:pt x="55484" y="18197"/>
                    <a:pt x="55484" y="18197"/>
                  </a:cubicBezTo>
                  <a:cubicBezTo>
                    <a:pt x="54558" y="19953"/>
                    <a:pt x="54558" y="19953"/>
                    <a:pt x="54558" y="19953"/>
                  </a:cubicBezTo>
                  <a:cubicBezTo>
                    <a:pt x="52004" y="19062"/>
                    <a:pt x="52004" y="19062"/>
                    <a:pt x="52004" y="19062"/>
                  </a:cubicBezTo>
                  <a:cubicBezTo>
                    <a:pt x="50709" y="17306"/>
                    <a:pt x="50709" y="17306"/>
                    <a:pt x="50709" y="17306"/>
                  </a:cubicBezTo>
                  <a:cubicBezTo>
                    <a:pt x="47785" y="15524"/>
                    <a:pt x="47785" y="15524"/>
                    <a:pt x="47785" y="15524"/>
                  </a:cubicBezTo>
                  <a:cubicBezTo>
                    <a:pt x="45564" y="13005"/>
                    <a:pt x="45564" y="13005"/>
                    <a:pt x="45564" y="13005"/>
                  </a:cubicBezTo>
                  <a:cubicBezTo>
                    <a:pt x="41714" y="12750"/>
                    <a:pt x="41714" y="12750"/>
                    <a:pt x="41714" y="12750"/>
                  </a:cubicBezTo>
                  <a:cubicBezTo>
                    <a:pt x="42825" y="14150"/>
                    <a:pt x="42825" y="14150"/>
                    <a:pt x="42825" y="14150"/>
                  </a:cubicBezTo>
                  <a:cubicBezTo>
                    <a:pt x="43010" y="16033"/>
                    <a:pt x="43010" y="16033"/>
                    <a:pt x="43010" y="16033"/>
                  </a:cubicBezTo>
                  <a:cubicBezTo>
                    <a:pt x="45379" y="17306"/>
                    <a:pt x="45379" y="17306"/>
                    <a:pt x="45379" y="17306"/>
                  </a:cubicBezTo>
                  <a:lnTo>
                    <a:pt x="45379" y="17306"/>
                  </a:lnTo>
                  <a:cubicBezTo>
                    <a:pt x="46489" y="19826"/>
                    <a:pt x="46489" y="19826"/>
                    <a:pt x="46489" y="19826"/>
                  </a:cubicBezTo>
                  <a:cubicBezTo>
                    <a:pt x="44083" y="21098"/>
                    <a:pt x="44083" y="21098"/>
                    <a:pt x="44083" y="21098"/>
                  </a:cubicBezTo>
                  <a:cubicBezTo>
                    <a:pt x="43010" y="20080"/>
                    <a:pt x="43010" y="20080"/>
                    <a:pt x="43010" y="20080"/>
                  </a:cubicBezTo>
                  <a:cubicBezTo>
                    <a:pt x="39494" y="18680"/>
                    <a:pt x="39494" y="18680"/>
                    <a:pt x="39494" y="18680"/>
                  </a:cubicBezTo>
                  <a:cubicBezTo>
                    <a:pt x="38235" y="21098"/>
                    <a:pt x="38235" y="21098"/>
                    <a:pt x="38235" y="21098"/>
                  </a:cubicBezTo>
                  <a:cubicBezTo>
                    <a:pt x="36384" y="22218"/>
                    <a:pt x="36384" y="22218"/>
                    <a:pt x="36384" y="22218"/>
                  </a:cubicBezTo>
                  <a:cubicBezTo>
                    <a:pt x="36384" y="17433"/>
                    <a:pt x="36384" y="17433"/>
                    <a:pt x="36384" y="17433"/>
                  </a:cubicBezTo>
                  <a:cubicBezTo>
                    <a:pt x="35274" y="15652"/>
                    <a:pt x="35274" y="15652"/>
                    <a:pt x="35274" y="15652"/>
                  </a:cubicBezTo>
                  <a:cubicBezTo>
                    <a:pt x="35274" y="14023"/>
                    <a:pt x="35274" y="14023"/>
                    <a:pt x="35274" y="14023"/>
                  </a:cubicBezTo>
                  <a:cubicBezTo>
                    <a:pt x="31425" y="16161"/>
                    <a:pt x="31425" y="16161"/>
                    <a:pt x="31425" y="16161"/>
                  </a:cubicBezTo>
                  <a:cubicBezTo>
                    <a:pt x="25539" y="17433"/>
                    <a:pt x="25539" y="17433"/>
                    <a:pt x="25539" y="17433"/>
                  </a:cubicBezTo>
                  <a:cubicBezTo>
                    <a:pt x="28315" y="19317"/>
                    <a:pt x="28315" y="19317"/>
                    <a:pt x="28315" y="19317"/>
                  </a:cubicBezTo>
                  <a:cubicBezTo>
                    <a:pt x="31610" y="23618"/>
                    <a:pt x="31610" y="23618"/>
                    <a:pt x="31610" y="23618"/>
                  </a:cubicBezTo>
                  <a:cubicBezTo>
                    <a:pt x="25724" y="18808"/>
                    <a:pt x="25724" y="18808"/>
                    <a:pt x="25724" y="18808"/>
                  </a:cubicBezTo>
                  <a:cubicBezTo>
                    <a:pt x="22800" y="18553"/>
                    <a:pt x="22800" y="18553"/>
                    <a:pt x="22800" y="18553"/>
                  </a:cubicBezTo>
                  <a:cubicBezTo>
                    <a:pt x="20950" y="20080"/>
                    <a:pt x="20950" y="20080"/>
                    <a:pt x="20950" y="20080"/>
                  </a:cubicBezTo>
                  <a:cubicBezTo>
                    <a:pt x="23541" y="21836"/>
                    <a:pt x="23541" y="21836"/>
                    <a:pt x="23541" y="21836"/>
                  </a:cubicBezTo>
                  <a:cubicBezTo>
                    <a:pt x="22800" y="22345"/>
                    <a:pt x="22800" y="22345"/>
                    <a:pt x="22800" y="22345"/>
                  </a:cubicBezTo>
                  <a:cubicBezTo>
                    <a:pt x="22985" y="24992"/>
                    <a:pt x="22985" y="24992"/>
                    <a:pt x="22985" y="24992"/>
                  </a:cubicBezTo>
                  <a:cubicBezTo>
                    <a:pt x="21690" y="26010"/>
                    <a:pt x="21690" y="26010"/>
                    <a:pt x="21690" y="26010"/>
                  </a:cubicBezTo>
                  <a:cubicBezTo>
                    <a:pt x="20394" y="25501"/>
                    <a:pt x="20394" y="25501"/>
                    <a:pt x="20394" y="25501"/>
                  </a:cubicBezTo>
                  <a:cubicBezTo>
                    <a:pt x="18025" y="25247"/>
                    <a:pt x="18025" y="25247"/>
                    <a:pt x="18025" y="25247"/>
                  </a:cubicBezTo>
                  <a:cubicBezTo>
                    <a:pt x="15619" y="27919"/>
                    <a:pt x="15619" y="27919"/>
                    <a:pt x="15619" y="27919"/>
                  </a:cubicBezTo>
                  <a:cubicBezTo>
                    <a:pt x="13251" y="30820"/>
                    <a:pt x="13251" y="30820"/>
                    <a:pt x="13251" y="30820"/>
                  </a:cubicBezTo>
                  <a:cubicBezTo>
                    <a:pt x="10104" y="31431"/>
                    <a:pt x="10104" y="31431"/>
                    <a:pt x="10104" y="31431"/>
                  </a:cubicBezTo>
                  <a:cubicBezTo>
                    <a:pt x="10475" y="33340"/>
                    <a:pt x="10475" y="33340"/>
                    <a:pt x="10475" y="33340"/>
                  </a:cubicBezTo>
                  <a:cubicBezTo>
                    <a:pt x="13251" y="34231"/>
                    <a:pt x="13251" y="34231"/>
                    <a:pt x="13251" y="34231"/>
                  </a:cubicBezTo>
                  <a:cubicBezTo>
                    <a:pt x="17285" y="32576"/>
                    <a:pt x="17285" y="32576"/>
                    <a:pt x="17285" y="32576"/>
                  </a:cubicBezTo>
                  <a:cubicBezTo>
                    <a:pt x="18396" y="33213"/>
                    <a:pt x="18396" y="33213"/>
                    <a:pt x="18396" y="33213"/>
                  </a:cubicBezTo>
                  <a:cubicBezTo>
                    <a:pt x="17470" y="35478"/>
                    <a:pt x="17470" y="35478"/>
                    <a:pt x="17470" y="35478"/>
                  </a:cubicBezTo>
                  <a:cubicBezTo>
                    <a:pt x="16175" y="36241"/>
                    <a:pt x="16175" y="36241"/>
                    <a:pt x="16175" y="36241"/>
                  </a:cubicBezTo>
                  <a:cubicBezTo>
                    <a:pt x="16545" y="38634"/>
                    <a:pt x="16545" y="38634"/>
                    <a:pt x="16545" y="38634"/>
                  </a:cubicBezTo>
                  <a:cubicBezTo>
                    <a:pt x="12695" y="41306"/>
                    <a:pt x="12695" y="41306"/>
                    <a:pt x="12695" y="41306"/>
                  </a:cubicBezTo>
                  <a:cubicBezTo>
                    <a:pt x="8291" y="41790"/>
                    <a:pt x="8291" y="41790"/>
                    <a:pt x="8291" y="41790"/>
                  </a:cubicBezTo>
                  <a:cubicBezTo>
                    <a:pt x="7180" y="43317"/>
                    <a:pt x="7180" y="43317"/>
                    <a:pt x="7180" y="43317"/>
                  </a:cubicBezTo>
                  <a:cubicBezTo>
                    <a:pt x="7180" y="43444"/>
                    <a:pt x="7180" y="43444"/>
                    <a:pt x="7180" y="43444"/>
                  </a:cubicBezTo>
                  <a:cubicBezTo>
                    <a:pt x="185" y="45709"/>
                    <a:pt x="185" y="45709"/>
                    <a:pt x="185" y="45709"/>
                  </a:cubicBezTo>
                  <a:cubicBezTo>
                    <a:pt x="0" y="47363"/>
                    <a:pt x="0" y="47363"/>
                    <a:pt x="0" y="47363"/>
                  </a:cubicBezTo>
                  <a:cubicBezTo>
                    <a:pt x="1295" y="48865"/>
                    <a:pt x="1295" y="48865"/>
                    <a:pt x="1295" y="48865"/>
                  </a:cubicBezTo>
                  <a:cubicBezTo>
                    <a:pt x="6255" y="49119"/>
                    <a:pt x="6255" y="49119"/>
                    <a:pt x="6255" y="49119"/>
                  </a:cubicBezTo>
                  <a:cubicBezTo>
                    <a:pt x="6995" y="50519"/>
                    <a:pt x="6995" y="50519"/>
                    <a:pt x="6995" y="50519"/>
                  </a:cubicBezTo>
                  <a:cubicBezTo>
                    <a:pt x="8846" y="50901"/>
                    <a:pt x="8846" y="50901"/>
                    <a:pt x="8846" y="50901"/>
                  </a:cubicBezTo>
                  <a:cubicBezTo>
                    <a:pt x="11770" y="49628"/>
                    <a:pt x="11770" y="49628"/>
                    <a:pt x="11770" y="49628"/>
                  </a:cubicBezTo>
                  <a:cubicBezTo>
                    <a:pt x="15064" y="51028"/>
                    <a:pt x="15064" y="51028"/>
                    <a:pt x="15064" y="51028"/>
                  </a:cubicBezTo>
                  <a:cubicBezTo>
                    <a:pt x="14879" y="52402"/>
                    <a:pt x="14879" y="52402"/>
                    <a:pt x="14879" y="52402"/>
                  </a:cubicBezTo>
                  <a:cubicBezTo>
                    <a:pt x="11955" y="53293"/>
                    <a:pt x="11955" y="53293"/>
                    <a:pt x="11955" y="53293"/>
                  </a:cubicBezTo>
                  <a:cubicBezTo>
                    <a:pt x="10289" y="52784"/>
                    <a:pt x="10289" y="52784"/>
                    <a:pt x="10289" y="52784"/>
                  </a:cubicBezTo>
                  <a:cubicBezTo>
                    <a:pt x="10475" y="54057"/>
                    <a:pt x="10475" y="54057"/>
                    <a:pt x="10475" y="54057"/>
                  </a:cubicBezTo>
                  <a:cubicBezTo>
                    <a:pt x="7921" y="53420"/>
                    <a:pt x="7921" y="53420"/>
                    <a:pt x="7921" y="53420"/>
                  </a:cubicBezTo>
                  <a:cubicBezTo>
                    <a:pt x="4811" y="53930"/>
                    <a:pt x="4811" y="53930"/>
                    <a:pt x="4811" y="53930"/>
                  </a:cubicBezTo>
                  <a:cubicBezTo>
                    <a:pt x="6810" y="56322"/>
                    <a:pt x="6810" y="56322"/>
                    <a:pt x="6810" y="56322"/>
                  </a:cubicBezTo>
                  <a:cubicBezTo>
                    <a:pt x="10845" y="56322"/>
                    <a:pt x="10845" y="56322"/>
                    <a:pt x="10845" y="56322"/>
                  </a:cubicBezTo>
                  <a:cubicBezTo>
                    <a:pt x="10289" y="57594"/>
                    <a:pt x="10289" y="57594"/>
                    <a:pt x="10289" y="57594"/>
                  </a:cubicBezTo>
                  <a:cubicBezTo>
                    <a:pt x="7921" y="58460"/>
                    <a:pt x="7921" y="58460"/>
                    <a:pt x="7921" y="58460"/>
                  </a:cubicBezTo>
                  <a:cubicBezTo>
                    <a:pt x="10845" y="60241"/>
                    <a:pt x="10845" y="60241"/>
                    <a:pt x="10845" y="60241"/>
                  </a:cubicBezTo>
                  <a:cubicBezTo>
                    <a:pt x="12510" y="58969"/>
                    <a:pt x="12510" y="58969"/>
                    <a:pt x="12510" y="58969"/>
                  </a:cubicBezTo>
                  <a:cubicBezTo>
                    <a:pt x="15249" y="58460"/>
                    <a:pt x="15249" y="58460"/>
                    <a:pt x="15249" y="58460"/>
                  </a:cubicBezTo>
                  <a:cubicBezTo>
                    <a:pt x="16545" y="59351"/>
                    <a:pt x="16545" y="59351"/>
                    <a:pt x="16545" y="59351"/>
                  </a:cubicBezTo>
                  <a:cubicBezTo>
                    <a:pt x="18766" y="58078"/>
                    <a:pt x="18766" y="58078"/>
                    <a:pt x="18766" y="58078"/>
                  </a:cubicBezTo>
                  <a:cubicBezTo>
                    <a:pt x="24614" y="59605"/>
                    <a:pt x="24614" y="59605"/>
                    <a:pt x="24614" y="59605"/>
                  </a:cubicBezTo>
                  <a:cubicBezTo>
                    <a:pt x="29759" y="62506"/>
                    <a:pt x="29759" y="62506"/>
                    <a:pt x="29759" y="62506"/>
                  </a:cubicBezTo>
                  <a:cubicBezTo>
                    <a:pt x="30314" y="64542"/>
                    <a:pt x="30314" y="64542"/>
                    <a:pt x="30314" y="64542"/>
                  </a:cubicBezTo>
                  <a:cubicBezTo>
                    <a:pt x="34534" y="67444"/>
                    <a:pt x="34534" y="67444"/>
                    <a:pt x="34534" y="67444"/>
                  </a:cubicBezTo>
                  <a:cubicBezTo>
                    <a:pt x="34719" y="70600"/>
                    <a:pt x="34719" y="70600"/>
                    <a:pt x="34719" y="70600"/>
                  </a:cubicBezTo>
                  <a:cubicBezTo>
                    <a:pt x="35644" y="71338"/>
                    <a:pt x="35644" y="71338"/>
                    <a:pt x="35644" y="71338"/>
                  </a:cubicBezTo>
                  <a:cubicBezTo>
                    <a:pt x="35459" y="72101"/>
                    <a:pt x="35459" y="72101"/>
                    <a:pt x="35459" y="72101"/>
                  </a:cubicBezTo>
                  <a:cubicBezTo>
                    <a:pt x="36940" y="72992"/>
                    <a:pt x="36940" y="72992"/>
                    <a:pt x="36940" y="72992"/>
                  </a:cubicBezTo>
                  <a:cubicBezTo>
                    <a:pt x="36940" y="74875"/>
                    <a:pt x="36940" y="74875"/>
                    <a:pt x="36940" y="74875"/>
                  </a:cubicBezTo>
                  <a:cubicBezTo>
                    <a:pt x="39309" y="75766"/>
                    <a:pt x="39309" y="75766"/>
                    <a:pt x="39309" y="75766"/>
                  </a:cubicBezTo>
                  <a:cubicBezTo>
                    <a:pt x="37310" y="79686"/>
                    <a:pt x="37310" y="79686"/>
                    <a:pt x="37310" y="79686"/>
                  </a:cubicBezTo>
                  <a:cubicBezTo>
                    <a:pt x="38383" y="80067"/>
                    <a:pt x="38383" y="80067"/>
                    <a:pt x="38383" y="80067"/>
                  </a:cubicBezTo>
                  <a:cubicBezTo>
                    <a:pt x="37310" y="82078"/>
                    <a:pt x="37310" y="82078"/>
                    <a:pt x="37310" y="82078"/>
                  </a:cubicBezTo>
                  <a:cubicBezTo>
                    <a:pt x="39864" y="82587"/>
                    <a:pt x="39864" y="82587"/>
                    <a:pt x="39864" y="82587"/>
                  </a:cubicBezTo>
                  <a:cubicBezTo>
                    <a:pt x="39864" y="81187"/>
                    <a:pt x="39864" y="81187"/>
                    <a:pt x="39864" y="81187"/>
                  </a:cubicBezTo>
                  <a:cubicBezTo>
                    <a:pt x="40234" y="80195"/>
                    <a:pt x="40234" y="80195"/>
                    <a:pt x="40234" y="80195"/>
                  </a:cubicBezTo>
                  <a:cubicBezTo>
                    <a:pt x="42455" y="80831"/>
                    <a:pt x="42455" y="80831"/>
                    <a:pt x="42455" y="80831"/>
                  </a:cubicBezTo>
                  <a:cubicBezTo>
                    <a:pt x="45564" y="83732"/>
                    <a:pt x="45564" y="83732"/>
                    <a:pt x="45564" y="83732"/>
                  </a:cubicBezTo>
                  <a:cubicBezTo>
                    <a:pt x="47230" y="87015"/>
                    <a:pt x="47230" y="87015"/>
                    <a:pt x="47230" y="87015"/>
                  </a:cubicBezTo>
                  <a:cubicBezTo>
                    <a:pt x="41900" y="85107"/>
                    <a:pt x="41900" y="85107"/>
                    <a:pt x="41900" y="85107"/>
                  </a:cubicBezTo>
                  <a:cubicBezTo>
                    <a:pt x="39494" y="85616"/>
                    <a:pt x="39494" y="85616"/>
                    <a:pt x="39494" y="85616"/>
                  </a:cubicBezTo>
                  <a:cubicBezTo>
                    <a:pt x="42825" y="87499"/>
                    <a:pt x="42825" y="87499"/>
                    <a:pt x="42825" y="87499"/>
                  </a:cubicBezTo>
                  <a:cubicBezTo>
                    <a:pt x="47415" y="88135"/>
                    <a:pt x="47415" y="88135"/>
                    <a:pt x="47415" y="88135"/>
                  </a:cubicBezTo>
                  <a:cubicBezTo>
                    <a:pt x="45934" y="89917"/>
                    <a:pt x="45934" y="89917"/>
                    <a:pt x="45934" y="89917"/>
                  </a:cubicBezTo>
                  <a:cubicBezTo>
                    <a:pt x="46674" y="91037"/>
                    <a:pt x="46674" y="91037"/>
                    <a:pt x="46674" y="91037"/>
                  </a:cubicBezTo>
                  <a:cubicBezTo>
                    <a:pt x="45009" y="92564"/>
                    <a:pt x="45009" y="92564"/>
                    <a:pt x="45009" y="92564"/>
                  </a:cubicBezTo>
                  <a:cubicBezTo>
                    <a:pt x="45194" y="94829"/>
                    <a:pt x="45194" y="94829"/>
                    <a:pt x="45194" y="94829"/>
                  </a:cubicBezTo>
                  <a:cubicBezTo>
                    <a:pt x="42270" y="94345"/>
                    <a:pt x="42270" y="94345"/>
                    <a:pt x="42270" y="94345"/>
                  </a:cubicBezTo>
                  <a:cubicBezTo>
                    <a:pt x="40049" y="96992"/>
                    <a:pt x="40049" y="96992"/>
                    <a:pt x="40049" y="96992"/>
                  </a:cubicBezTo>
                  <a:cubicBezTo>
                    <a:pt x="39864" y="98366"/>
                    <a:pt x="39864" y="98366"/>
                    <a:pt x="39864" y="98366"/>
                  </a:cubicBezTo>
                  <a:cubicBezTo>
                    <a:pt x="41714" y="98748"/>
                    <a:pt x="41714" y="98748"/>
                    <a:pt x="41714" y="98748"/>
                  </a:cubicBezTo>
                  <a:cubicBezTo>
                    <a:pt x="40789" y="100402"/>
                    <a:pt x="40789" y="100402"/>
                    <a:pt x="40789" y="100402"/>
                  </a:cubicBezTo>
                  <a:cubicBezTo>
                    <a:pt x="41529" y="103558"/>
                    <a:pt x="41529" y="103558"/>
                    <a:pt x="41529" y="103558"/>
                  </a:cubicBezTo>
                  <a:cubicBezTo>
                    <a:pt x="43898" y="104067"/>
                    <a:pt x="43898" y="104067"/>
                    <a:pt x="43898" y="104067"/>
                  </a:cubicBezTo>
                  <a:cubicBezTo>
                    <a:pt x="43898" y="106460"/>
                    <a:pt x="43898" y="106460"/>
                    <a:pt x="43898" y="106460"/>
                  </a:cubicBezTo>
                  <a:cubicBezTo>
                    <a:pt x="47600" y="105569"/>
                    <a:pt x="47600" y="105569"/>
                    <a:pt x="47600" y="105569"/>
                  </a:cubicBezTo>
                  <a:cubicBezTo>
                    <a:pt x="45379" y="107707"/>
                    <a:pt x="45379" y="107707"/>
                    <a:pt x="45379" y="107707"/>
                  </a:cubicBezTo>
                  <a:cubicBezTo>
                    <a:pt x="45194" y="109488"/>
                    <a:pt x="45194" y="109488"/>
                    <a:pt x="45194" y="109488"/>
                  </a:cubicBezTo>
                  <a:lnTo>
                    <a:pt x="52004" y="117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2498552" y="1259369"/>
              <a:ext cx="934200" cy="1647600"/>
            </a:xfrm>
            <a:custGeom>
              <a:rect b="b" l="l" r="r" t="t"/>
              <a:pathLst>
                <a:path extrusionOk="0" h="120000" w="120000">
                  <a:moveTo>
                    <a:pt x="18232" y="32598"/>
                  </a:moveTo>
                  <a:lnTo>
                    <a:pt x="18232" y="32598"/>
                  </a:lnTo>
                  <a:cubicBezTo>
                    <a:pt x="18232" y="32494"/>
                    <a:pt x="19296" y="31559"/>
                    <a:pt x="19296" y="31559"/>
                  </a:cubicBezTo>
                  <a:cubicBezTo>
                    <a:pt x="19847" y="31663"/>
                    <a:pt x="19847" y="31663"/>
                    <a:pt x="19847" y="31663"/>
                  </a:cubicBezTo>
                  <a:cubicBezTo>
                    <a:pt x="20397" y="31268"/>
                    <a:pt x="20397" y="31268"/>
                    <a:pt x="20397" y="31268"/>
                  </a:cubicBezTo>
                  <a:cubicBezTo>
                    <a:pt x="22231" y="31060"/>
                    <a:pt x="22231" y="31060"/>
                    <a:pt x="22231" y="31060"/>
                  </a:cubicBezTo>
                  <a:cubicBezTo>
                    <a:pt x="23515" y="30020"/>
                    <a:pt x="23515" y="30020"/>
                    <a:pt x="23515" y="30020"/>
                  </a:cubicBezTo>
                  <a:cubicBezTo>
                    <a:pt x="26047" y="31372"/>
                    <a:pt x="26047" y="31372"/>
                    <a:pt x="26047" y="31372"/>
                  </a:cubicBezTo>
                  <a:cubicBezTo>
                    <a:pt x="26047" y="32286"/>
                    <a:pt x="26047" y="32286"/>
                    <a:pt x="26047" y="32286"/>
                  </a:cubicBezTo>
                  <a:cubicBezTo>
                    <a:pt x="24946" y="32390"/>
                    <a:pt x="24946" y="32390"/>
                    <a:pt x="24946" y="32390"/>
                  </a:cubicBezTo>
                  <a:cubicBezTo>
                    <a:pt x="23845" y="32702"/>
                    <a:pt x="23845" y="32702"/>
                    <a:pt x="23845" y="32702"/>
                  </a:cubicBezTo>
                  <a:cubicBezTo>
                    <a:pt x="22231" y="31871"/>
                    <a:pt x="22231" y="31871"/>
                    <a:pt x="22231" y="31871"/>
                  </a:cubicBezTo>
                  <a:cubicBezTo>
                    <a:pt x="22231" y="32702"/>
                    <a:pt x="22231" y="32702"/>
                    <a:pt x="22231" y="32702"/>
                  </a:cubicBezTo>
                  <a:cubicBezTo>
                    <a:pt x="21314" y="32702"/>
                    <a:pt x="21314" y="32702"/>
                    <a:pt x="21314" y="32702"/>
                  </a:cubicBezTo>
                  <a:cubicBezTo>
                    <a:pt x="20214" y="31975"/>
                    <a:pt x="20214" y="31975"/>
                    <a:pt x="20214" y="31975"/>
                  </a:cubicBezTo>
                  <a:cubicBezTo>
                    <a:pt x="19296" y="32598"/>
                    <a:pt x="19296" y="32598"/>
                    <a:pt x="19296" y="32598"/>
                  </a:cubicBezTo>
                  <a:cubicBezTo>
                    <a:pt x="18746" y="32806"/>
                    <a:pt x="18746" y="32806"/>
                    <a:pt x="18746" y="32806"/>
                  </a:cubicBezTo>
                  <a:cubicBezTo>
                    <a:pt x="18232" y="32598"/>
                    <a:pt x="18232" y="32598"/>
                    <a:pt x="18232" y="32598"/>
                  </a:cubicBezTo>
                  <a:close/>
                  <a:moveTo>
                    <a:pt x="16582" y="35800"/>
                  </a:moveTo>
                  <a:lnTo>
                    <a:pt x="16582" y="35800"/>
                  </a:lnTo>
                  <a:cubicBezTo>
                    <a:pt x="17499" y="35488"/>
                    <a:pt x="17499" y="35488"/>
                    <a:pt x="17499" y="35488"/>
                  </a:cubicBezTo>
                  <a:cubicBezTo>
                    <a:pt x="17682" y="34864"/>
                    <a:pt x="17682" y="34864"/>
                    <a:pt x="17682" y="34864"/>
                  </a:cubicBezTo>
                  <a:cubicBezTo>
                    <a:pt x="16398" y="34345"/>
                    <a:pt x="16398" y="34345"/>
                    <a:pt x="16398" y="34345"/>
                  </a:cubicBezTo>
                  <a:cubicBezTo>
                    <a:pt x="16398" y="33950"/>
                    <a:pt x="16398" y="33950"/>
                    <a:pt x="16398" y="33950"/>
                  </a:cubicBezTo>
                  <a:cubicBezTo>
                    <a:pt x="15114" y="34553"/>
                    <a:pt x="15114" y="34553"/>
                    <a:pt x="15114" y="34553"/>
                  </a:cubicBezTo>
                  <a:cubicBezTo>
                    <a:pt x="15481" y="35072"/>
                    <a:pt x="15481" y="35072"/>
                    <a:pt x="15481" y="35072"/>
                  </a:cubicBezTo>
                  <a:cubicBezTo>
                    <a:pt x="15848" y="35072"/>
                    <a:pt x="15848" y="35072"/>
                    <a:pt x="15848" y="35072"/>
                  </a:cubicBezTo>
                  <a:cubicBezTo>
                    <a:pt x="16582" y="35800"/>
                    <a:pt x="16582" y="35800"/>
                    <a:pt x="16582" y="35800"/>
                  </a:cubicBezTo>
                  <a:close/>
                  <a:moveTo>
                    <a:pt x="20214" y="37546"/>
                  </a:moveTo>
                  <a:lnTo>
                    <a:pt x="20214" y="37546"/>
                  </a:lnTo>
                  <a:cubicBezTo>
                    <a:pt x="19847" y="36923"/>
                    <a:pt x="19847" y="36923"/>
                    <a:pt x="19847" y="36923"/>
                  </a:cubicBezTo>
                  <a:cubicBezTo>
                    <a:pt x="18599" y="36735"/>
                    <a:pt x="18599" y="36735"/>
                    <a:pt x="18599" y="36735"/>
                  </a:cubicBezTo>
                  <a:cubicBezTo>
                    <a:pt x="18416" y="34760"/>
                    <a:pt x="18416" y="34760"/>
                    <a:pt x="18416" y="34760"/>
                  </a:cubicBezTo>
                  <a:cubicBezTo>
                    <a:pt x="22782" y="33742"/>
                    <a:pt x="22782" y="33742"/>
                    <a:pt x="22782" y="33742"/>
                  </a:cubicBezTo>
                  <a:cubicBezTo>
                    <a:pt x="23148" y="33950"/>
                    <a:pt x="23148" y="33950"/>
                    <a:pt x="23148" y="33950"/>
                  </a:cubicBezTo>
                  <a:cubicBezTo>
                    <a:pt x="23845" y="33638"/>
                    <a:pt x="23845" y="33638"/>
                    <a:pt x="23845" y="33638"/>
                  </a:cubicBezTo>
                  <a:cubicBezTo>
                    <a:pt x="25496" y="33846"/>
                    <a:pt x="25496" y="33846"/>
                    <a:pt x="25496" y="33846"/>
                  </a:cubicBezTo>
                  <a:cubicBezTo>
                    <a:pt x="25313" y="34449"/>
                    <a:pt x="25313" y="34449"/>
                    <a:pt x="25313" y="34449"/>
                  </a:cubicBezTo>
                  <a:cubicBezTo>
                    <a:pt x="22048" y="35176"/>
                    <a:pt x="22048" y="35176"/>
                    <a:pt x="22048" y="35176"/>
                  </a:cubicBezTo>
                  <a:cubicBezTo>
                    <a:pt x="22782" y="35696"/>
                    <a:pt x="22782" y="35696"/>
                    <a:pt x="22782" y="35696"/>
                  </a:cubicBezTo>
                  <a:cubicBezTo>
                    <a:pt x="23295" y="35280"/>
                    <a:pt x="23295" y="35280"/>
                    <a:pt x="23295" y="35280"/>
                  </a:cubicBezTo>
                  <a:cubicBezTo>
                    <a:pt x="24579" y="35384"/>
                    <a:pt x="24579" y="35384"/>
                    <a:pt x="24579" y="35384"/>
                  </a:cubicBezTo>
                  <a:cubicBezTo>
                    <a:pt x="24212" y="36819"/>
                    <a:pt x="24212" y="36819"/>
                    <a:pt x="24212" y="36819"/>
                  </a:cubicBezTo>
                  <a:cubicBezTo>
                    <a:pt x="22415" y="37130"/>
                    <a:pt x="22415" y="37130"/>
                    <a:pt x="22415" y="37130"/>
                  </a:cubicBezTo>
                  <a:cubicBezTo>
                    <a:pt x="20764" y="37650"/>
                    <a:pt x="20764" y="37650"/>
                    <a:pt x="20764" y="37650"/>
                  </a:cubicBezTo>
                  <a:cubicBezTo>
                    <a:pt x="20214" y="37546"/>
                    <a:pt x="20214" y="37546"/>
                    <a:pt x="20214" y="37546"/>
                  </a:cubicBezTo>
                  <a:close/>
                  <a:moveTo>
                    <a:pt x="60642" y="33742"/>
                  </a:moveTo>
                  <a:lnTo>
                    <a:pt x="60642" y="33742"/>
                  </a:lnTo>
                  <a:cubicBezTo>
                    <a:pt x="56459" y="32182"/>
                    <a:pt x="56459" y="32182"/>
                    <a:pt x="56459" y="32182"/>
                  </a:cubicBezTo>
                  <a:cubicBezTo>
                    <a:pt x="58807" y="31455"/>
                    <a:pt x="58807" y="31455"/>
                    <a:pt x="58807" y="31455"/>
                  </a:cubicBezTo>
                  <a:cubicBezTo>
                    <a:pt x="56459" y="30228"/>
                    <a:pt x="56459" y="30228"/>
                    <a:pt x="56459" y="30228"/>
                  </a:cubicBezTo>
                  <a:cubicBezTo>
                    <a:pt x="55909" y="28482"/>
                    <a:pt x="55909" y="28482"/>
                    <a:pt x="55909" y="28482"/>
                  </a:cubicBezTo>
                  <a:cubicBezTo>
                    <a:pt x="57707" y="27754"/>
                    <a:pt x="57707" y="27754"/>
                    <a:pt x="57707" y="27754"/>
                  </a:cubicBezTo>
                  <a:cubicBezTo>
                    <a:pt x="61559" y="28586"/>
                    <a:pt x="61559" y="28586"/>
                    <a:pt x="61559" y="28586"/>
                  </a:cubicBezTo>
                  <a:cubicBezTo>
                    <a:pt x="60825" y="27338"/>
                    <a:pt x="60825" y="27338"/>
                    <a:pt x="60825" y="27338"/>
                  </a:cubicBezTo>
                  <a:cubicBezTo>
                    <a:pt x="58624" y="26299"/>
                    <a:pt x="58624" y="26299"/>
                    <a:pt x="58624" y="26299"/>
                  </a:cubicBezTo>
                  <a:cubicBezTo>
                    <a:pt x="55909" y="25904"/>
                    <a:pt x="55909" y="25904"/>
                    <a:pt x="55909" y="25904"/>
                  </a:cubicBezTo>
                  <a:cubicBezTo>
                    <a:pt x="55175" y="24968"/>
                    <a:pt x="55175" y="24968"/>
                    <a:pt x="55175" y="24968"/>
                  </a:cubicBezTo>
                  <a:cubicBezTo>
                    <a:pt x="52424" y="24449"/>
                    <a:pt x="52424" y="24449"/>
                    <a:pt x="52424" y="24449"/>
                  </a:cubicBezTo>
                  <a:cubicBezTo>
                    <a:pt x="52240" y="23513"/>
                    <a:pt x="52240" y="23513"/>
                    <a:pt x="52240" y="23513"/>
                  </a:cubicBezTo>
                  <a:cubicBezTo>
                    <a:pt x="55909" y="22910"/>
                    <a:pt x="55909" y="22910"/>
                    <a:pt x="55909" y="22910"/>
                  </a:cubicBezTo>
                  <a:cubicBezTo>
                    <a:pt x="54808" y="21975"/>
                    <a:pt x="54808" y="21975"/>
                    <a:pt x="54808" y="21975"/>
                  </a:cubicBezTo>
                  <a:cubicBezTo>
                    <a:pt x="52974" y="19916"/>
                    <a:pt x="52974" y="19916"/>
                    <a:pt x="52974" y="19916"/>
                  </a:cubicBezTo>
                  <a:cubicBezTo>
                    <a:pt x="54992" y="19916"/>
                    <a:pt x="54992" y="19916"/>
                    <a:pt x="54992" y="19916"/>
                  </a:cubicBezTo>
                  <a:cubicBezTo>
                    <a:pt x="55542" y="19397"/>
                    <a:pt x="55542" y="19397"/>
                    <a:pt x="55542" y="19397"/>
                  </a:cubicBezTo>
                  <a:cubicBezTo>
                    <a:pt x="54808" y="18981"/>
                    <a:pt x="54808" y="18981"/>
                    <a:pt x="54808" y="18981"/>
                  </a:cubicBezTo>
                  <a:cubicBezTo>
                    <a:pt x="53158" y="18066"/>
                    <a:pt x="53158" y="18066"/>
                    <a:pt x="53158" y="18066"/>
                  </a:cubicBezTo>
                  <a:cubicBezTo>
                    <a:pt x="54442" y="17546"/>
                    <a:pt x="54442" y="17546"/>
                    <a:pt x="54442" y="17546"/>
                  </a:cubicBezTo>
                  <a:cubicBezTo>
                    <a:pt x="56459" y="17546"/>
                    <a:pt x="56459" y="17546"/>
                    <a:pt x="56459" y="17546"/>
                  </a:cubicBezTo>
                  <a:cubicBezTo>
                    <a:pt x="56789" y="16715"/>
                    <a:pt x="56789" y="16715"/>
                    <a:pt x="56789" y="16715"/>
                  </a:cubicBezTo>
                  <a:cubicBezTo>
                    <a:pt x="58257" y="15467"/>
                    <a:pt x="58257" y="15467"/>
                    <a:pt x="58257" y="15467"/>
                  </a:cubicBezTo>
                  <a:cubicBezTo>
                    <a:pt x="59724" y="19397"/>
                    <a:pt x="59724" y="19397"/>
                    <a:pt x="59724" y="19397"/>
                  </a:cubicBezTo>
                  <a:cubicBezTo>
                    <a:pt x="62256" y="19916"/>
                    <a:pt x="62256" y="19916"/>
                    <a:pt x="62256" y="19916"/>
                  </a:cubicBezTo>
                  <a:cubicBezTo>
                    <a:pt x="62989" y="21559"/>
                    <a:pt x="62989" y="21559"/>
                    <a:pt x="62989" y="21559"/>
                  </a:cubicBezTo>
                  <a:cubicBezTo>
                    <a:pt x="63540" y="23118"/>
                    <a:pt x="63540" y="23118"/>
                    <a:pt x="63540" y="23118"/>
                  </a:cubicBezTo>
                  <a:cubicBezTo>
                    <a:pt x="66805" y="23118"/>
                    <a:pt x="66805" y="23118"/>
                    <a:pt x="66805" y="23118"/>
                  </a:cubicBezTo>
                  <a:cubicBezTo>
                    <a:pt x="67905" y="24449"/>
                    <a:pt x="67905" y="24449"/>
                    <a:pt x="67905" y="24449"/>
                  </a:cubicBezTo>
                  <a:cubicBezTo>
                    <a:pt x="67905" y="25800"/>
                    <a:pt x="67905" y="25800"/>
                    <a:pt x="67905" y="25800"/>
                  </a:cubicBezTo>
                  <a:cubicBezTo>
                    <a:pt x="70107" y="26195"/>
                    <a:pt x="70107" y="26195"/>
                    <a:pt x="70107" y="26195"/>
                  </a:cubicBezTo>
                  <a:cubicBezTo>
                    <a:pt x="71574" y="27650"/>
                    <a:pt x="71574" y="27650"/>
                    <a:pt x="71574" y="27650"/>
                  </a:cubicBezTo>
                  <a:cubicBezTo>
                    <a:pt x="69740" y="28794"/>
                    <a:pt x="69740" y="28794"/>
                    <a:pt x="69740" y="28794"/>
                  </a:cubicBezTo>
                  <a:cubicBezTo>
                    <a:pt x="66475" y="29085"/>
                    <a:pt x="66475" y="29085"/>
                    <a:pt x="66475" y="29085"/>
                  </a:cubicBezTo>
                  <a:cubicBezTo>
                    <a:pt x="66805" y="30748"/>
                    <a:pt x="66805" y="30748"/>
                    <a:pt x="66805" y="30748"/>
                  </a:cubicBezTo>
                  <a:cubicBezTo>
                    <a:pt x="65191" y="32182"/>
                    <a:pt x="65191" y="32182"/>
                    <a:pt x="65191" y="32182"/>
                  </a:cubicBezTo>
                  <a:cubicBezTo>
                    <a:pt x="63173" y="31164"/>
                    <a:pt x="63173" y="31164"/>
                    <a:pt x="63173" y="31164"/>
                  </a:cubicBezTo>
                  <a:cubicBezTo>
                    <a:pt x="62989" y="32806"/>
                    <a:pt x="62989" y="32806"/>
                    <a:pt x="62989" y="32806"/>
                  </a:cubicBezTo>
                  <a:cubicBezTo>
                    <a:pt x="61375" y="32806"/>
                    <a:pt x="61375" y="32806"/>
                    <a:pt x="61375" y="32806"/>
                  </a:cubicBezTo>
                  <a:cubicBezTo>
                    <a:pt x="60642" y="33742"/>
                    <a:pt x="60642" y="33742"/>
                    <a:pt x="60642" y="33742"/>
                  </a:cubicBezTo>
                  <a:close/>
                  <a:moveTo>
                    <a:pt x="65741" y="42203"/>
                  </a:moveTo>
                  <a:lnTo>
                    <a:pt x="65741" y="42203"/>
                  </a:lnTo>
                  <a:cubicBezTo>
                    <a:pt x="67172" y="41995"/>
                    <a:pt x="67172" y="41995"/>
                    <a:pt x="67172" y="41995"/>
                  </a:cubicBezTo>
                  <a:cubicBezTo>
                    <a:pt x="70840" y="42203"/>
                    <a:pt x="70840" y="42203"/>
                    <a:pt x="70840" y="42203"/>
                  </a:cubicBezTo>
                  <a:cubicBezTo>
                    <a:pt x="72821" y="43326"/>
                    <a:pt x="72821" y="43326"/>
                    <a:pt x="72821" y="43326"/>
                  </a:cubicBezTo>
                  <a:cubicBezTo>
                    <a:pt x="73555" y="42099"/>
                    <a:pt x="73555" y="42099"/>
                    <a:pt x="73555" y="42099"/>
                  </a:cubicBezTo>
                  <a:cubicBezTo>
                    <a:pt x="75573" y="41683"/>
                    <a:pt x="75573" y="41683"/>
                    <a:pt x="75573" y="41683"/>
                  </a:cubicBezTo>
                  <a:cubicBezTo>
                    <a:pt x="78104" y="42411"/>
                    <a:pt x="78104" y="42411"/>
                    <a:pt x="78104" y="42411"/>
                  </a:cubicBezTo>
                  <a:cubicBezTo>
                    <a:pt x="79571" y="41060"/>
                    <a:pt x="79571" y="41060"/>
                    <a:pt x="79571" y="41060"/>
                  </a:cubicBezTo>
                  <a:cubicBezTo>
                    <a:pt x="80819" y="41995"/>
                    <a:pt x="80819" y="41995"/>
                    <a:pt x="80819" y="41995"/>
                  </a:cubicBezTo>
                  <a:cubicBezTo>
                    <a:pt x="83387" y="42910"/>
                    <a:pt x="83387" y="42910"/>
                    <a:pt x="83387" y="42910"/>
                  </a:cubicBezTo>
                  <a:cubicBezTo>
                    <a:pt x="85918" y="42598"/>
                    <a:pt x="85918" y="42598"/>
                    <a:pt x="85918" y="42598"/>
                  </a:cubicBezTo>
                  <a:cubicBezTo>
                    <a:pt x="87202" y="41372"/>
                    <a:pt x="87202" y="41372"/>
                    <a:pt x="87202" y="41372"/>
                  </a:cubicBezTo>
                  <a:cubicBezTo>
                    <a:pt x="86652" y="40020"/>
                    <a:pt x="86652" y="40020"/>
                    <a:pt x="86652" y="40020"/>
                  </a:cubicBezTo>
                  <a:cubicBezTo>
                    <a:pt x="81919" y="38586"/>
                    <a:pt x="81919" y="38586"/>
                    <a:pt x="81919" y="38586"/>
                  </a:cubicBezTo>
                  <a:cubicBezTo>
                    <a:pt x="79571" y="39106"/>
                    <a:pt x="79571" y="39106"/>
                    <a:pt x="79571" y="39106"/>
                  </a:cubicBezTo>
                  <a:cubicBezTo>
                    <a:pt x="79388" y="38274"/>
                    <a:pt x="79388" y="38274"/>
                    <a:pt x="79388" y="38274"/>
                  </a:cubicBezTo>
                  <a:cubicBezTo>
                    <a:pt x="79755" y="37130"/>
                    <a:pt x="79755" y="37130"/>
                    <a:pt x="79755" y="37130"/>
                  </a:cubicBezTo>
                  <a:cubicBezTo>
                    <a:pt x="80672" y="37754"/>
                    <a:pt x="80672" y="37754"/>
                    <a:pt x="80672" y="37754"/>
                  </a:cubicBezTo>
                  <a:cubicBezTo>
                    <a:pt x="85221" y="37962"/>
                    <a:pt x="85221" y="37962"/>
                    <a:pt x="85221" y="37962"/>
                  </a:cubicBezTo>
                  <a:cubicBezTo>
                    <a:pt x="87569" y="37546"/>
                    <a:pt x="87569" y="37546"/>
                    <a:pt x="87569" y="37546"/>
                  </a:cubicBezTo>
                  <a:cubicBezTo>
                    <a:pt x="86102" y="37027"/>
                    <a:pt x="86102" y="37027"/>
                    <a:pt x="86102" y="37027"/>
                  </a:cubicBezTo>
                  <a:cubicBezTo>
                    <a:pt x="86652" y="35072"/>
                    <a:pt x="86652" y="35072"/>
                    <a:pt x="86652" y="35072"/>
                  </a:cubicBezTo>
                  <a:cubicBezTo>
                    <a:pt x="89220" y="34656"/>
                    <a:pt x="89220" y="34656"/>
                    <a:pt x="89220" y="34656"/>
                  </a:cubicBezTo>
                  <a:cubicBezTo>
                    <a:pt x="88486" y="33430"/>
                    <a:pt x="88486" y="33430"/>
                    <a:pt x="88486" y="33430"/>
                  </a:cubicBezTo>
                  <a:cubicBezTo>
                    <a:pt x="92668" y="31767"/>
                    <a:pt x="92668" y="31767"/>
                    <a:pt x="92668" y="31767"/>
                  </a:cubicBezTo>
                  <a:cubicBezTo>
                    <a:pt x="92668" y="29812"/>
                    <a:pt x="92668" y="29812"/>
                    <a:pt x="92668" y="29812"/>
                  </a:cubicBezTo>
                  <a:cubicBezTo>
                    <a:pt x="89770" y="29812"/>
                    <a:pt x="89770" y="29812"/>
                    <a:pt x="89770" y="29812"/>
                  </a:cubicBezTo>
                  <a:cubicBezTo>
                    <a:pt x="85918" y="29397"/>
                    <a:pt x="85918" y="29397"/>
                    <a:pt x="85918" y="29397"/>
                  </a:cubicBezTo>
                  <a:cubicBezTo>
                    <a:pt x="87202" y="26507"/>
                    <a:pt x="87202" y="26507"/>
                    <a:pt x="87202" y="26507"/>
                  </a:cubicBezTo>
                  <a:cubicBezTo>
                    <a:pt x="92485" y="26611"/>
                    <a:pt x="92485" y="26611"/>
                    <a:pt x="92485" y="26611"/>
                  </a:cubicBezTo>
                  <a:cubicBezTo>
                    <a:pt x="94503" y="26008"/>
                    <a:pt x="94503" y="26008"/>
                    <a:pt x="94503" y="26008"/>
                  </a:cubicBezTo>
                  <a:cubicBezTo>
                    <a:pt x="92852" y="24345"/>
                    <a:pt x="92852" y="24345"/>
                    <a:pt x="92852" y="24345"/>
                  </a:cubicBezTo>
                  <a:cubicBezTo>
                    <a:pt x="97768" y="25280"/>
                    <a:pt x="97768" y="25280"/>
                    <a:pt x="97768" y="25280"/>
                  </a:cubicBezTo>
                  <a:cubicBezTo>
                    <a:pt x="98685" y="23617"/>
                    <a:pt x="98685" y="23617"/>
                    <a:pt x="98685" y="23617"/>
                  </a:cubicBezTo>
                  <a:cubicBezTo>
                    <a:pt x="96851" y="22079"/>
                    <a:pt x="96851" y="22079"/>
                    <a:pt x="96851" y="22079"/>
                  </a:cubicBezTo>
                  <a:cubicBezTo>
                    <a:pt x="99235" y="21871"/>
                    <a:pt x="99235" y="21871"/>
                    <a:pt x="99235" y="21871"/>
                  </a:cubicBezTo>
                  <a:cubicBezTo>
                    <a:pt x="99602" y="20935"/>
                    <a:pt x="99602" y="20935"/>
                    <a:pt x="99602" y="20935"/>
                  </a:cubicBezTo>
                  <a:cubicBezTo>
                    <a:pt x="101583" y="21455"/>
                    <a:pt x="101583" y="21455"/>
                    <a:pt x="101583" y="21455"/>
                  </a:cubicBezTo>
                  <a:cubicBezTo>
                    <a:pt x="105215" y="17442"/>
                    <a:pt x="105215" y="17442"/>
                    <a:pt x="105215" y="17442"/>
                  </a:cubicBezTo>
                  <a:cubicBezTo>
                    <a:pt x="107416" y="16507"/>
                    <a:pt x="107416" y="16507"/>
                    <a:pt x="107416" y="16507"/>
                  </a:cubicBezTo>
                  <a:cubicBezTo>
                    <a:pt x="107049" y="15280"/>
                    <a:pt x="107049" y="15280"/>
                    <a:pt x="107049" y="15280"/>
                  </a:cubicBezTo>
                  <a:cubicBezTo>
                    <a:pt x="111048" y="13721"/>
                    <a:pt x="111048" y="13721"/>
                    <a:pt x="111048" y="13721"/>
                  </a:cubicBezTo>
                  <a:cubicBezTo>
                    <a:pt x="111232" y="12577"/>
                    <a:pt x="111232" y="12577"/>
                    <a:pt x="111232" y="12577"/>
                  </a:cubicBezTo>
                  <a:cubicBezTo>
                    <a:pt x="100483" y="15883"/>
                    <a:pt x="100483" y="15883"/>
                    <a:pt x="100483" y="15883"/>
                  </a:cubicBezTo>
                  <a:cubicBezTo>
                    <a:pt x="99749" y="15280"/>
                    <a:pt x="99749" y="15280"/>
                    <a:pt x="99749" y="15280"/>
                  </a:cubicBezTo>
                  <a:cubicBezTo>
                    <a:pt x="104335" y="13201"/>
                    <a:pt x="104335" y="13201"/>
                    <a:pt x="104335" y="13201"/>
                  </a:cubicBezTo>
                  <a:cubicBezTo>
                    <a:pt x="102317" y="13097"/>
                    <a:pt x="102317" y="13097"/>
                    <a:pt x="102317" y="13097"/>
                  </a:cubicBezTo>
                  <a:cubicBezTo>
                    <a:pt x="110498" y="11247"/>
                    <a:pt x="110498" y="11247"/>
                    <a:pt x="110498" y="11247"/>
                  </a:cubicBezTo>
                  <a:cubicBezTo>
                    <a:pt x="118349" y="6819"/>
                    <a:pt x="118349" y="6819"/>
                    <a:pt x="118349" y="6819"/>
                  </a:cubicBezTo>
                  <a:cubicBezTo>
                    <a:pt x="117065" y="5051"/>
                    <a:pt x="117065" y="5051"/>
                    <a:pt x="117065" y="5051"/>
                  </a:cubicBezTo>
                  <a:cubicBezTo>
                    <a:pt x="112882" y="5051"/>
                    <a:pt x="112882" y="5051"/>
                    <a:pt x="112882" y="5051"/>
                  </a:cubicBezTo>
                  <a:cubicBezTo>
                    <a:pt x="111965" y="3201"/>
                    <a:pt x="111965" y="3201"/>
                    <a:pt x="111965" y="3201"/>
                  </a:cubicBezTo>
                  <a:cubicBezTo>
                    <a:pt x="107049" y="2370"/>
                    <a:pt x="107049" y="2370"/>
                    <a:pt x="107049" y="2370"/>
                  </a:cubicBezTo>
                  <a:cubicBezTo>
                    <a:pt x="103601" y="3825"/>
                    <a:pt x="103601" y="3825"/>
                    <a:pt x="103601" y="3825"/>
                  </a:cubicBezTo>
                  <a:cubicBezTo>
                    <a:pt x="101216" y="3409"/>
                    <a:pt x="101216" y="3409"/>
                    <a:pt x="101216" y="3409"/>
                  </a:cubicBezTo>
                  <a:cubicBezTo>
                    <a:pt x="104848" y="1143"/>
                    <a:pt x="104848" y="1143"/>
                    <a:pt x="104848" y="1143"/>
                  </a:cubicBezTo>
                  <a:cubicBezTo>
                    <a:pt x="99602" y="831"/>
                    <a:pt x="99602" y="831"/>
                    <a:pt x="99602" y="831"/>
                  </a:cubicBezTo>
                  <a:cubicBezTo>
                    <a:pt x="96851" y="311"/>
                    <a:pt x="96851" y="311"/>
                    <a:pt x="96851" y="311"/>
                  </a:cubicBezTo>
                  <a:cubicBezTo>
                    <a:pt x="95053" y="623"/>
                    <a:pt x="95053" y="623"/>
                    <a:pt x="95053" y="623"/>
                  </a:cubicBezTo>
                  <a:cubicBezTo>
                    <a:pt x="91935" y="0"/>
                    <a:pt x="91935" y="0"/>
                    <a:pt x="91935" y="0"/>
                  </a:cubicBezTo>
                  <a:cubicBezTo>
                    <a:pt x="92118" y="2058"/>
                    <a:pt x="92118" y="2058"/>
                    <a:pt x="92118" y="2058"/>
                  </a:cubicBezTo>
                  <a:cubicBezTo>
                    <a:pt x="93952" y="3721"/>
                    <a:pt x="93952" y="3721"/>
                    <a:pt x="93952" y="3721"/>
                  </a:cubicBezTo>
                  <a:cubicBezTo>
                    <a:pt x="89036" y="831"/>
                    <a:pt x="89036" y="831"/>
                    <a:pt x="89036" y="831"/>
                  </a:cubicBezTo>
                  <a:cubicBezTo>
                    <a:pt x="85405" y="727"/>
                    <a:pt x="85405" y="727"/>
                    <a:pt x="85405" y="727"/>
                  </a:cubicBezTo>
                  <a:cubicBezTo>
                    <a:pt x="83387" y="1746"/>
                    <a:pt x="83387" y="1746"/>
                    <a:pt x="83387" y="1746"/>
                  </a:cubicBezTo>
                  <a:cubicBezTo>
                    <a:pt x="85405" y="2370"/>
                    <a:pt x="85405" y="2370"/>
                    <a:pt x="85405" y="2370"/>
                  </a:cubicBezTo>
                  <a:cubicBezTo>
                    <a:pt x="89220" y="4449"/>
                    <a:pt x="89220" y="4449"/>
                    <a:pt x="89220" y="4449"/>
                  </a:cubicBezTo>
                  <a:cubicBezTo>
                    <a:pt x="86285" y="5779"/>
                    <a:pt x="86285" y="5779"/>
                    <a:pt x="86285" y="5779"/>
                  </a:cubicBezTo>
                  <a:cubicBezTo>
                    <a:pt x="82837" y="2162"/>
                    <a:pt x="82837" y="2162"/>
                    <a:pt x="82837" y="2162"/>
                  </a:cubicBezTo>
                  <a:cubicBezTo>
                    <a:pt x="79388" y="1850"/>
                    <a:pt x="79388" y="1850"/>
                    <a:pt x="79388" y="1850"/>
                  </a:cubicBezTo>
                  <a:cubicBezTo>
                    <a:pt x="79021" y="2785"/>
                    <a:pt x="79021" y="2785"/>
                    <a:pt x="79021" y="2785"/>
                  </a:cubicBezTo>
                  <a:cubicBezTo>
                    <a:pt x="80489" y="3305"/>
                    <a:pt x="80489" y="3305"/>
                    <a:pt x="80489" y="3305"/>
                  </a:cubicBezTo>
                  <a:cubicBezTo>
                    <a:pt x="80122" y="4532"/>
                    <a:pt x="80122" y="4532"/>
                    <a:pt x="80122" y="4532"/>
                  </a:cubicBezTo>
                  <a:cubicBezTo>
                    <a:pt x="77737" y="4532"/>
                    <a:pt x="77737" y="4532"/>
                    <a:pt x="77737" y="4532"/>
                  </a:cubicBezTo>
                  <a:cubicBezTo>
                    <a:pt x="77737" y="5363"/>
                    <a:pt x="77737" y="5363"/>
                    <a:pt x="77737" y="5363"/>
                  </a:cubicBezTo>
                  <a:cubicBezTo>
                    <a:pt x="75389" y="4844"/>
                    <a:pt x="75389" y="4844"/>
                    <a:pt x="75389" y="4844"/>
                  </a:cubicBezTo>
                  <a:cubicBezTo>
                    <a:pt x="73372" y="6902"/>
                    <a:pt x="73372" y="6902"/>
                    <a:pt x="73372" y="6902"/>
                  </a:cubicBezTo>
                  <a:cubicBezTo>
                    <a:pt x="79388" y="10103"/>
                    <a:pt x="79388" y="10103"/>
                    <a:pt x="79388" y="10103"/>
                  </a:cubicBezTo>
                  <a:cubicBezTo>
                    <a:pt x="75573" y="8565"/>
                    <a:pt x="75573" y="8565"/>
                    <a:pt x="75573" y="8565"/>
                  </a:cubicBezTo>
                  <a:cubicBezTo>
                    <a:pt x="72638" y="8565"/>
                    <a:pt x="72638" y="8565"/>
                    <a:pt x="72638" y="8565"/>
                  </a:cubicBezTo>
                  <a:cubicBezTo>
                    <a:pt x="70107" y="6091"/>
                    <a:pt x="70107" y="6091"/>
                    <a:pt x="70107" y="6091"/>
                  </a:cubicBezTo>
                  <a:cubicBezTo>
                    <a:pt x="69189" y="6902"/>
                    <a:pt x="69189" y="6902"/>
                    <a:pt x="69189" y="6902"/>
                  </a:cubicBezTo>
                  <a:cubicBezTo>
                    <a:pt x="67722" y="6902"/>
                    <a:pt x="67722" y="6902"/>
                    <a:pt x="67722" y="6902"/>
                  </a:cubicBezTo>
                  <a:cubicBezTo>
                    <a:pt x="66988" y="8045"/>
                    <a:pt x="66988" y="8045"/>
                    <a:pt x="66988" y="8045"/>
                  </a:cubicBezTo>
                  <a:cubicBezTo>
                    <a:pt x="69006" y="8149"/>
                    <a:pt x="69006" y="8149"/>
                    <a:pt x="69006" y="8149"/>
                  </a:cubicBezTo>
                  <a:cubicBezTo>
                    <a:pt x="71574" y="9501"/>
                    <a:pt x="71574" y="9501"/>
                    <a:pt x="71574" y="9501"/>
                  </a:cubicBezTo>
                  <a:cubicBezTo>
                    <a:pt x="69373" y="9397"/>
                    <a:pt x="69373" y="9397"/>
                    <a:pt x="69373" y="9397"/>
                  </a:cubicBezTo>
                  <a:cubicBezTo>
                    <a:pt x="66988" y="9688"/>
                    <a:pt x="66988" y="9688"/>
                    <a:pt x="66988" y="9688"/>
                  </a:cubicBezTo>
                  <a:cubicBezTo>
                    <a:pt x="64273" y="8565"/>
                    <a:pt x="64273" y="8565"/>
                    <a:pt x="64273" y="8565"/>
                  </a:cubicBezTo>
                  <a:cubicBezTo>
                    <a:pt x="60825" y="9916"/>
                    <a:pt x="60825" y="9916"/>
                    <a:pt x="60825" y="9916"/>
                  </a:cubicBezTo>
                  <a:cubicBezTo>
                    <a:pt x="59908" y="10831"/>
                    <a:pt x="59908" y="10831"/>
                    <a:pt x="59908" y="10831"/>
                  </a:cubicBezTo>
                  <a:cubicBezTo>
                    <a:pt x="58073" y="10831"/>
                    <a:pt x="58073" y="10831"/>
                    <a:pt x="58073" y="10831"/>
                  </a:cubicBezTo>
                  <a:cubicBezTo>
                    <a:pt x="57340" y="11559"/>
                    <a:pt x="57340" y="11559"/>
                    <a:pt x="57340" y="11559"/>
                  </a:cubicBezTo>
                  <a:cubicBezTo>
                    <a:pt x="59724" y="12182"/>
                    <a:pt x="59724" y="12182"/>
                    <a:pt x="59724" y="12182"/>
                  </a:cubicBezTo>
                  <a:cubicBezTo>
                    <a:pt x="61889" y="12079"/>
                    <a:pt x="61889" y="12079"/>
                    <a:pt x="61889" y="12079"/>
                  </a:cubicBezTo>
                  <a:cubicBezTo>
                    <a:pt x="62989" y="12889"/>
                    <a:pt x="62989" y="12889"/>
                    <a:pt x="62989" y="12889"/>
                  </a:cubicBezTo>
                  <a:cubicBezTo>
                    <a:pt x="65924" y="12494"/>
                    <a:pt x="65924" y="12494"/>
                    <a:pt x="65924" y="12494"/>
                  </a:cubicBezTo>
                  <a:cubicBezTo>
                    <a:pt x="62439" y="14553"/>
                    <a:pt x="62439" y="14553"/>
                    <a:pt x="62439" y="14553"/>
                  </a:cubicBezTo>
                  <a:cubicBezTo>
                    <a:pt x="62806" y="16195"/>
                    <a:pt x="62806" y="16195"/>
                    <a:pt x="62806" y="16195"/>
                  </a:cubicBezTo>
                  <a:cubicBezTo>
                    <a:pt x="68822" y="15987"/>
                    <a:pt x="68822" y="15987"/>
                    <a:pt x="68822" y="15987"/>
                  </a:cubicBezTo>
                  <a:cubicBezTo>
                    <a:pt x="71207" y="15363"/>
                    <a:pt x="71207" y="15363"/>
                    <a:pt x="71207" y="15363"/>
                  </a:cubicBezTo>
                  <a:cubicBezTo>
                    <a:pt x="72271" y="16403"/>
                    <a:pt x="72271" y="16403"/>
                    <a:pt x="72271" y="16403"/>
                  </a:cubicBezTo>
                  <a:cubicBezTo>
                    <a:pt x="75389" y="16715"/>
                    <a:pt x="75389" y="16715"/>
                    <a:pt x="75389" y="16715"/>
                  </a:cubicBezTo>
                  <a:cubicBezTo>
                    <a:pt x="70107" y="18565"/>
                    <a:pt x="70107" y="18565"/>
                    <a:pt x="70107" y="18565"/>
                  </a:cubicBezTo>
                  <a:cubicBezTo>
                    <a:pt x="70107" y="20124"/>
                    <a:pt x="70107" y="20124"/>
                    <a:pt x="70107" y="20124"/>
                  </a:cubicBezTo>
                  <a:cubicBezTo>
                    <a:pt x="72088" y="19501"/>
                    <a:pt x="72088" y="19501"/>
                    <a:pt x="72088" y="19501"/>
                  </a:cubicBezTo>
                  <a:cubicBezTo>
                    <a:pt x="75940" y="18669"/>
                    <a:pt x="75940" y="18669"/>
                    <a:pt x="75940" y="18669"/>
                  </a:cubicBezTo>
                  <a:cubicBezTo>
                    <a:pt x="79021" y="18877"/>
                    <a:pt x="79021" y="18877"/>
                    <a:pt x="79021" y="18877"/>
                  </a:cubicBezTo>
                  <a:cubicBezTo>
                    <a:pt x="82286" y="17130"/>
                    <a:pt x="82286" y="17130"/>
                    <a:pt x="82286" y="17130"/>
                  </a:cubicBezTo>
                  <a:cubicBezTo>
                    <a:pt x="82103" y="15176"/>
                    <a:pt x="82103" y="15176"/>
                    <a:pt x="82103" y="15176"/>
                  </a:cubicBezTo>
                  <a:cubicBezTo>
                    <a:pt x="84487" y="13721"/>
                    <a:pt x="84487" y="13721"/>
                    <a:pt x="84487" y="13721"/>
                  </a:cubicBezTo>
                  <a:cubicBezTo>
                    <a:pt x="85221" y="15280"/>
                    <a:pt x="85221" y="15280"/>
                    <a:pt x="85221" y="15280"/>
                  </a:cubicBezTo>
                  <a:cubicBezTo>
                    <a:pt x="84304" y="16195"/>
                    <a:pt x="84304" y="16195"/>
                    <a:pt x="84304" y="16195"/>
                  </a:cubicBezTo>
                  <a:cubicBezTo>
                    <a:pt x="84671" y="17027"/>
                    <a:pt x="84671" y="17027"/>
                    <a:pt x="84671" y="17027"/>
                  </a:cubicBezTo>
                  <a:cubicBezTo>
                    <a:pt x="85735" y="16923"/>
                    <a:pt x="85735" y="16923"/>
                    <a:pt x="85735" y="16923"/>
                  </a:cubicBezTo>
                  <a:cubicBezTo>
                    <a:pt x="88303" y="17442"/>
                    <a:pt x="88303" y="17442"/>
                    <a:pt x="88303" y="17442"/>
                  </a:cubicBezTo>
                  <a:cubicBezTo>
                    <a:pt x="89036" y="18149"/>
                    <a:pt x="89036" y="18149"/>
                    <a:pt x="89036" y="18149"/>
                  </a:cubicBezTo>
                  <a:cubicBezTo>
                    <a:pt x="86468" y="18877"/>
                    <a:pt x="86468" y="18877"/>
                    <a:pt x="86468" y="18877"/>
                  </a:cubicBezTo>
                  <a:cubicBezTo>
                    <a:pt x="84304" y="18877"/>
                    <a:pt x="84304" y="18877"/>
                    <a:pt x="84304" y="18877"/>
                  </a:cubicBezTo>
                  <a:cubicBezTo>
                    <a:pt x="85221" y="19916"/>
                    <a:pt x="85221" y="19916"/>
                    <a:pt x="85221" y="19916"/>
                  </a:cubicBezTo>
                  <a:cubicBezTo>
                    <a:pt x="76820" y="21663"/>
                    <a:pt x="76820" y="21663"/>
                    <a:pt x="76820" y="21663"/>
                  </a:cubicBezTo>
                  <a:cubicBezTo>
                    <a:pt x="77003" y="22494"/>
                    <a:pt x="77003" y="22494"/>
                    <a:pt x="77003" y="22494"/>
                  </a:cubicBezTo>
                  <a:cubicBezTo>
                    <a:pt x="78654" y="23305"/>
                    <a:pt x="78654" y="23305"/>
                    <a:pt x="78654" y="23305"/>
                  </a:cubicBezTo>
                  <a:cubicBezTo>
                    <a:pt x="79205" y="24968"/>
                    <a:pt x="79205" y="24968"/>
                    <a:pt x="79205" y="24968"/>
                  </a:cubicBezTo>
                  <a:cubicBezTo>
                    <a:pt x="82103" y="25384"/>
                    <a:pt x="82103" y="25384"/>
                    <a:pt x="82103" y="25384"/>
                  </a:cubicBezTo>
                  <a:cubicBezTo>
                    <a:pt x="81039" y="26091"/>
                    <a:pt x="81039" y="26091"/>
                    <a:pt x="81039" y="26091"/>
                  </a:cubicBezTo>
                  <a:cubicBezTo>
                    <a:pt x="78838" y="26195"/>
                    <a:pt x="78838" y="26195"/>
                    <a:pt x="78838" y="26195"/>
                  </a:cubicBezTo>
                  <a:cubicBezTo>
                    <a:pt x="77187" y="24553"/>
                    <a:pt x="77187" y="24553"/>
                    <a:pt x="77187" y="24553"/>
                  </a:cubicBezTo>
                  <a:cubicBezTo>
                    <a:pt x="72271" y="21663"/>
                    <a:pt x="72271" y="21663"/>
                    <a:pt x="72271" y="21663"/>
                  </a:cubicBezTo>
                  <a:cubicBezTo>
                    <a:pt x="69556" y="21351"/>
                    <a:pt x="69556" y="21351"/>
                    <a:pt x="69556" y="21351"/>
                  </a:cubicBezTo>
                  <a:cubicBezTo>
                    <a:pt x="69556" y="22806"/>
                    <a:pt x="69556" y="22806"/>
                    <a:pt x="69556" y="22806"/>
                  </a:cubicBezTo>
                  <a:cubicBezTo>
                    <a:pt x="71354" y="23929"/>
                    <a:pt x="71354" y="23929"/>
                    <a:pt x="71354" y="23929"/>
                  </a:cubicBezTo>
                  <a:cubicBezTo>
                    <a:pt x="70473" y="24760"/>
                    <a:pt x="70473" y="24760"/>
                    <a:pt x="70473" y="24760"/>
                  </a:cubicBezTo>
                  <a:cubicBezTo>
                    <a:pt x="73188" y="25904"/>
                    <a:pt x="73188" y="25904"/>
                    <a:pt x="73188" y="25904"/>
                  </a:cubicBezTo>
                  <a:cubicBezTo>
                    <a:pt x="76123" y="29501"/>
                    <a:pt x="76123" y="29501"/>
                    <a:pt x="76123" y="29501"/>
                  </a:cubicBezTo>
                  <a:cubicBezTo>
                    <a:pt x="78471" y="29501"/>
                    <a:pt x="78471" y="29501"/>
                    <a:pt x="78471" y="29501"/>
                  </a:cubicBezTo>
                  <a:cubicBezTo>
                    <a:pt x="79755" y="30644"/>
                    <a:pt x="79755" y="30644"/>
                    <a:pt x="79755" y="30644"/>
                  </a:cubicBezTo>
                  <a:cubicBezTo>
                    <a:pt x="77187" y="31767"/>
                    <a:pt x="77187" y="31767"/>
                    <a:pt x="77187" y="31767"/>
                  </a:cubicBezTo>
                  <a:cubicBezTo>
                    <a:pt x="74839" y="30748"/>
                    <a:pt x="74839" y="30748"/>
                    <a:pt x="74839" y="30748"/>
                  </a:cubicBezTo>
                  <a:cubicBezTo>
                    <a:pt x="70473" y="30956"/>
                    <a:pt x="70473" y="30956"/>
                    <a:pt x="70473" y="30956"/>
                  </a:cubicBezTo>
                  <a:cubicBezTo>
                    <a:pt x="69740" y="32806"/>
                    <a:pt x="69740" y="32806"/>
                    <a:pt x="69740" y="32806"/>
                  </a:cubicBezTo>
                  <a:cubicBezTo>
                    <a:pt x="73738" y="33430"/>
                    <a:pt x="73738" y="33430"/>
                    <a:pt x="73738" y="33430"/>
                  </a:cubicBezTo>
                  <a:cubicBezTo>
                    <a:pt x="72638" y="36112"/>
                    <a:pt x="72638" y="36112"/>
                    <a:pt x="72638" y="36112"/>
                  </a:cubicBezTo>
                  <a:cubicBezTo>
                    <a:pt x="74839" y="37027"/>
                    <a:pt x="74839" y="37027"/>
                    <a:pt x="74839" y="37027"/>
                  </a:cubicBezTo>
                  <a:cubicBezTo>
                    <a:pt x="78654" y="35592"/>
                    <a:pt x="78654" y="35592"/>
                    <a:pt x="78654" y="35592"/>
                  </a:cubicBezTo>
                  <a:cubicBezTo>
                    <a:pt x="76820" y="37754"/>
                    <a:pt x="76820" y="37754"/>
                    <a:pt x="76820" y="37754"/>
                  </a:cubicBezTo>
                  <a:cubicBezTo>
                    <a:pt x="74105" y="38378"/>
                    <a:pt x="74105" y="38378"/>
                    <a:pt x="74105" y="38378"/>
                  </a:cubicBezTo>
                  <a:cubicBezTo>
                    <a:pt x="69006" y="35488"/>
                    <a:pt x="69006" y="35488"/>
                    <a:pt x="69006" y="35488"/>
                  </a:cubicBezTo>
                  <a:cubicBezTo>
                    <a:pt x="66988" y="36424"/>
                    <a:pt x="66988" y="36424"/>
                    <a:pt x="66988" y="36424"/>
                  </a:cubicBezTo>
                  <a:cubicBezTo>
                    <a:pt x="69923" y="38482"/>
                    <a:pt x="69923" y="38482"/>
                    <a:pt x="69923" y="38482"/>
                  </a:cubicBezTo>
                  <a:cubicBezTo>
                    <a:pt x="69373" y="39625"/>
                    <a:pt x="69373" y="39625"/>
                    <a:pt x="69373" y="39625"/>
                  </a:cubicBezTo>
                  <a:cubicBezTo>
                    <a:pt x="67905" y="39313"/>
                    <a:pt x="67905" y="39313"/>
                    <a:pt x="67905" y="39313"/>
                  </a:cubicBezTo>
                  <a:cubicBezTo>
                    <a:pt x="63723" y="40436"/>
                    <a:pt x="63723" y="40436"/>
                    <a:pt x="63723" y="40436"/>
                  </a:cubicBezTo>
                  <a:cubicBezTo>
                    <a:pt x="65741" y="42203"/>
                    <a:pt x="65741" y="42203"/>
                    <a:pt x="65741" y="42203"/>
                  </a:cubicBezTo>
                  <a:close/>
                  <a:moveTo>
                    <a:pt x="50626" y="35592"/>
                  </a:moveTo>
                  <a:lnTo>
                    <a:pt x="50626" y="35592"/>
                  </a:lnTo>
                  <a:cubicBezTo>
                    <a:pt x="51543" y="34760"/>
                    <a:pt x="51543" y="34760"/>
                    <a:pt x="51543" y="34760"/>
                  </a:cubicBezTo>
                  <a:cubicBezTo>
                    <a:pt x="54258" y="34760"/>
                    <a:pt x="54258" y="34760"/>
                    <a:pt x="54258" y="34760"/>
                  </a:cubicBezTo>
                  <a:cubicBezTo>
                    <a:pt x="54258" y="32702"/>
                    <a:pt x="54258" y="32702"/>
                    <a:pt x="54258" y="32702"/>
                  </a:cubicBezTo>
                  <a:cubicBezTo>
                    <a:pt x="54808" y="32286"/>
                    <a:pt x="54808" y="32286"/>
                    <a:pt x="54808" y="32286"/>
                  </a:cubicBezTo>
                  <a:cubicBezTo>
                    <a:pt x="53524" y="31164"/>
                    <a:pt x="53524" y="31164"/>
                    <a:pt x="53524" y="31164"/>
                  </a:cubicBezTo>
                  <a:cubicBezTo>
                    <a:pt x="51910" y="31164"/>
                    <a:pt x="51910" y="31164"/>
                    <a:pt x="51910" y="31164"/>
                  </a:cubicBezTo>
                  <a:cubicBezTo>
                    <a:pt x="52094" y="30540"/>
                    <a:pt x="52094" y="30540"/>
                    <a:pt x="52094" y="30540"/>
                  </a:cubicBezTo>
                  <a:cubicBezTo>
                    <a:pt x="48242" y="29293"/>
                    <a:pt x="48242" y="29293"/>
                    <a:pt x="48242" y="29293"/>
                  </a:cubicBezTo>
                  <a:cubicBezTo>
                    <a:pt x="48425" y="30956"/>
                    <a:pt x="48425" y="30956"/>
                    <a:pt x="48425" y="30956"/>
                  </a:cubicBezTo>
                  <a:cubicBezTo>
                    <a:pt x="47875" y="31268"/>
                    <a:pt x="47875" y="31268"/>
                    <a:pt x="47875" y="31268"/>
                  </a:cubicBezTo>
                  <a:cubicBezTo>
                    <a:pt x="49159" y="32910"/>
                    <a:pt x="49159" y="32910"/>
                    <a:pt x="49159" y="32910"/>
                  </a:cubicBezTo>
                  <a:cubicBezTo>
                    <a:pt x="50810" y="33326"/>
                    <a:pt x="50810" y="33326"/>
                    <a:pt x="50810" y="33326"/>
                  </a:cubicBezTo>
                  <a:cubicBezTo>
                    <a:pt x="48975" y="33742"/>
                    <a:pt x="48975" y="33742"/>
                    <a:pt x="48975" y="33742"/>
                  </a:cubicBezTo>
                  <a:cubicBezTo>
                    <a:pt x="50259" y="34864"/>
                    <a:pt x="50259" y="34864"/>
                    <a:pt x="50259" y="34864"/>
                  </a:cubicBezTo>
                  <a:cubicBezTo>
                    <a:pt x="50626" y="35592"/>
                    <a:pt x="50626" y="35592"/>
                    <a:pt x="50626" y="35592"/>
                  </a:cubicBezTo>
                  <a:close/>
                  <a:moveTo>
                    <a:pt x="51910" y="36112"/>
                  </a:moveTo>
                  <a:lnTo>
                    <a:pt x="51910" y="36112"/>
                  </a:lnTo>
                  <a:cubicBezTo>
                    <a:pt x="53158" y="35384"/>
                    <a:pt x="53158" y="35384"/>
                    <a:pt x="53158" y="35384"/>
                  </a:cubicBezTo>
                  <a:cubicBezTo>
                    <a:pt x="53708" y="35592"/>
                    <a:pt x="53708" y="35592"/>
                    <a:pt x="53708" y="35592"/>
                  </a:cubicBezTo>
                  <a:cubicBezTo>
                    <a:pt x="56789" y="35696"/>
                    <a:pt x="56789" y="35696"/>
                    <a:pt x="56789" y="35696"/>
                  </a:cubicBezTo>
                  <a:cubicBezTo>
                    <a:pt x="57890" y="36216"/>
                    <a:pt x="57890" y="36216"/>
                    <a:pt x="57890" y="36216"/>
                  </a:cubicBezTo>
                  <a:cubicBezTo>
                    <a:pt x="57156" y="36632"/>
                    <a:pt x="57156" y="36632"/>
                    <a:pt x="57156" y="36632"/>
                  </a:cubicBezTo>
                  <a:cubicBezTo>
                    <a:pt x="57156" y="37442"/>
                    <a:pt x="57156" y="37442"/>
                    <a:pt x="57156" y="37442"/>
                  </a:cubicBezTo>
                  <a:cubicBezTo>
                    <a:pt x="52607" y="36923"/>
                    <a:pt x="52607" y="36923"/>
                    <a:pt x="52607" y="36923"/>
                  </a:cubicBezTo>
                  <a:cubicBezTo>
                    <a:pt x="51910" y="36112"/>
                    <a:pt x="51910" y="36112"/>
                    <a:pt x="51910" y="36112"/>
                  </a:cubicBezTo>
                  <a:close/>
                  <a:moveTo>
                    <a:pt x="15664" y="40124"/>
                  </a:moveTo>
                  <a:lnTo>
                    <a:pt x="15664" y="40124"/>
                  </a:lnTo>
                  <a:cubicBezTo>
                    <a:pt x="16215" y="40540"/>
                    <a:pt x="16215" y="40540"/>
                    <a:pt x="16215" y="40540"/>
                  </a:cubicBezTo>
                  <a:cubicBezTo>
                    <a:pt x="18049" y="40540"/>
                    <a:pt x="18049" y="40540"/>
                    <a:pt x="18049" y="40540"/>
                  </a:cubicBezTo>
                  <a:cubicBezTo>
                    <a:pt x="18232" y="40228"/>
                    <a:pt x="18232" y="40228"/>
                    <a:pt x="18232" y="40228"/>
                  </a:cubicBezTo>
                  <a:cubicBezTo>
                    <a:pt x="17315" y="39708"/>
                    <a:pt x="17315" y="39708"/>
                    <a:pt x="17315" y="39708"/>
                  </a:cubicBezTo>
                  <a:cubicBezTo>
                    <a:pt x="15664" y="40124"/>
                    <a:pt x="15664" y="40124"/>
                    <a:pt x="15664" y="40124"/>
                  </a:cubicBezTo>
                  <a:close/>
                  <a:moveTo>
                    <a:pt x="4732" y="44781"/>
                  </a:moveTo>
                  <a:lnTo>
                    <a:pt x="4732" y="44781"/>
                  </a:lnTo>
                  <a:cubicBezTo>
                    <a:pt x="3668" y="43118"/>
                    <a:pt x="3668" y="43118"/>
                    <a:pt x="3668" y="43118"/>
                  </a:cubicBezTo>
                  <a:cubicBezTo>
                    <a:pt x="2751" y="44158"/>
                    <a:pt x="2751" y="44158"/>
                    <a:pt x="2751" y="44158"/>
                  </a:cubicBezTo>
                  <a:cubicBezTo>
                    <a:pt x="366" y="43846"/>
                    <a:pt x="366" y="43846"/>
                    <a:pt x="366" y="43846"/>
                  </a:cubicBezTo>
                  <a:cubicBezTo>
                    <a:pt x="733" y="43222"/>
                    <a:pt x="733" y="43222"/>
                    <a:pt x="733" y="43222"/>
                  </a:cubicBezTo>
                  <a:cubicBezTo>
                    <a:pt x="0" y="43014"/>
                    <a:pt x="0" y="43014"/>
                    <a:pt x="0" y="43014"/>
                  </a:cubicBezTo>
                  <a:cubicBezTo>
                    <a:pt x="1650" y="41787"/>
                    <a:pt x="1650" y="41787"/>
                    <a:pt x="1650" y="41787"/>
                  </a:cubicBezTo>
                  <a:cubicBezTo>
                    <a:pt x="2751" y="41787"/>
                    <a:pt x="2751" y="41787"/>
                    <a:pt x="2751" y="41787"/>
                  </a:cubicBezTo>
                  <a:cubicBezTo>
                    <a:pt x="7483" y="37650"/>
                    <a:pt x="7483" y="37650"/>
                    <a:pt x="7483" y="37650"/>
                  </a:cubicBezTo>
                  <a:cubicBezTo>
                    <a:pt x="9648" y="37442"/>
                    <a:pt x="9648" y="37442"/>
                    <a:pt x="9648" y="37442"/>
                  </a:cubicBezTo>
                  <a:cubicBezTo>
                    <a:pt x="10565" y="37754"/>
                    <a:pt x="10565" y="37754"/>
                    <a:pt x="10565" y="37754"/>
                  </a:cubicBezTo>
                  <a:cubicBezTo>
                    <a:pt x="11849" y="37442"/>
                    <a:pt x="11849" y="37442"/>
                    <a:pt x="11849" y="37442"/>
                  </a:cubicBezTo>
                  <a:cubicBezTo>
                    <a:pt x="10749" y="37027"/>
                    <a:pt x="10749" y="37027"/>
                    <a:pt x="10749" y="37027"/>
                  </a:cubicBezTo>
                  <a:cubicBezTo>
                    <a:pt x="12033" y="36735"/>
                    <a:pt x="12033" y="36735"/>
                    <a:pt x="12033" y="36735"/>
                  </a:cubicBezTo>
                  <a:cubicBezTo>
                    <a:pt x="14380" y="37754"/>
                    <a:pt x="14380" y="37754"/>
                    <a:pt x="14380" y="37754"/>
                  </a:cubicBezTo>
                  <a:cubicBezTo>
                    <a:pt x="12399" y="38482"/>
                    <a:pt x="12399" y="38482"/>
                    <a:pt x="12399" y="38482"/>
                  </a:cubicBezTo>
                  <a:cubicBezTo>
                    <a:pt x="13683" y="39812"/>
                    <a:pt x="13683" y="39812"/>
                    <a:pt x="13683" y="39812"/>
                  </a:cubicBezTo>
                  <a:cubicBezTo>
                    <a:pt x="12583" y="39812"/>
                    <a:pt x="12583" y="39812"/>
                    <a:pt x="12583" y="39812"/>
                  </a:cubicBezTo>
                  <a:cubicBezTo>
                    <a:pt x="12950" y="40852"/>
                    <a:pt x="12950" y="40852"/>
                    <a:pt x="12950" y="40852"/>
                  </a:cubicBezTo>
                  <a:cubicBezTo>
                    <a:pt x="11115" y="41476"/>
                    <a:pt x="11115" y="41476"/>
                    <a:pt x="11115" y="41476"/>
                  </a:cubicBezTo>
                  <a:cubicBezTo>
                    <a:pt x="10565" y="42702"/>
                    <a:pt x="10565" y="42702"/>
                    <a:pt x="10565" y="42702"/>
                  </a:cubicBezTo>
                  <a:cubicBezTo>
                    <a:pt x="8951" y="41891"/>
                    <a:pt x="8951" y="41891"/>
                    <a:pt x="8951" y="41891"/>
                  </a:cubicBezTo>
                  <a:cubicBezTo>
                    <a:pt x="9831" y="40228"/>
                    <a:pt x="9831" y="40228"/>
                    <a:pt x="9831" y="40228"/>
                  </a:cubicBezTo>
                  <a:cubicBezTo>
                    <a:pt x="8584" y="40540"/>
                    <a:pt x="8584" y="40540"/>
                    <a:pt x="8584" y="40540"/>
                  </a:cubicBezTo>
                  <a:cubicBezTo>
                    <a:pt x="8217" y="41683"/>
                    <a:pt x="8217" y="41683"/>
                    <a:pt x="8217" y="41683"/>
                  </a:cubicBezTo>
                  <a:cubicBezTo>
                    <a:pt x="7667" y="41476"/>
                    <a:pt x="7667" y="41476"/>
                    <a:pt x="7667" y="41476"/>
                  </a:cubicBezTo>
                  <a:cubicBezTo>
                    <a:pt x="8401" y="42494"/>
                    <a:pt x="8401" y="42494"/>
                    <a:pt x="8401" y="42494"/>
                  </a:cubicBezTo>
                  <a:cubicBezTo>
                    <a:pt x="7117" y="43430"/>
                    <a:pt x="7117" y="43430"/>
                    <a:pt x="7117" y="43430"/>
                  </a:cubicBezTo>
                  <a:cubicBezTo>
                    <a:pt x="6566" y="42494"/>
                    <a:pt x="6566" y="42494"/>
                    <a:pt x="6566" y="42494"/>
                  </a:cubicBezTo>
                  <a:cubicBezTo>
                    <a:pt x="6016" y="42702"/>
                    <a:pt x="6016" y="42702"/>
                    <a:pt x="6016" y="42702"/>
                  </a:cubicBezTo>
                  <a:cubicBezTo>
                    <a:pt x="5833" y="44261"/>
                    <a:pt x="5833" y="44261"/>
                    <a:pt x="5833" y="44261"/>
                  </a:cubicBezTo>
                  <a:cubicBezTo>
                    <a:pt x="4732" y="44781"/>
                    <a:pt x="4732" y="44781"/>
                    <a:pt x="4732" y="44781"/>
                  </a:cubicBezTo>
                  <a:close/>
                  <a:moveTo>
                    <a:pt x="8401" y="46320"/>
                  </a:moveTo>
                  <a:lnTo>
                    <a:pt x="8401" y="46320"/>
                  </a:lnTo>
                  <a:cubicBezTo>
                    <a:pt x="9134" y="45904"/>
                    <a:pt x="9134" y="45904"/>
                    <a:pt x="9134" y="45904"/>
                  </a:cubicBezTo>
                  <a:cubicBezTo>
                    <a:pt x="10565" y="43430"/>
                    <a:pt x="10565" y="43430"/>
                    <a:pt x="10565" y="43430"/>
                  </a:cubicBezTo>
                  <a:cubicBezTo>
                    <a:pt x="8584" y="44158"/>
                    <a:pt x="8584" y="44158"/>
                    <a:pt x="8584" y="44158"/>
                  </a:cubicBezTo>
                  <a:cubicBezTo>
                    <a:pt x="6933" y="45488"/>
                    <a:pt x="6933" y="45488"/>
                    <a:pt x="6933" y="45488"/>
                  </a:cubicBezTo>
                  <a:cubicBezTo>
                    <a:pt x="8401" y="46320"/>
                    <a:pt x="8401" y="46320"/>
                    <a:pt x="8401" y="46320"/>
                  </a:cubicBezTo>
                  <a:close/>
                  <a:moveTo>
                    <a:pt x="32613" y="48170"/>
                  </a:moveTo>
                  <a:lnTo>
                    <a:pt x="32613" y="48170"/>
                  </a:lnTo>
                  <a:cubicBezTo>
                    <a:pt x="31329" y="48794"/>
                    <a:pt x="31329" y="48794"/>
                    <a:pt x="31329" y="48794"/>
                  </a:cubicBezTo>
                  <a:cubicBezTo>
                    <a:pt x="29678" y="47962"/>
                    <a:pt x="29678" y="47962"/>
                    <a:pt x="29678" y="47962"/>
                  </a:cubicBezTo>
                  <a:cubicBezTo>
                    <a:pt x="28394" y="48690"/>
                    <a:pt x="28394" y="48690"/>
                    <a:pt x="28394" y="48690"/>
                  </a:cubicBezTo>
                  <a:cubicBezTo>
                    <a:pt x="27881" y="47962"/>
                    <a:pt x="27881" y="47962"/>
                    <a:pt x="27881" y="47962"/>
                  </a:cubicBezTo>
                  <a:cubicBezTo>
                    <a:pt x="26964" y="48378"/>
                    <a:pt x="26964" y="48378"/>
                    <a:pt x="26964" y="48378"/>
                  </a:cubicBezTo>
                  <a:cubicBezTo>
                    <a:pt x="26964" y="48378"/>
                    <a:pt x="24029" y="49106"/>
                    <a:pt x="23662" y="49106"/>
                  </a:cubicBezTo>
                  <a:cubicBezTo>
                    <a:pt x="23515" y="49106"/>
                    <a:pt x="23845" y="49625"/>
                    <a:pt x="23845" y="49625"/>
                  </a:cubicBezTo>
                  <a:cubicBezTo>
                    <a:pt x="20397" y="50748"/>
                    <a:pt x="20397" y="50748"/>
                    <a:pt x="20397" y="50748"/>
                  </a:cubicBezTo>
                  <a:cubicBezTo>
                    <a:pt x="17866" y="50436"/>
                    <a:pt x="17866" y="50436"/>
                    <a:pt x="17866" y="50436"/>
                  </a:cubicBezTo>
                  <a:cubicBezTo>
                    <a:pt x="16582" y="49625"/>
                    <a:pt x="16582" y="49625"/>
                    <a:pt x="16582" y="49625"/>
                  </a:cubicBezTo>
                  <a:cubicBezTo>
                    <a:pt x="18599" y="48482"/>
                    <a:pt x="18599" y="48482"/>
                    <a:pt x="18599" y="48482"/>
                  </a:cubicBezTo>
                  <a:cubicBezTo>
                    <a:pt x="20947" y="48274"/>
                    <a:pt x="20947" y="48274"/>
                    <a:pt x="20947" y="48274"/>
                  </a:cubicBezTo>
                  <a:cubicBezTo>
                    <a:pt x="21498" y="48586"/>
                    <a:pt x="21498" y="48586"/>
                    <a:pt x="21498" y="48586"/>
                  </a:cubicBezTo>
                  <a:cubicBezTo>
                    <a:pt x="23295" y="47151"/>
                    <a:pt x="23295" y="47151"/>
                    <a:pt x="23295" y="47151"/>
                  </a:cubicBezTo>
                  <a:cubicBezTo>
                    <a:pt x="20764" y="47775"/>
                    <a:pt x="20764" y="47775"/>
                    <a:pt x="20764" y="47775"/>
                  </a:cubicBezTo>
                  <a:cubicBezTo>
                    <a:pt x="19663" y="47359"/>
                    <a:pt x="19663" y="47359"/>
                    <a:pt x="19663" y="47359"/>
                  </a:cubicBezTo>
                  <a:cubicBezTo>
                    <a:pt x="19480" y="48066"/>
                    <a:pt x="19480" y="48066"/>
                    <a:pt x="19480" y="48066"/>
                  </a:cubicBezTo>
                  <a:cubicBezTo>
                    <a:pt x="17132" y="48170"/>
                    <a:pt x="17132" y="48170"/>
                    <a:pt x="17132" y="48170"/>
                  </a:cubicBezTo>
                  <a:cubicBezTo>
                    <a:pt x="18599" y="46424"/>
                    <a:pt x="18599" y="46424"/>
                    <a:pt x="18599" y="46424"/>
                  </a:cubicBezTo>
                  <a:cubicBezTo>
                    <a:pt x="17315" y="46424"/>
                    <a:pt x="17315" y="46424"/>
                    <a:pt x="17315" y="46424"/>
                  </a:cubicBezTo>
                  <a:cubicBezTo>
                    <a:pt x="16765" y="47151"/>
                    <a:pt x="16765" y="47151"/>
                    <a:pt x="16765" y="47151"/>
                  </a:cubicBezTo>
                  <a:cubicBezTo>
                    <a:pt x="16215" y="47047"/>
                    <a:pt x="16215" y="47047"/>
                    <a:pt x="16215" y="47047"/>
                  </a:cubicBezTo>
                  <a:cubicBezTo>
                    <a:pt x="16398" y="47775"/>
                    <a:pt x="16398" y="47775"/>
                    <a:pt x="16398" y="47775"/>
                  </a:cubicBezTo>
                  <a:cubicBezTo>
                    <a:pt x="15298" y="48378"/>
                    <a:pt x="15298" y="48378"/>
                    <a:pt x="15298" y="48378"/>
                  </a:cubicBezTo>
                  <a:cubicBezTo>
                    <a:pt x="14747" y="47650"/>
                    <a:pt x="14747" y="47650"/>
                    <a:pt x="14747" y="47650"/>
                  </a:cubicBezTo>
                  <a:cubicBezTo>
                    <a:pt x="14050" y="48482"/>
                    <a:pt x="14050" y="48482"/>
                    <a:pt x="14050" y="48482"/>
                  </a:cubicBezTo>
                  <a:cubicBezTo>
                    <a:pt x="12766" y="47650"/>
                    <a:pt x="12766" y="47650"/>
                    <a:pt x="12766" y="47650"/>
                  </a:cubicBezTo>
                  <a:cubicBezTo>
                    <a:pt x="12399" y="47962"/>
                    <a:pt x="12399" y="47962"/>
                    <a:pt x="12399" y="47962"/>
                  </a:cubicBezTo>
                  <a:cubicBezTo>
                    <a:pt x="9831" y="47255"/>
                    <a:pt x="9831" y="47255"/>
                    <a:pt x="9831" y="47255"/>
                  </a:cubicBezTo>
                  <a:cubicBezTo>
                    <a:pt x="10932" y="46112"/>
                    <a:pt x="10932" y="46112"/>
                    <a:pt x="10932" y="46112"/>
                  </a:cubicBezTo>
                  <a:cubicBezTo>
                    <a:pt x="13133" y="46320"/>
                    <a:pt x="13133" y="46320"/>
                    <a:pt x="13133" y="46320"/>
                  </a:cubicBezTo>
                  <a:cubicBezTo>
                    <a:pt x="15114" y="45280"/>
                    <a:pt x="15114" y="45280"/>
                    <a:pt x="15114" y="45280"/>
                  </a:cubicBezTo>
                  <a:cubicBezTo>
                    <a:pt x="12766" y="45904"/>
                    <a:pt x="12766" y="45904"/>
                    <a:pt x="12766" y="45904"/>
                  </a:cubicBezTo>
                  <a:cubicBezTo>
                    <a:pt x="10932" y="45904"/>
                    <a:pt x="10932" y="45904"/>
                    <a:pt x="10932" y="45904"/>
                  </a:cubicBezTo>
                  <a:cubicBezTo>
                    <a:pt x="11115" y="45072"/>
                    <a:pt x="11115" y="45072"/>
                    <a:pt x="11115" y="45072"/>
                  </a:cubicBezTo>
                  <a:cubicBezTo>
                    <a:pt x="15298" y="44573"/>
                    <a:pt x="15298" y="44573"/>
                    <a:pt x="15298" y="44573"/>
                  </a:cubicBezTo>
                  <a:cubicBezTo>
                    <a:pt x="11666" y="44469"/>
                    <a:pt x="11666" y="44469"/>
                    <a:pt x="11666" y="44469"/>
                  </a:cubicBezTo>
                  <a:cubicBezTo>
                    <a:pt x="12399" y="43118"/>
                    <a:pt x="12399" y="43118"/>
                    <a:pt x="12399" y="43118"/>
                  </a:cubicBezTo>
                  <a:cubicBezTo>
                    <a:pt x="15664" y="43118"/>
                    <a:pt x="15664" y="43118"/>
                    <a:pt x="15664" y="43118"/>
                  </a:cubicBezTo>
                  <a:cubicBezTo>
                    <a:pt x="13317" y="42598"/>
                    <a:pt x="13317" y="42598"/>
                    <a:pt x="13317" y="42598"/>
                  </a:cubicBezTo>
                  <a:cubicBezTo>
                    <a:pt x="13830" y="41891"/>
                    <a:pt x="13830" y="41891"/>
                    <a:pt x="13830" y="41891"/>
                  </a:cubicBezTo>
                  <a:cubicBezTo>
                    <a:pt x="16765" y="41683"/>
                    <a:pt x="16765" y="41683"/>
                    <a:pt x="16765" y="41683"/>
                  </a:cubicBezTo>
                  <a:cubicBezTo>
                    <a:pt x="16765" y="42910"/>
                    <a:pt x="16765" y="42910"/>
                    <a:pt x="16765" y="42910"/>
                  </a:cubicBezTo>
                  <a:cubicBezTo>
                    <a:pt x="19296" y="42494"/>
                    <a:pt x="19296" y="42494"/>
                    <a:pt x="19296" y="42494"/>
                  </a:cubicBezTo>
                  <a:cubicBezTo>
                    <a:pt x="21498" y="44158"/>
                    <a:pt x="21498" y="44158"/>
                    <a:pt x="21498" y="44158"/>
                  </a:cubicBezTo>
                  <a:cubicBezTo>
                    <a:pt x="20764" y="44781"/>
                    <a:pt x="20764" y="44781"/>
                    <a:pt x="20764" y="44781"/>
                  </a:cubicBezTo>
                  <a:cubicBezTo>
                    <a:pt x="21864" y="44677"/>
                    <a:pt x="21864" y="44677"/>
                    <a:pt x="21864" y="44677"/>
                  </a:cubicBezTo>
                  <a:cubicBezTo>
                    <a:pt x="22965" y="46008"/>
                    <a:pt x="22965" y="46008"/>
                    <a:pt x="22965" y="46008"/>
                  </a:cubicBezTo>
                  <a:cubicBezTo>
                    <a:pt x="26964" y="46008"/>
                    <a:pt x="26964" y="46008"/>
                    <a:pt x="26964" y="46008"/>
                  </a:cubicBezTo>
                  <a:cubicBezTo>
                    <a:pt x="27514" y="45384"/>
                    <a:pt x="27514" y="45384"/>
                    <a:pt x="27514" y="45384"/>
                  </a:cubicBezTo>
                  <a:cubicBezTo>
                    <a:pt x="25313" y="44365"/>
                    <a:pt x="25313" y="44365"/>
                    <a:pt x="25313" y="44365"/>
                  </a:cubicBezTo>
                  <a:cubicBezTo>
                    <a:pt x="26780" y="43742"/>
                    <a:pt x="26780" y="43742"/>
                    <a:pt x="26780" y="43742"/>
                  </a:cubicBezTo>
                  <a:cubicBezTo>
                    <a:pt x="24029" y="41995"/>
                    <a:pt x="24029" y="41995"/>
                    <a:pt x="24029" y="41995"/>
                  </a:cubicBezTo>
                  <a:cubicBezTo>
                    <a:pt x="25863" y="41580"/>
                    <a:pt x="25863" y="41580"/>
                    <a:pt x="25863" y="41580"/>
                  </a:cubicBezTo>
                  <a:cubicBezTo>
                    <a:pt x="26413" y="40124"/>
                    <a:pt x="26413" y="40124"/>
                    <a:pt x="26413" y="40124"/>
                  </a:cubicBezTo>
                  <a:cubicBezTo>
                    <a:pt x="27514" y="40020"/>
                    <a:pt x="27514" y="40020"/>
                    <a:pt x="27514" y="40020"/>
                  </a:cubicBezTo>
                  <a:cubicBezTo>
                    <a:pt x="28211" y="40540"/>
                    <a:pt x="28211" y="40540"/>
                    <a:pt x="28211" y="40540"/>
                  </a:cubicBezTo>
                  <a:cubicBezTo>
                    <a:pt x="27514" y="41060"/>
                    <a:pt x="27514" y="41060"/>
                    <a:pt x="27514" y="41060"/>
                  </a:cubicBezTo>
                  <a:cubicBezTo>
                    <a:pt x="28761" y="42411"/>
                    <a:pt x="28761" y="42411"/>
                    <a:pt x="28761" y="42411"/>
                  </a:cubicBezTo>
                  <a:cubicBezTo>
                    <a:pt x="28211" y="43638"/>
                    <a:pt x="28211" y="43638"/>
                    <a:pt x="28211" y="43638"/>
                  </a:cubicBezTo>
                  <a:cubicBezTo>
                    <a:pt x="30045" y="43742"/>
                    <a:pt x="30045" y="43742"/>
                    <a:pt x="30045" y="43742"/>
                  </a:cubicBezTo>
                  <a:cubicBezTo>
                    <a:pt x="29128" y="44781"/>
                    <a:pt x="29128" y="44781"/>
                    <a:pt x="29128" y="44781"/>
                  </a:cubicBezTo>
                  <a:cubicBezTo>
                    <a:pt x="30596" y="44261"/>
                    <a:pt x="30596" y="44261"/>
                    <a:pt x="30596" y="44261"/>
                  </a:cubicBezTo>
                  <a:cubicBezTo>
                    <a:pt x="31146" y="45280"/>
                    <a:pt x="31146" y="45280"/>
                    <a:pt x="31146" y="45280"/>
                  </a:cubicBezTo>
                  <a:cubicBezTo>
                    <a:pt x="31329" y="44054"/>
                    <a:pt x="31329" y="44054"/>
                    <a:pt x="31329" y="44054"/>
                  </a:cubicBezTo>
                  <a:cubicBezTo>
                    <a:pt x="32980" y="44054"/>
                    <a:pt x="32980" y="44054"/>
                    <a:pt x="32980" y="44054"/>
                  </a:cubicBezTo>
                  <a:cubicBezTo>
                    <a:pt x="34044" y="45904"/>
                    <a:pt x="34044" y="45904"/>
                    <a:pt x="34044" y="45904"/>
                  </a:cubicBezTo>
                  <a:cubicBezTo>
                    <a:pt x="33494" y="46112"/>
                    <a:pt x="33494" y="46112"/>
                    <a:pt x="33494" y="46112"/>
                  </a:cubicBezTo>
                  <a:cubicBezTo>
                    <a:pt x="32613" y="48170"/>
                    <a:pt x="32613" y="48170"/>
                    <a:pt x="32613" y="48170"/>
                  </a:cubicBezTo>
                  <a:close/>
                  <a:moveTo>
                    <a:pt x="44610" y="35280"/>
                  </a:moveTo>
                  <a:lnTo>
                    <a:pt x="44610" y="35280"/>
                  </a:lnTo>
                  <a:cubicBezTo>
                    <a:pt x="43142" y="34656"/>
                    <a:pt x="43142" y="34656"/>
                    <a:pt x="43142" y="34656"/>
                  </a:cubicBezTo>
                  <a:cubicBezTo>
                    <a:pt x="42445" y="33014"/>
                    <a:pt x="42445" y="33014"/>
                    <a:pt x="42445" y="33014"/>
                  </a:cubicBezTo>
                  <a:cubicBezTo>
                    <a:pt x="41712" y="33014"/>
                    <a:pt x="41712" y="33014"/>
                    <a:pt x="41712" y="33014"/>
                  </a:cubicBezTo>
                  <a:cubicBezTo>
                    <a:pt x="41161" y="32598"/>
                    <a:pt x="41161" y="32598"/>
                    <a:pt x="41161" y="32598"/>
                  </a:cubicBezTo>
                  <a:cubicBezTo>
                    <a:pt x="39327" y="32702"/>
                    <a:pt x="39327" y="32702"/>
                    <a:pt x="39327" y="32702"/>
                  </a:cubicBezTo>
                  <a:cubicBezTo>
                    <a:pt x="38960" y="32079"/>
                    <a:pt x="38960" y="32079"/>
                    <a:pt x="38960" y="32079"/>
                  </a:cubicBezTo>
                  <a:cubicBezTo>
                    <a:pt x="36796" y="33014"/>
                    <a:pt x="36796" y="33014"/>
                    <a:pt x="36796" y="33014"/>
                  </a:cubicBezTo>
                  <a:cubicBezTo>
                    <a:pt x="34778" y="31975"/>
                    <a:pt x="34778" y="31975"/>
                    <a:pt x="34778" y="31975"/>
                  </a:cubicBezTo>
                  <a:cubicBezTo>
                    <a:pt x="35145" y="31060"/>
                    <a:pt x="35145" y="31060"/>
                    <a:pt x="35145" y="31060"/>
                  </a:cubicBezTo>
                  <a:cubicBezTo>
                    <a:pt x="35695" y="31060"/>
                    <a:pt x="35695" y="31060"/>
                    <a:pt x="35695" y="31060"/>
                  </a:cubicBezTo>
                  <a:cubicBezTo>
                    <a:pt x="37676" y="31559"/>
                    <a:pt x="37676" y="31559"/>
                    <a:pt x="37676" y="31559"/>
                  </a:cubicBezTo>
                  <a:cubicBezTo>
                    <a:pt x="38226" y="31060"/>
                    <a:pt x="38226" y="31060"/>
                    <a:pt x="38226" y="31060"/>
                  </a:cubicBezTo>
                  <a:cubicBezTo>
                    <a:pt x="36796" y="30748"/>
                    <a:pt x="36796" y="30748"/>
                    <a:pt x="36796" y="30748"/>
                  </a:cubicBezTo>
                  <a:cubicBezTo>
                    <a:pt x="38080" y="30020"/>
                    <a:pt x="38080" y="30020"/>
                    <a:pt x="38080" y="30020"/>
                  </a:cubicBezTo>
                  <a:cubicBezTo>
                    <a:pt x="36245" y="29812"/>
                    <a:pt x="36245" y="29812"/>
                    <a:pt x="36245" y="29812"/>
                  </a:cubicBezTo>
                  <a:cubicBezTo>
                    <a:pt x="36796" y="29189"/>
                    <a:pt x="36796" y="29189"/>
                    <a:pt x="36796" y="29189"/>
                  </a:cubicBezTo>
                  <a:cubicBezTo>
                    <a:pt x="36429" y="28794"/>
                    <a:pt x="36429" y="28794"/>
                    <a:pt x="36429" y="28794"/>
                  </a:cubicBezTo>
                  <a:cubicBezTo>
                    <a:pt x="34778" y="29812"/>
                    <a:pt x="34778" y="29812"/>
                    <a:pt x="34778" y="29812"/>
                  </a:cubicBezTo>
                  <a:cubicBezTo>
                    <a:pt x="35328" y="28586"/>
                    <a:pt x="35328" y="28586"/>
                    <a:pt x="35328" y="28586"/>
                  </a:cubicBezTo>
                  <a:cubicBezTo>
                    <a:pt x="33861" y="28669"/>
                    <a:pt x="33861" y="28669"/>
                    <a:pt x="33861" y="28669"/>
                  </a:cubicBezTo>
                  <a:cubicBezTo>
                    <a:pt x="33494" y="27650"/>
                    <a:pt x="33494" y="27650"/>
                    <a:pt x="33494" y="27650"/>
                  </a:cubicBezTo>
                  <a:cubicBezTo>
                    <a:pt x="34044" y="26923"/>
                    <a:pt x="34044" y="26923"/>
                    <a:pt x="34044" y="26923"/>
                  </a:cubicBezTo>
                  <a:cubicBezTo>
                    <a:pt x="36612" y="26507"/>
                    <a:pt x="36612" y="26507"/>
                    <a:pt x="36612" y="26507"/>
                  </a:cubicBezTo>
                  <a:cubicBezTo>
                    <a:pt x="36979" y="27130"/>
                    <a:pt x="36979" y="27130"/>
                    <a:pt x="36979" y="27130"/>
                  </a:cubicBezTo>
                  <a:cubicBezTo>
                    <a:pt x="38226" y="27027"/>
                    <a:pt x="38226" y="27027"/>
                    <a:pt x="38226" y="27027"/>
                  </a:cubicBezTo>
                  <a:cubicBezTo>
                    <a:pt x="38080" y="28669"/>
                    <a:pt x="38080" y="28669"/>
                    <a:pt x="38080" y="28669"/>
                  </a:cubicBezTo>
                  <a:cubicBezTo>
                    <a:pt x="38777" y="28981"/>
                    <a:pt x="38777" y="28981"/>
                    <a:pt x="38777" y="28981"/>
                  </a:cubicBezTo>
                  <a:cubicBezTo>
                    <a:pt x="38777" y="27858"/>
                    <a:pt x="38777" y="27858"/>
                    <a:pt x="38777" y="27858"/>
                  </a:cubicBezTo>
                  <a:cubicBezTo>
                    <a:pt x="39877" y="27338"/>
                    <a:pt x="39877" y="27338"/>
                    <a:pt x="39877" y="27338"/>
                  </a:cubicBezTo>
                  <a:cubicBezTo>
                    <a:pt x="40978" y="28482"/>
                    <a:pt x="40978" y="28482"/>
                    <a:pt x="40978" y="28482"/>
                  </a:cubicBezTo>
                  <a:cubicBezTo>
                    <a:pt x="41712" y="28274"/>
                    <a:pt x="41712" y="28274"/>
                    <a:pt x="41712" y="28274"/>
                  </a:cubicBezTo>
                  <a:cubicBezTo>
                    <a:pt x="41895" y="29293"/>
                    <a:pt x="41895" y="29293"/>
                    <a:pt x="41895" y="29293"/>
                  </a:cubicBezTo>
                  <a:cubicBezTo>
                    <a:pt x="42775" y="29085"/>
                    <a:pt x="42775" y="29085"/>
                    <a:pt x="42775" y="29085"/>
                  </a:cubicBezTo>
                  <a:cubicBezTo>
                    <a:pt x="44793" y="30644"/>
                    <a:pt x="44793" y="30644"/>
                    <a:pt x="44793" y="30644"/>
                  </a:cubicBezTo>
                  <a:cubicBezTo>
                    <a:pt x="45343" y="30644"/>
                    <a:pt x="45343" y="30644"/>
                    <a:pt x="45343" y="30644"/>
                  </a:cubicBezTo>
                  <a:cubicBezTo>
                    <a:pt x="44610" y="31663"/>
                    <a:pt x="44610" y="31663"/>
                    <a:pt x="44610" y="31663"/>
                  </a:cubicBezTo>
                  <a:cubicBezTo>
                    <a:pt x="44793" y="32390"/>
                    <a:pt x="44793" y="32390"/>
                    <a:pt x="44793" y="32390"/>
                  </a:cubicBezTo>
                  <a:cubicBezTo>
                    <a:pt x="45160" y="32494"/>
                    <a:pt x="45160" y="32494"/>
                    <a:pt x="45160" y="32494"/>
                  </a:cubicBezTo>
                  <a:cubicBezTo>
                    <a:pt x="46444" y="33950"/>
                    <a:pt x="46444" y="33950"/>
                    <a:pt x="46444" y="33950"/>
                  </a:cubicBezTo>
                  <a:cubicBezTo>
                    <a:pt x="46077" y="34449"/>
                    <a:pt x="46077" y="34449"/>
                    <a:pt x="46077" y="34449"/>
                  </a:cubicBezTo>
                  <a:cubicBezTo>
                    <a:pt x="46261" y="34864"/>
                    <a:pt x="46261" y="34864"/>
                    <a:pt x="46261" y="34864"/>
                  </a:cubicBezTo>
                  <a:cubicBezTo>
                    <a:pt x="44610" y="35280"/>
                    <a:pt x="44610" y="35280"/>
                    <a:pt x="44610" y="35280"/>
                  </a:cubicBezTo>
                  <a:close/>
                  <a:moveTo>
                    <a:pt x="39510" y="34760"/>
                  </a:moveTo>
                  <a:lnTo>
                    <a:pt x="39510" y="34760"/>
                  </a:lnTo>
                  <a:cubicBezTo>
                    <a:pt x="40978" y="35592"/>
                    <a:pt x="40978" y="35592"/>
                    <a:pt x="40978" y="35592"/>
                  </a:cubicBezTo>
                  <a:cubicBezTo>
                    <a:pt x="41895" y="35280"/>
                    <a:pt x="41895" y="35280"/>
                    <a:pt x="41895" y="35280"/>
                  </a:cubicBezTo>
                  <a:cubicBezTo>
                    <a:pt x="42959" y="35280"/>
                    <a:pt x="42959" y="35280"/>
                    <a:pt x="42959" y="35280"/>
                  </a:cubicBezTo>
                  <a:cubicBezTo>
                    <a:pt x="41161" y="34345"/>
                    <a:pt x="41161" y="34345"/>
                    <a:pt x="41161" y="34345"/>
                  </a:cubicBezTo>
                  <a:cubicBezTo>
                    <a:pt x="39510" y="34760"/>
                    <a:pt x="39510" y="34760"/>
                    <a:pt x="39510" y="34760"/>
                  </a:cubicBezTo>
                  <a:close/>
                  <a:moveTo>
                    <a:pt x="34594" y="38378"/>
                  </a:moveTo>
                  <a:lnTo>
                    <a:pt x="34594" y="38378"/>
                  </a:lnTo>
                  <a:cubicBezTo>
                    <a:pt x="33494" y="36735"/>
                    <a:pt x="33494" y="36735"/>
                    <a:pt x="33494" y="36735"/>
                  </a:cubicBezTo>
                  <a:cubicBezTo>
                    <a:pt x="33127" y="35800"/>
                    <a:pt x="33127" y="35800"/>
                    <a:pt x="33127" y="35800"/>
                  </a:cubicBezTo>
                  <a:cubicBezTo>
                    <a:pt x="32980" y="35488"/>
                    <a:pt x="32980" y="35488"/>
                    <a:pt x="32980" y="35488"/>
                  </a:cubicBezTo>
                  <a:cubicBezTo>
                    <a:pt x="34778" y="35904"/>
                    <a:pt x="34778" y="35904"/>
                    <a:pt x="34778" y="35904"/>
                  </a:cubicBezTo>
                  <a:cubicBezTo>
                    <a:pt x="35145" y="37027"/>
                    <a:pt x="35145" y="37027"/>
                    <a:pt x="35145" y="37027"/>
                  </a:cubicBezTo>
                  <a:cubicBezTo>
                    <a:pt x="35695" y="37338"/>
                    <a:pt x="35695" y="37338"/>
                    <a:pt x="35695" y="37338"/>
                  </a:cubicBezTo>
                  <a:cubicBezTo>
                    <a:pt x="36245" y="38482"/>
                    <a:pt x="36245" y="38482"/>
                    <a:pt x="36245" y="38482"/>
                  </a:cubicBezTo>
                  <a:cubicBezTo>
                    <a:pt x="35695" y="38794"/>
                    <a:pt x="35695" y="38794"/>
                    <a:pt x="35695" y="38794"/>
                  </a:cubicBezTo>
                  <a:cubicBezTo>
                    <a:pt x="34594" y="38378"/>
                    <a:pt x="34594" y="38378"/>
                    <a:pt x="34594" y="38378"/>
                  </a:cubicBezTo>
                  <a:close/>
                  <a:moveTo>
                    <a:pt x="41345" y="41164"/>
                  </a:moveTo>
                  <a:lnTo>
                    <a:pt x="41345" y="41164"/>
                  </a:lnTo>
                  <a:cubicBezTo>
                    <a:pt x="42959" y="40436"/>
                    <a:pt x="42959" y="40436"/>
                    <a:pt x="42959" y="40436"/>
                  </a:cubicBezTo>
                  <a:cubicBezTo>
                    <a:pt x="43693" y="40748"/>
                    <a:pt x="43693" y="40748"/>
                    <a:pt x="43693" y="40748"/>
                  </a:cubicBezTo>
                  <a:cubicBezTo>
                    <a:pt x="42262" y="41372"/>
                    <a:pt x="42262" y="41372"/>
                    <a:pt x="42262" y="41372"/>
                  </a:cubicBezTo>
                  <a:cubicBezTo>
                    <a:pt x="41345" y="41372"/>
                    <a:pt x="41345" y="41372"/>
                    <a:pt x="41345" y="41372"/>
                  </a:cubicBezTo>
                  <a:cubicBezTo>
                    <a:pt x="41345" y="41164"/>
                    <a:pt x="41345" y="41164"/>
                    <a:pt x="41345" y="41164"/>
                  </a:cubicBezTo>
                  <a:close/>
                  <a:moveTo>
                    <a:pt x="36245" y="42411"/>
                  </a:moveTo>
                  <a:lnTo>
                    <a:pt x="36245" y="42411"/>
                  </a:lnTo>
                  <a:cubicBezTo>
                    <a:pt x="37859" y="42494"/>
                    <a:pt x="37859" y="42494"/>
                    <a:pt x="37859" y="42494"/>
                  </a:cubicBezTo>
                  <a:cubicBezTo>
                    <a:pt x="38777" y="42099"/>
                    <a:pt x="38777" y="42099"/>
                    <a:pt x="38777" y="42099"/>
                  </a:cubicBezTo>
                  <a:cubicBezTo>
                    <a:pt x="36796" y="40852"/>
                    <a:pt x="36796" y="40852"/>
                    <a:pt x="36796" y="40852"/>
                  </a:cubicBezTo>
                  <a:cubicBezTo>
                    <a:pt x="35328" y="41268"/>
                    <a:pt x="35328" y="41268"/>
                    <a:pt x="35328" y="41268"/>
                  </a:cubicBezTo>
                  <a:cubicBezTo>
                    <a:pt x="36062" y="41683"/>
                    <a:pt x="36062" y="41683"/>
                    <a:pt x="36062" y="41683"/>
                  </a:cubicBezTo>
                  <a:cubicBezTo>
                    <a:pt x="35878" y="42099"/>
                    <a:pt x="35878" y="42099"/>
                    <a:pt x="35878" y="42099"/>
                  </a:cubicBezTo>
                  <a:cubicBezTo>
                    <a:pt x="36245" y="42411"/>
                    <a:pt x="36245" y="42411"/>
                    <a:pt x="36245" y="42411"/>
                  </a:cubicBezTo>
                  <a:close/>
                  <a:moveTo>
                    <a:pt x="35878" y="43430"/>
                  </a:moveTo>
                  <a:lnTo>
                    <a:pt x="35878" y="43430"/>
                  </a:lnTo>
                  <a:cubicBezTo>
                    <a:pt x="36062" y="42910"/>
                    <a:pt x="36062" y="42910"/>
                    <a:pt x="36062" y="42910"/>
                  </a:cubicBezTo>
                  <a:cubicBezTo>
                    <a:pt x="38410" y="42494"/>
                    <a:pt x="38410" y="42494"/>
                    <a:pt x="38410" y="42494"/>
                  </a:cubicBezTo>
                  <a:cubicBezTo>
                    <a:pt x="39510" y="42806"/>
                    <a:pt x="39510" y="42806"/>
                    <a:pt x="39510" y="42806"/>
                  </a:cubicBezTo>
                  <a:cubicBezTo>
                    <a:pt x="39510" y="43326"/>
                    <a:pt x="39510" y="43326"/>
                    <a:pt x="39510" y="43326"/>
                  </a:cubicBezTo>
                  <a:cubicBezTo>
                    <a:pt x="37859" y="43742"/>
                    <a:pt x="37859" y="43742"/>
                    <a:pt x="37859" y="43742"/>
                  </a:cubicBezTo>
                  <a:cubicBezTo>
                    <a:pt x="35878" y="43430"/>
                    <a:pt x="35878" y="43430"/>
                    <a:pt x="35878" y="43430"/>
                  </a:cubicBezTo>
                  <a:close/>
                  <a:moveTo>
                    <a:pt x="36796" y="44365"/>
                  </a:moveTo>
                  <a:lnTo>
                    <a:pt x="36796" y="44365"/>
                  </a:lnTo>
                  <a:cubicBezTo>
                    <a:pt x="37676" y="44469"/>
                    <a:pt x="37676" y="44469"/>
                    <a:pt x="37676" y="44469"/>
                  </a:cubicBezTo>
                  <a:cubicBezTo>
                    <a:pt x="39510" y="44054"/>
                    <a:pt x="39510" y="44054"/>
                    <a:pt x="39510" y="44054"/>
                  </a:cubicBezTo>
                  <a:cubicBezTo>
                    <a:pt x="40061" y="43742"/>
                    <a:pt x="40061" y="43742"/>
                    <a:pt x="40061" y="43742"/>
                  </a:cubicBezTo>
                  <a:cubicBezTo>
                    <a:pt x="39510" y="43534"/>
                    <a:pt x="39510" y="43534"/>
                    <a:pt x="39510" y="43534"/>
                  </a:cubicBezTo>
                  <a:cubicBezTo>
                    <a:pt x="36796" y="44365"/>
                    <a:pt x="36796" y="44365"/>
                    <a:pt x="36796" y="44365"/>
                  </a:cubicBezTo>
                  <a:close/>
                  <a:moveTo>
                    <a:pt x="37859" y="44989"/>
                  </a:moveTo>
                  <a:lnTo>
                    <a:pt x="37859" y="44989"/>
                  </a:lnTo>
                  <a:cubicBezTo>
                    <a:pt x="38960" y="44261"/>
                    <a:pt x="38960" y="44261"/>
                    <a:pt x="38960" y="44261"/>
                  </a:cubicBezTo>
                  <a:cubicBezTo>
                    <a:pt x="40244" y="44054"/>
                    <a:pt x="40244" y="44054"/>
                    <a:pt x="40244" y="44054"/>
                  </a:cubicBezTo>
                  <a:cubicBezTo>
                    <a:pt x="40428" y="44365"/>
                    <a:pt x="40428" y="44365"/>
                    <a:pt x="40428" y="44365"/>
                  </a:cubicBezTo>
                  <a:cubicBezTo>
                    <a:pt x="39510" y="44989"/>
                    <a:pt x="39510" y="44989"/>
                    <a:pt x="39510" y="44989"/>
                  </a:cubicBezTo>
                  <a:cubicBezTo>
                    <a:pt x="37859" y="44989"/>
                    <a:pt x="37859" y="44989"/>
                    <a:pt x="37859" y="44989"/>
                  </a:cubicBezTo>
                  <a:close/>
                  <a:moveTo>
                    <a:pt x="35878" y="46528"/>
                  </a:moveTo>
                  <a:lnTo>
                    <a:pt x="35878" y="46528"/>
                  </a:lnTo>
                  <a:cubicBezTo>
                    <a:pt x="34961" y="47858"/>
                    <a:pt x="34961" y="47858"/>
                    <a:pt x="34961" y="47858"/>
                  </a:cubicBezTo>
                  <a:cubicBezTo>
                    <a:pt x="36612" y="48378"/>
                    <a:pt x="36612" y="48378"/>
                    <a:pt x="36612" y="48378"/>
                  </a:cubicBezTo>
                  <a:cubicBezTo>
                    <a:pt x="37529" y="47858"/>
                    <a:pt x="37529" y="47858"/>
                    <a:pt x="37529" y="47858"/>
                  </a:cubicBezTo>
                  <a:cubicBezTo>
                    <a:pt x="36979" y="46632"/>
                    <a:pt x="36979" y="46632"/>
                    <a:pt x="36979" y="46632"/>
                  </a:cubicBezTo>
                  <a:cubicBezTo>
                    <a:pt x="35878" y="46528"/>
                    <a:pt x="35878" y="46528"/>
                    <a:pt x="35878" y="46528"/>
                  </a:cubicBezTo>
                  <a:close/>
                  <a:moveTo>
                    <a:pt x="50443" y="46839"/>
                  </a:moveTo>
                  <a:lnTo>
                    <a:pt x="50443" y="46839"/>
                  </a:lnTo>
                  <a:cubicBezTo>
                    <a:pt x="50076" y="46216"/>
                    <a:pt x="50076" y="46216"/>
                    <a:pt x="50076" y="46216"/>
                  </a:cubicBezTo>
                  <a:cubicBezTo>
                    <a:pt x="51177" y="45696"/>
                    <a:pt x="51177" y="45696"/>
                    <a:pt x="51177" y="45696"/>
                  </a:cubicBezTo>
                  <a:cubicBezTo>
                    <a:pt x="51177" y="46839"/>
                    <a:pt x="51177" y="46839"/>
                    <a:pt x="51177" y="46839"/>
                  </a:cubicBezTo>
                  <a:cubicBezTo>
                    <a:pt x="50443" y="46839"/>
                    <a:pt x="50443" y="46839"/>
                    <a:pt x="50443" y="46839"/>
                  </a:cubicBezTo>
                  <a:close/>
                  <a:moveTo>
                    <a:pt x="47875" y="48274"/>
                  </a:moveTo>
                  <a:lnTo>
                    <a:pt x="47875" y="48274"/>
                  </a:lnTo>
                  <a:cubicBezTo>
                    <a:pt x="47875" y="47775"/>
                    <a:pt x="47875" y="47775"/>
                    <a:pt x="47875" y="47775"/>
                  </a:cubicBezTo>
                  <a:cubicBezTo>
                    <a:pt x="48792" y="47962"/>
                    <a:pt x="48792" y="47962"/>
                    <a:pt x="48792" y="47962"/>
                  </a:cubicBezTo>
                  <a:cubicBezTo>
                    <a:pt x="47875" y="47047"/>
                    <a:pt x="47875" y="47047"/>
                    <a:pt x="47875" y="47047"/>
                  </a:cubicBezTo>
                  <a:cubicBezTo>
                    <a:pt x="48608" y="45800"/>
                    <a:pt x="48608" y="45800"/>
                    <a:pt x="48608" y="45800"/>
                  </a:cubicBezTo>
                  <a:cubicBezTo>
                    <a:pt x="49342" y="46839"/>
                    <a:pt x="49342" y="46839"/>
                    <a:pt x="49342" y="46839"/>
                  </a:cubicBezTo>
                  <a:cubicBezTo>
                    <a:pt x="49709" y="45488"/>
                    <a:pt x="49709" y="45488"/>
                    <a:pt x="49709" y="45488"/>
                  </a:cubicBezTo>
                  <a:cubicBezTo>
                    <a:pt x="48425" y="45072"/>
                    <a:pt x="48425" y="45072"/>
                    <a:pt x="48425" y="45072"/>
                  </a:cubicBezTo>
                  <a:cubicBezTo>
                    <a:pt x="49159" y="44781"/>
                    <a:pt x="49159" y="44781"/>
                    <a:pt x="49159" y="44781"/>
                  </a:cubicBezTo>
                  <a:cubicBezTo>
                    <a:pt x="49159" y="43326"/>
                    <a:pt x="49159" y="43326"/>
                    <a:pt x="49159" y="43326"/>
                  </a:cubicBezTo>
                  <a:cubicBezTo>
                    <a:pt x="48608" y="42702"/>
                    <a:pt x="48608" y="42702"/>
                    <a:pt x="48608" y="42702"/>
                  </a:cubicBezTo>
                  <a:cubicBezTo>
                    <a:pt x="49159" y="41995"/>
                    <a:pt x="49159" y="41995"/>
                    <a:pt x="49159" y="41995"/>
                  </a:cubicBezTo>
                  <a:cubicBezTo>
                    <a:pt x="47545" y="41060"/>
                    <a:pt x="47545" y="41060"/>
                    <a:pt x="47545" y="41060"/>
                  </a:cubicBezTo>
                  <a:cubicBezTo>
                    <a:pt x="46444" y="41891"/>
                    <a:pt x="46444" y="41891"/>
                    <a:pt x="46444" y="41891"/>
                  </a:cubicBezTo>
                  <a:cubicBezTo>
                    <a:pt x="46444" y="41683"/>
                    <a:pt x="46444" y="41683"/>
                    <a:pt x="46444" y="41683"/>
                  </a:cubicBezTo>
                  <a:cubicBezTo>
                    <a:pt x="44059" y="40956"/>
                    <a:pt x="44059" y="40956"/>
                    <a:pt x="44059" y="40956"/>
                  </a:cubicBezTo>
                  <a:cubicBezTo>
                    <a:pt x="42445" y="41683"/>
                    <a:pt x="42445" y="41683"/>
                    <a:pt x="42445" y="41683"/>
                  </a:cubicBezTo>
                  <a:cubicBezTo>
                    <a:pt x="44243" y="42494"/>
                    <a:pt x="44243" y="42494"/>
                    <a:pt x="44243" y="42494"/>
                  </a:cubicBezTo>
                  <a:cubicBezTo>
                    <a:pt x="44243" y="43326"/>
                    <a:pt x="44243" y="43326"/>
                    <a:pt x="44243" y="43326"/>
                  </a:cubicBezTo>
                  <a:cubicBezTo>
                    <a:pt x="45160" y="44261"/>
                    <a:pt x="45160" y="44261"/>
                    <a:pt x="45160" y="44261"/>
                  </a:cubicBezTo>
                  <a:cubicBezTo>
                    <a:pt x="43326" y="43846"/>
                    <a:pt x="43326" y="43846"/>
                    <a:pt x="43326" y="43846"/>
                  </a:cubicBezTo>
                  <a:cubicBezTo>
                    <a:pt x="41345" y="41787"/>
                    <a:pt x="41345" y="41787"/>
                    <a:pt x="41345" y="41787"/>
                  </a:cubicBezTo>
                  <a:cubicBezTo>
                    <a:pt x="40061" y="42411"/>
                    <a:pt x="40061" y="42411"/>
                    <a:pt x="40061" y="42411"/>
                  </a:cubicBezTo>
                  <a:cubicBezTo>
                    <a:pt x="40978" y="44054"/>
                    <a:pt x="40978" y="44054"/>
                    <a:pt x="40978" y="44054"/>
                  </a:cubicBezTo>
                  <a:cubicBezTo>
                    <a:pt x="41895" y="44054"/>
                    <a:pt x="41895" y="44054"/>
                    <a:pt x="41895" y="44054"/>
                  </a:cubicBezTo>
                  <a:cubicBezTo>
                    <a:pt x="41895" y="45072"/>
                    <a:pt x="41895" y="45072"/>
                    <a:pt x="41895" y="45072"/>
                  </a:cubicBezTo>
                  <a:cubicBezTo>
                    <a:pt x="40611" y="44677"/>
                    <a:pt x="40611" y="44677"/>
                    <a:pt x="40611" y="44677"/>
                  </a:cubicBezTo>
                  <a:cubicBezTo>
                    <a:pt x="40428" y="45384"/>
                    <a:pt x="40428" y="45384"/>
                    <a:pt x="40428" y="45384"/>
                  </a:cubicBezTo>
                  <a:cubicBezTo>
                    <a:pt x="39877" y="45280"/>
                    <a:pt x="39877" y="45280"/>
                    <a:pt x="39877" y="45280"/>
                  </a:cubicBezTo>
                  <a:cubicBezTo>
                    <a:pt x="39510" y="46008"/>
                    <a:pt x="39510" y="46008"/>
                    <a:pt x="39510" y="46008"/>
                  </a:cubicBezTo>
                  <a:cubicBezTo>
                    <a:pt x="43509" y="45280"/>
                    <a:pt x="43509" y="45280"/>
                    <a:pt x="43509" y="45280"/>
                  </a:cubicBezTo>
                  <a:cubicBezTo>
                    <a:pt x="46627" y="45072"/>
                    <a:pt x="46627" y="45072"/>
                    <a:pt x="46627" y="45072"/>
                  </a:cubicBezTo>
                  <a:cubicBezTo>
                    <a:pt x="44977" y="45592"/>
                    <a:pt x="44977" y="45592"/>
                    <a:pt x="44977" y="45592"/>
                  </a:cubicBezTo>
                  <a:cubicBezTo>
                    <a:pt x="43326" y="47567"/>
                    <a:pt x="43326" y="47567"/>
                    <a:pt x="43326" y="47567"/>
                  </a:cubicBezTo>
                  <a:cubicBezTo>
                    <a:pt x="44059" y="48482"/>
                    <a:pt x="44059" y="48482"/>
                    <a:pt x="44059" y="48482"/>
                  </a:cubicBezTo>
                  <a:cubicBezTo>
                    <a:pt x="47875" y="48274"/>
                    <a:pt x="47875" y="48274"/>
                    <a:pt x="47875" y="48274"/>
                  </a:cubicBezTo>
                  <a:close/>
                  <a:moveTo>
                    <a:pt x="51910" y="46216"/>
                  </a:moveTo>
                  <a:lnTo>
                    <a:pt x="51910" y="46216"/>
                  </a:lnTo>
                  <a:cubicBezTo>
                    <a:pt x="51360" y="45384"/>
                    <a:pt x="51360" y="45384"/>
                    <a:pt x="51360" y="45384"/>
                  </a:cubicBezTo>
                  <a:cubicBezTo>
                    <a:pt x="52240" y="45904"/>
                    <a:pt x="52240" y="45904"/>
                    <a:pt x="52240" y="45904"/>
                  </a:cubicBezTo>
                  <a:cubicBezTo>
                    <a:pt x="51910" y="46216"/>
                    <a:pt x="51910" y="46216"/>
                    <a:pt x="51910" y="46216"/>
                  </a:cubicBezTo>
                  <a:close/>
                  <a:moveTo>
                    <a:pt x="54075" y="45592"/>
                  </a:moveTo>
                  <a:lnTo>
                    <a:pt x="54075" y="45592"/>
                  </a:lnTo>
                  <a:cubicBezTo>
                    <a:pt x="51360" y="47650"/>
                    <a:pt x="51360" y="47650"/>
                    <a:pt x="51360" y="47650"/>
                  </a:cubicBezTo>
                  <a:cubicBezTo>
                    <a:pt x="51910" y="48898"/>
                    <a:pt x="51910" y="48898"/>
                    <a:pt x="51910" y="48898"/>
                  </a:cubicBezTo>
                  <a:cubicBezTo>
                    <a:pt x="54992" y="50145"/>
                    <a:pt x="54992" y="50145"/>
                    <a:pt x="54992" y="50145"/>
                  </a:cubicBezTo>
                  <a:cubicBezTo>
                    <a:pt x="56789" y="49937"/>
                    <a:pt x="56789" y="49937"/>
                    <a:pt x="56789" y="49937"/>
                  </a:cubicBezTo>
                  <a:cubicBezTo>
                    <a:pt x="57010" y="47359"/>
                    <a:pt x="57010" y="47359"/>
                    <a:pt x="57010" y="47359"/>
                  </a:cubicBezTo>
                  <a:cubicBezTo>
                    <a:pt x="55359" y="46008"/>
                    <a:pt x="55359" y="46008"/>
                    <a:pt x="55359" y="46008"/>
                  </a:cubicBezTo>
                  <a:cubicBezTo>
                    <a:pt x="54075" y="45592"/>
                    <a:pt x="54075" y="45592"/>
                    <a:pt x="54075" y="45592"/>
                  </a:cubicBezTo>
                  <a:close/>
                  <a:moveTo>
                    <a:pt x="82653" y="48690"/>
                  </a:moveTo>
                  <a:lnTo>
                    <a:pt x="82653" y="48690"/>
                  </a:lnTo>
                  <a:cubicBezTo>
                    <a:pt x="83387" y="49625"/>
                    <a:pt x="83387" y="49625"/>
                    <a:pt x="83387" y="49625"/>
                  </a:cubicBezTo>
                  <a:cubicBezTo>
                    <a:pt x="84671" y="49002"/>
                    <a:pt x="84671" y="49002"/>
                    <a:pt x="84671" y="49002"/>
                  </a:cubicBezTo>
                  <a:cubicBezTo>
                    <a:pt x="84121" y="48274"/>
                    <a:pt x="84121" y="48274"/>
                    <a:pt x="84121" y="48274"/>
                  </a:cubicBezTo>
                  <a:cubicBezTo>
                    <a:pt x="82653" y="48690"/>
                    <a:pt x="82653" y="48690"/>
                    <a:pt x="82653" y="48690"/>
                  </a:cubicBezTo>
                  <a:close/>
                  <a:moveTo>
                    <a:pt x="83937" y="45072"/>
                  </a:moveTo>
                  <a:lnTo>
                    <a:pt x="83937" y="45072"/>
                  </a:lnTo>
                  <a:cubicBezTo>
                    <a:pt x="85588" y="44885"/>
                    <a:pt x="85588" y="44885"/>
                    <a:pt x="85588" y="44885"/>
                  </a:cubicBezTo>
                  <a:cubicBezTo>
                    <a:pt x="84854" y="44469"/>
                    <a:pt x="84854" y="44469"/>
                    <a:pt x="84854" y="44469"/>
                  </a:cubicBezTo>
                  <a:cubicBezTo>
                    <a:pt x="84671" y="43534"/>
                    <a:pt x="84671" y="43534"/>
                    <a:pt x="84671" y="43534"/>
                  </a:cubicBezTo>
                  <a:cubicBezTo>
                    <a:pt x="83754" y="44573"/>
                    <a:pt x="83754" y="44573"/>
                    <a:pt x="83754" y="44573"/>
                  </a:cubicBezTo>
                  <a:cubicBezTo>
                    <a:pt x="83937" y="45072"/>
                    <a:pt x="83937" y="45072"/>
                    <a:pt x="83937" y="45072"/>
                  </a:cubicBezTo>
                  <a:close/>
                  <a:moveTo>
                    <a:pt x="60275" y="50145"/>
                  </a:moveTo>
                  <a:lnTo>
                    <a:pt x="60275" y="50145"/>
                  </a:lnTo>
                  <a:cubicBezTo>
                    <a:pt x="58624" y="46943"/>
                    <a:pt x="58624" y="46943"/>
                    <a:pt x="58624" y="46943"/>
                  </a:cubicBezTo>
                  <a:cubicBezTo>
                    <a:pt x="59541" y="45904"/>
                    <a:pt x="59541" y="45904"/>
                    <a:pt x="59541" y="45904"/>
                  </a:cubicBezTo>
                  <a:cubicBezTo>
                    <a:pt x="57523" y="42598"/>
                    <a:pt x="57523" y="42598"/>
                    <a:pt x="57523" y="42598"/>
                  </a:cubicBezTo>
                  <a:cubicBezTo>
                    <a:pt x="54075" y="43014"/>
                    <a:pt x="54075" y="43014"/>
                    <a:pt x="54075" y="43014"/>
                  </a:cubicBezTo>
                  <a:cubicBezTo>
                    <a:pt x="49892" y="39708"/>
                    <a:pt x="49892" y="39708"/>
                    <a:pt x="49892" y="39708"/>
                  </a:cubicBezTo>
                  <a:cubicBezTo>
                    <a:pt x="52094" y="38690"/>
                    <a:pt x="52094" y="38690"/>
                    <a:pt x="52094" y="38690"/>
                  </a:cubicBezTo>
                  <a:cubicBezTo>
                    <a:pt x="57156" y="39916"/>
                    <a:pt x="57156" y="39916"/>
                    <a:pt x="57156" y="39916"/>
                  </a:cubicBezTo>
                  <a:cubicBezTo>
                    <a:pt x="56459" y="41891"/>
                    <a:pt x="56459" y="41891"/>
                    <a:pt x="56459" y="41891"/>
                  </a:cubicBezTo>
                  <a:cubicBezTo>
                    <a:pt x="61375" y="40748"/>
                    <a:pt x="61375" y="40748"/>
                    <a:pt x="61375" y="40748"/>
                  </a:cubicBezTo>
                  <a:cubicBezTo>
                    <a:pt x="62989" y="41995"/>
                    <a:pt x="62989" y="41995"/>
                    <a:pt x="62989" y="41995"/>
                  </a:cubicBezTo>
                  <a:cubicBezTo>
                    <a:pt x="65557" y="42806"/>
                    <a:pt x="65557" y="42806"/>
                    <a:pt x="65557" y="42806"/>
                  </a:cubicBezTo>
                  <a:cubicBezTo>
                    <a:pt x="61008" y="43326"/>
                    <a:pt x="61008" y="43326"/>
                    <a:pt x="61008" y="43326"/>
                  </a:cubicBezTo>
                  <a:cubicBezTo>
                    <a:pt x="61008" y="45176"/>
                    <a:pt x="61008" y="45176"/>
                    <a:pt x="61008" y="45176"/>
                  </a:cubicBezTo>
                  <a:cubicBezTo>
                    <a:pt x="63173" y="44573"/>
                    <a:pt x="63173" y="44573"/>
                    <a:pt x="63173" y="44573"/>
                  </a:cubicBezTo>
                  <a:cubicBezTo>
                    <a:pt x="69006" y="46528"/>
                    <a:pt x="69006" y="46528"/>
                    <a:pt x="69006" y="46528"/>
                  </a:cubicBezTo>
                  <a:cubicBezTo>
                    <a:pt x="71904" y="46528"/>
                    <a:pt x="71904" y="46528"/>
                    <a:pt x="71904" y="46528"/>
                  </a:cubicBezTo>
                  <a:cubicBezTo>
                    <a:pt x="72638" y="45904"/>
                    <a:pt x="72638" y="45904"/>
                    <a:pt x="72638" y="45904"/>
                  </a:cubicBezTo>
                  <a:cubicBezTo>
                    <a:pt x="79388" y="44885"/>
                    <a:pt x="79388" y="44885"/>
                    <a:pt x="79388" y="44885"/>
                  </a:cubicBezTo>
                  <a:cubicBezTo>
                    <a:pt x="84121" y="46735"/>
                    <a:pt x="84121" y="46735"/>
                    <a:pt x="84121" y="46735"/>
                  </a:cubicBezTo>
                  <a:cubicBezTo>
                    <a:pt x="82103" y="48586"/>
                    <a:pt x="82103" y="48586"/>
                    <a:pt x="82103" y="48586"/>
                  </a:cubicBezTo>
                  <a:cubicBezTo>
                    <a:pt x="82837" y="49833"/>
                    <a:pt x="82837" y="49833"/>
                    <a:pt x="82837" y="49833"/>
                  </a:cubicBezTo>
                  <a:cubicBezTo>
                    <a:pt x="78838" y="50353"/>
                    <a:pt x="78838" y="50353"/>
                    <a:pt x="78838" y="50353"/>
                  </a:cubicBezTo>
                  <a:cubicBezTo>
                    <a:pt x="76637" y="49002"/>
                    <a:pt x="76637" y="49002"/>
                    <a:pt x="76637" y="49002"/>
                  </a:cubicBezTo>
                  <a:cubicBezTo>
                    <a:pt x="75940" y="50436"/>
                    <a:pt x="75940" y="50436"/>
                    <a:pt x="75940" y="50436"/>
                  </a:cubicBezTo>
                  <a:cubicBezTo>
                    <a:pt x="66475" y="50644"/>
                    <a:pt x="66475" y="50644"/>
                    <a:pt x="66475" y="50644"/>
                  </a:cubicBezTo>
                  <a:cubicBezTo>
                    <a:pt x="66475" y="48898"/>
                    <a:pt x="66475" y="48898"/>
                    <a:pt x="66475" y="48898"/>
                  </a:cubicBezTo>
                  <a:cubicBezTo>
                    <a:pt x="65191" y="49625"/>
                    <a:pt x="65191" y="49625"/>
                    <a:pt x="65191" y="49625"/>
                  </a:cubicBezTo>
                  <a:cubicBezTo>
                    <a:pt x="64090" y="49106"/>
                    <a:pt x="64090" y="49106"/>
                    <a:pt x="64090" y="49106"/>
                  </a:cubicBezTo>
                  <a:cubicBezTo>
                    <a:pt x="64824" y="50249"/>
                    <a:pt x="64824" y="50249"/>
                    <a:pt x="64824" y="50249"/>
                  </a:cubicBezTo>
                  <a:cubicBezTo>
                    <a:pt x="63540" y="50852"/>
                    <a:pt x="63540" y="50852"/>
                    <a:pt x="63540" y="50852"/>
                  </a:cubicBezTo>
                  <a:cubicBezTo>
                    <a:pt x="62256" y="49833"/>
                    <a:pt x="62256" y="49833"/>
                    <a:pt x="62256" y="49833"/>
                  </a:cubicBezTo>
                  <a:cubicBezTo>
                    <a:pt x="60275" y="50145"/>
                    <a:pt x="60275" y="50145"/>
                    <a:pt x="60275" y="50145"/>
                  </a:cubicBezTo>
                  <a:close/>
                  <a:moveTo>
                    <a:pt x="82103" y="53950"/>
                  </a:moveTo>
                  <a:lnTo>
                    <a:pt x="82103" y="53950"/>
                  </a:lnTo>
                  <a:cubicBezTo>
                    <a:pt x="81736" y="55613"/>
                    <a:pt x="81736" y="55613"/>
                    <a:pt x="81736" y="55613"/>
                  </a:cubicBezTo>
                  <a:cubicBezTo>
                    <a:pt x="83203" y="56112"/>
                    <a:pt x="83203" y="56112"/>
                    <a:pt x="83203" y="56112"/>
                  </a:cubicBezTo>
                  <a:cubicBezTo>
                    <a:pt x="83754" y="57463"/>
                    <a:pt x="83754" y="57463"/>
                    <a:pt x="83754" y="57463"/>
                  </a:cubicBezTo>
                  <a:cubicBezTo>
                    <a:pt x="84854" y="57775"/>
                    <a:pt x="84854" y="57775"/>
                    <a:pt x="84854" y="57775"/>
                  </a:cubicBezTo>
                  <a:cubicBezTo>
                    <a:pt x="87019" y="57047"/>
                    <a:pt x="87019" y="57047"/>
                    <a:pt x="87019" y="57047"/>
                  </a:cubicBezTo>
                  <a:cubicBezTo>
                    <a:pt x="91018" y="57463"/>
                    <a:pt x="91018" y="57463"/>
                    <a:pt x="91018" y="57463"/>
                  </a:cubicBezTo>
                  <a:cubicBezTo>
                    <a:pt x="88670" y="54781"/>
                    <a:pt x="88670" y="54781"/>
                    <a:pt x="88670" y="54781"/>
                  </a:cubicBezTo>
                  <a:cubicBezTo>
                    <a:pt x="86285" y="54054"/>
                    <a:pt x="86285" y="54054"/>
                    <a:pt x="86285" y="54054"/>
                  </a:cubicBezTo>
                  <a:cubicBezTo>
                    <a:pt x="85038" y="54365"/>
                    <a:pt x="85038" y="54365"/>
                    <a:pt x="85038" y="54365"/>
                  </a:cubicBezTo>
                  <a:cubicBezTo>
                    <a:pt x="82103" y="53950"/>
                    <a:pt x="82103" y="53950"/>
                    <a:pt x="82103" y="53950"/>
                  </a:cubicBezTo>
                  <a:close/>
                  <a:moveTo>
                    <a:pt x="54075" y="60249"/>
                  </a:moveTo>
                  <a:lnTo>
                    <a:pt x="54075" y="60249"/>
                  </a:lnTo>
                  <a:cubicBezTo>
                    <a:pt x="56092" y="60145"/>
                    <a:pt x="56092" y="60145"/>
                    <a:pt x="56092" y="60145"/>
                  </a:cubicBezTo>
                  <a:cubicBezTo>
                    <a:pt x="57340" y="58378"/>
                    <a:pt x="57340" y="58378"/>
                    <a:pt x="57340" y="58378"/>
                  </a:cubicBezTo>
                  <a:cubicBezTo>
                    <a:pt x="55726" y="57567"/>
                    <a:pt x="55726" y="57567"/>
                    <a:pt x="55726" y="57567"/>
                  </a:cubicBezTo>
                  <a:cubicBezTo>
                    <a:pt x="57890" y="57463"/>
                    <a:pt x="57890" y="57463"/>
                    <a:pt x="57890" y="57463"/>
                  </a:cubicBezTo>
                  <a:cubicBezTo>
                    <a:pt x="59908" y="57671"/>
                    <a:pt x="59908" y="57671"/>
                    <a:pt x="59908" y="57671"/>
                  </a:cubicBezTo>
                  <a:cubicBezTo>
                    <a:pt x="63356" y="53139"/>
                    <a:pt x="63356" y="53139"/>
                    <a:pt x="63356" y="53139"/>
                  </a:cubicBezTo>
                  <a:cubicBezTo>
                    <a:pt x="60458" y="52515"/>
                    <a:pt x="60458" y="52515"/>
                    <a:pt x="60458" y="52515"/>
                  </a:cubicBezTo>
                  <a:cubicBezTo>
                    <a:pt x="59724" y="52723"/>
                    <a:pt x="59724" y="52723"/>
                    <a:pt x="59724" y="52723"/>
                  </a:cubicBezTo>
                  <a:cubicBezTo>
                    <a:pt x="57010" y="51787"/>
                    <a:pt x="57010" y="51787"/>
                    <a:pt x="57010" y="51787"/>
                  </a:cubicBezTo>
                  <a:cubicBezTo>
                    <a:pt x="53341" y="53014"/>
                    <a:pt x="53341" y="53014"/>
                    <a:pt x="53341" y="53014"/>
                  </a:cubicBezTo>
                  <a:cubicBezTo>
                    <a:pt x="54625" y="54054"/>
                    <a:pt x="54625" y="54054"/>
                    <a:pt x="54625" y="54054"/>
                  </a:cubicBezTo>
                  <a:cubicBezTo>
                    <a:pt x="52791" y="53638"/>
                    <a:pt x="52791" y="53638"/>
                    <a:pt x="52791" y="53638"/>
                  </a:cubicBezTo>
                  <a:cubicBezTo>
                    <a:pt x="52974" y="57463"/>
                    <a:pt x="52974" y="57463"/>
                    <a:pt x="52974" y="57463"/>
                  </a:cubicBezTo>
                  <a:cubicBezTo>
                    <a:pt x="54075" y="58690"/>
                    <a:pt x="54075" y="58690"/>
                    <a:pt x="54075" y="58690"/>
                  </a:cubicBezTo>
                  <a:cubicBezTo>
                    <a:pt x="54075" y="60249"/>
                    <a:pt x="54075" y="60249"/>
                    <a:pt x="54075" y="60249"/>
                  </a:cubicBezTo>
                  <a:close/>
                  <a:moveTo>
                    <a:pt x="50626" y="56008"/>
                  </a:moveTo>
                  <a:lnTo>
                    <a:pt x="50626" y="56008"/>
                  </a:lnTo>
                  <a:cubicBezTo>
                    <a:pt x="49892" y="56424"/>
                    <a:pt x="49892" y="56424"/>
                    <a:pt x="49892" y="56424"/>
                  </a:cubicBezTo>
                  <a:cubicBezTo>
                    <a:pt x="50626" y="57255"/>
                    <a:pt x="50626" y="57255"/>
                    <a:pt x="50626" y="57255"/>
                  </a:cubicBezTo>
                  <a:cubicBezTo>
                    <a:pt x="51360" y="56632"/>
                    <a:pt x="51360" y="56632"/>
                    <a:pt x="51360" y="56632"/>
                  </a:cubicBezTo>
                  <a:cubicBezTo>
                    <a:pt x="50626" y="56008"/>
                    <a:pt x="50626" y="56008"/>
                    <a:pt x="50626" y="56008"/>
                  </a:cubicBezTo>
                  <a:close/>
                  <a:moveTo>
                    <a:pt x="45894" y="53222"/>
                  </a:moveTo>
                  <a:lnTo>
                    <a:pt x="45894" y="53222"/>
                  </a:lnTo>
                  <a:cubicBezTo>
                    <a:pt x="47178" y="53638"/>
                    <a:pt x="47178" y="53638"/>
                    <a:pt x="47178" y="53638"/>
                  </a:cubicBezTo>
                  <a:cubicBezTo>
                    <a:pt x="48792" y="52619"/>
                    <a:pt x="48792" y="52619"/>
                    <a:pt x="48792" y="52619"/>
                  </a:cubicBezTo>
                  <a:cubicBezTo>
                    <a:pt x="46994" y="52723"/>
                    <a:pt x="46994" y="52723"/>
                    <a:pt x="46994" y="52723"/>
                  </a:cubicBezTo>
                  <a:cubicBezTo>
                    <a:pt x="45894" y="53222"/>
                    <a:pt x="45894" y="53222"/>
                    <a:pt x="45894" y="53222"/>
                  </a:cubicBezTo>
                  <a:close/>
                  <a:moveTo>
                    <a:pt x="46811" y="63035"/>
                  </a:moveTo>
                  <a:lnTo>
                    <a:pt x="46811" y="63035"/>
                  </a:lnTo>
                  <a:cubicBezTo>
                    <a:pt x="51177" y="61268"/>
                    <a:pt x="51177" y="61268"/>
                    <a:pt x="51177" y="61268"/>
                  </a:cubicBezTo>
                  <a:cubicBezTo>
                    <a:pt x="50810" y="57879"/>
                    <a:pt x="50810" y="57879"/>
                    <a:pt x="50810" y="57879"/>
                  </a:cubicBezTo>
                  <a:cubicBezTo>
                    <a:pt x="48975" y="56735"/>
                    <a:pt x="48975" y="56735"/>
                    <a:pt x="48975" y="56735"/>
                  </a:cubicBezTo>
                  <a:cubicBezTo>
                    <a:pt x="47875" y="57047"/>
                    <a:pt x="47875" y="57047"/>
                    <a:pt x="47875" y="57047"/>
                  </a:cubicBezTo>
                  <a:cubicBezTo>
                    <a:pt x="50259" y="53534"/>
                    <a:pt x="50259" y="53534"/>
                    <a:pt x="50259" y="53534"/>
                  </a:cubicBezTo>
                  <a:cubicBezTo>
                    <a:pt x="46077" y="53846"/>
                    <a:pt x="46077" y="53846"/>
                    <a:pt x="46077" y="53846"/>
                  </a:cubicBezTo>
                  <a:cubicBezTo>
                    <a:pt x="44426" y="53014"/>
                    <a:pt x="44426" y="53014"/>
                    <a:pt x="44426" y="53014"/>
                  </a:cubicBezTo>
                  <a:cubicBezTo>
                    <a:pt x="41895" y="55093"/>
                    <a:pt x="41895" y="55093"/>
                    <a:pt x="41895" y="55093"/>
                  </a:cubicBezTo>
                  <a:cubicBezTo>
                    <a:pt x="44243" y="55800"/>
                    <a:pt x="44243" y="55800"/>
                    <a:pt x="44243" y="55800"/>
                  </a:cubicBezTo>
                  <a:cubicBezTo>
                    <a:pt x="44426" y="57463"/>
                    <a:pt x="44426" y="57463"/>
                    <a:pt x="44426" y="57463"/>
                  </a:cubicBezTo>
                  <a:cubicBezTo>
                    <a:pt x="42629" y="58087"/>
                    <a:pt x="42629" y="58087"/>
                    <a:pt x="42629" y="58087"/>
                  </a:cubicBezTo>
                  <a:cubicBezTo>
                    <a:pt x="40244" y="56528"/>
                    <a:pt x="40244" y="56528"/>
                    <a:pt x="40244" y="56528"/>
                  </a:cubicBezTo>
                  <a:cubicBezTo>
                    <a:pt x="39327" y="57359"/>
                    <a:pt x="39327" y="57359"/>
                    <a:pt x="39327" y="57359"/>
                  </a:cubicBezTo>
                  <a:cubicBezTo>
                    <a:pt x="41895" y="59625"/>
                    <a:pt x="41895" y="59625"/>
                    <a:pt x="41895" y="59625"/>
                  </a:cubicBezTo>
                  <a:cubicBezTo>
                    <a:pt x="43509" y="59521"/>
                    <a:pt x="43509" y="59521"/>
                    <a:pt x="43509" y="59521"/>
                  </a:cubicBezTo>
                  <a:cubicBezTo>
                    <a:pt x="46811" y="63035"/>
                    <a:pt x="46811" y="63035"/>
                    <a:pt x="46811" y="63035"/>
                  </a:cubicBezTo>
                  <a:close/>
                  <a:moveTo>
                    <a:pt x="83387" y="68814"/>
                  </a:moveTo>
                  <a:lnTo>
                    <a:pt x="83387" y="68814"/>
                  </a:lnTo>
                  <a:cubicBezTo>
                    <a:pt x="83387" y="68295"/>
                    <a:pt x="83387" y="68295"/>
                    <a:pt x="83387" y="68295"/>
                  </a:cubicBezTo>
                  <a:cubicBezTo>
                    <a:pt x="83937" y="68399"/>
                    <a:pt x="83937" y="68399"/>
                    <a:pt x="83937" y="68399"/>
                  </a:cubicBezTo>
                  <a:cubicBezTo>
                    <a:pt x="84671" y="67983"/>
                    <a:pt x="84671" y="67983"/>
                    <a:pt x="84671" y="67983"/>
                  </a:cubicBezTo>
                  <a:cubicBezTo>
                    <a:pt x="82653" y="67671"/>
                    <a:pt x="82653" y="67671"/>
                    <a:pt x="82653" y="67671"/>
                  </a:cubicBezTo>
                  <a:cubicBezTo>
                    <a:pt x="83387" y="68814"/>
                    <a:pt x="83387" y="68814"/>
                    <a:pt x="83387" y="68814"/>
                  </a:cubicBezTo>
                  <a:close/>
                  <a:moveTo>
                    <a:pt x="84304" y="70665"/>
                  </a:moveTo>
                  <a:lnTo>
                    <a:pt x="84304" y="70665"/>
                  </a:lnTo>
                  <a:cubicBezTo>
                    <a:pt x="85735" y="70353"/>
                    <a:pt x="85735" y="70353"/>
                    <a:pt x="85735" y="70353"/>
                  </a:cubicBezTo>
                  <a:cubicBezTo>
                    <a:pt x="86835" y="69022"/>
                    <a:pt x="86835" y="69022"/>
                    <a:pt x="86835" y="69022"/>
                  </a:cubicBezTo>
                  <a:cubicBezTo>
                    <a:pt x="86835" y="69022"/>
                    <a:pt x="84487" y="70665"/>
                    <a:pt x="84304" y="70665"/>
                  </a:cubicBezTo>
                  <a:close/>
                  <a:moveTo>
                    <a:pt x="93402" y="73451"/>
                  </a:moveTo>
                  <a:lnTo>
                    <a:pt x="93402" y="73451"/>
                  </a:lnTo>
                  <a:cubicBezTo>
                    <a:pt x="94319" y="73970"/>
                    <a:pt x="94319" y="73970"/>
                    <a:pt x="94319" y="73970"/>
                  </a:cubicBezTo>
                  <a:cubicBezTo>
                    <a:pt x="95053" y="73866"/>
                    <a:pt x="95053" y="73866"/>
                    <a:pt x="95053" y="73866"/>
                  </a:cubicBezTo>
                  <a:cubicBezTo>
                    <a:pt x="95567" y="74074"/>
                    <a:pt x="95567" y="74074"/>
                    <a:pt x="95567" y="74074"/>
                  </a:cubicBezTo>
                  <a:cubicBezTo>
                    <a:pt x="96117" y="73866"/>
                    <a:pt x="96117" y="73866"/>
                    <a:pt x="96117" y="73866"/>
                  </a:cubicBezTo>
                  <a:cubicBezTo>
                    <a:pt x="95383" y="73243"/>
                    <a:pt x="95383" y="73243"/>
                    <a:pt x="95383" y="73243"/>
                  </a:cubicBezTo>
                  <a:cubicBezTo>
                    <a:pt x="94503" y="73139"/>
                    <a:pt x="94503" y="73139"/>
                    <a:pt x="94503" y="73139"/>
                  </a:cubicBezTo>
                  <a:cubicBezTo>
                    <a:pt x="94503" y="72827"/>
                    <a:pt x="94503" y="72827"/>
                    <a:pt x="94503" y="72827"/>
                  </a:cubicBezTo>
                  <a:cubicBezTo>
                    <a:pt x="93952" y="73139"/>
                    <a:pt x="93952" y="73139"/>
                    <a:pt x="93952" y="73139"/>
                  </a:cubicBezTo>
                  <a:cubicBezTo>
                    <a:pt x="93402" y="73451"/>
                    <a:pt x="93402" y="73451"/>
                    <a:pt x="93402" y="73451"/>
                  </a:cubicBezTo>
                  <a:close/>
                  <a:moveTo>
                    <a:pt x="90137" y="75613"/>
                  </a:moveTo>
                  <a:lnTo>
                    <a:pt x="90137" y="75613"/>
                  </a:lnTo>
                  <a:cubicBezTo>
                    <a:pt x="91751" y="75509"/>
                    <a:pt x="91751" y="75509"/>
                    <a:pt x="91751" y="75509"/>
                  </a:cubicBezTo>
                  <a:cubicBezTo>
                    <a:pt x="93035" y="74594"/>
                    <a:pt x="93035" y="74594"/>
                    <a:pt x="93035" y="74594"/>
                  </a:cubicBezTo>
                  <a:cubicBezTo>
                    <a:pt x="92668" y="72723"/>
                    <a:pt x="92668" y="72723"/>
                    <a:pt x="92668" y="72723"/>
                  </a:cubicBezTo>
                  <a:cubicBezTo>
                    <a:pt x="92302" y="72723"/>
                    <a:pt x="92302" y="72723"/>
                    <a:pt x="92302" y="72723"/>
                  </a:cubicBezTo>
                  <a:cubicBezTo>
                    <a:pt x="90834" y="72307"/>
                    <a:pt x="90834" y="72307"/>
                    <a:pt x="90834" y="72307"/>
                  </a:cubicBezTo>
                  <a:cubicBezTo>
                    <a:pt x="89954" y="72619"/>
                    <a:pt x="89954" y="72619"/>
                    <a:pt x="89954" y="72619"/>
                  </a:cubicBezTo>
                  <a:cubicBezTo>
                    <a:pt x="88670" y="73970"/>
                    <a:pt x="88670" y="73970"/>
                    <a:pt x="88670" y="73970"/>
                  </a:cubicBezTo>
                  <a:cubicBezTo>
                    <a:pt x="89220" y="75301"/>
                    <a:pt x="89220" y="75301"/>
                    <a:pt x="89220" y="75301"/>
                  </a:cubicBezTo>
                  <a:cubicBezTo>
                    <a:pt x="90137" y="75613"/>
                    <a:pt x="90137" y="75613"/>
                    <a:pt x="90137" y="75613"/>
                  </a:cubicBezTo>
                  <a:close/>
                  <a:moveTo>
                    <a:pt x="100666" y="87276"/>
                  </a:moveTo>
                  <a:lnTo>
                    <a:pt x="100666" y="87276"/>
                  </a:lnTo>
                  <a:cubicBezTo>
                    <a:pt x="101583" y="87692"/>
                    <a:pt x="101583" y="87692"/>
                    <a:pt x="101583" y="87692"/>
                  </a:cubicBezTo>
                  <a:cubicBezTo>
                    <a:pt x="102317" y="87588"/>
                    <a:pt x="102317" y="87588"/>
                    <a:pt x="102317" y="87588"/>
                  </a:cubicBezTo>
                  <a:cubicBezTo>
                    <a:pt x="101583" y="87276"/>
                    <a:pt x="101583" y="87276"/>
                    <a:pt x="101583" y="87276"/>
                  </a:cubicBezTo>
                  <a:lnTo>
                    <a:pt x="100666" y="87276"/>
                  </a:lnTo>
                  <a:close/>
                  <a:moveTo>
                    <a:pt x="111598" y="89958"/>
                  </a:moveTo>
                  <a:lnTo>
                    <a:pt x="111598" y="89958"/>
                  </a:lnTo>
                  <a:cubicBezTo>
                    <a:pt x="112882" y="90686"/>
                    <a:pt x="112882" y="90686"/>
                    <a:pt x="112882" y="90686"/>
                  </a:cubicBezTo>
                  <a:cubicBezTo>
                    <a:pt x="113249" y="90582"/>
                    <a:pt x="113249" y="90582"/>
                    <a:pt x="113249" y="90582"/>
                  </a:cubicBezTo>
                  <a:cubicBezTo>
                    <a:pt x="113249" y="90062"/>
                    <a:pt x="113249" y="90062"/>
                    <a:pt x="113249" y="90062"/>
                  </a:cubicBezTo>
                  <a:cubicBezTo>
                    <a:pt x="112516" y="89750"/>
                    <a:pt x="112516" y="89750"/>
                    <a:pt x="112516" y="89750"/>
                  </a:cubicBezTo>
                  <a:cubicBezTo>
                    <a:pt x="111598" y="89958"/>
                    <a:pt x="111598" y="89958"/>
                    <a:pt x="111598" y="89958"/>
                  </a:cubicBezTo>
                  <a:close/>
                  <a:moveTo>
                    <a:pt x="106316" y="93160"/>
                  </a:moveTo>
                  <a:lnTo>
                    <a:pt x="106316" y="93160"/>
                  </a:lnTo>
                  <a:cubicBezTo>
                    <a:pt x="106866" y="92848"/>
                    <a:pt x="106866" y="92848"/>
                    <a:pt x="106866" y="92848"/>
                  </a:cubicBezTo>
                  <a:cubicBezTo>
                    <a:pt x="107049" y="92952"/>
                    <a:pt x="107049" y="92952"/>
                    <a:pt x="107049" y="92952"/>
                  </a:cubicBezTo>
                  <a:cubicBezTo>
                    <a:pt x="107233" y="92328"/>
                    <a:pt x="107233" y="92328"/>
                    <a:pt x="107233" y="92328"/>
                  </a:cubicBezTo>
                  <a:cubicBezTo>
                    <a:pt x="106316" y="92536"/>
                    <a:pt x="106316" y="92536"/>
                    <a:pt x="106316" y="92536"/>
                  </a:cubicBezTo>
                  <a:cubicBezTo>
                    <a:pt x="106316" y="92536"/>
                    <a:pt x="106316" y="93056"/>
                    <a:pt x="106316" y="93160"/>
                  </a:cubicBezTo>
                  <a:close/>
                  <a:moveTo>
                    <a:pt x="84304" y="102536"/>
                  </a:moveTo>
                  <a:lnTo>
                    <a:pt x="84304" y="102536"/>
                  </a:lnTo>
                  <a:cubicBezTo>
                    <a:pt x="84487" y="101829"/>
                    <a:pt x="84487" y="101829"/>
                    <a:pt x="84487" y="101829"/>
                  </a:cubicBezTo>
                  <a:cubicBezTo>
                    <a:pt x="85221" y="101309"/>
                    <a:pt x="85221" y="101309"/>
                    <a:pt x="85221" y="101309"/>
                  </a:cubicBezTo>
                  <a:cubicBezTo>
                    <a:pt x="84854" y="100893"/>
                    <a:pt x="84854" y="100893"/>
                    <a:pt x="84854" y="100893"/>
                  </a:cubicBezTo>
                  <a:cubicBezTo>
                    <a:pt x="84121" y="101704"/>
                    <a:pt x="84121" y="101704"/>
                    <a:pt x="84121" y="101704"/>
                  </a:cubicBezTo>
                  <a:cubicBezTo>
                    <a:pt x="84304" y="102536"/>
                    <a:pt x="84304" y="102536"/>
                    <a:pt x="84304" y="102536"/>
                  </a:cubicBezTo>
                  <a:close/>
                  <a:moveTo>
                    <a:pt x="79388" y="107900"/>
                  </a:moveTo>
                  <a:lnTo>
                    <a:pt x="79388" y="107900"/>
                  </a:lnTo>
                  <a:cubicBezTo>
                    <a:pt x="80672" y="108004"/>
                    <a:pt x="80672" y="108004"/>
                    <a:pt x="80672" y="108004"/>
                  </a:cubicBezTo>
                  <a:cubicBezTo>
                    <a:pt x="81369" y="108419"/>
                    <a:pt x="81369" y="108419"/>
                    <a:pt x="81369" y="108419"/>
                  </a:cubicBezTo>
                  <a:cubicBezTo>
                    <a:pt x="82103" y="108523"/>
                    <a:pt x="82103" y="108523"/>
                    <a:pt x="82103" y="108523"/>
                  </a:cubicBezTo>
                  <a:cubicBezTo>
                    <a:pt x="81553" y="107588"/>
                    <a:pt x="81553" y="107588"/>
                    <a:pt x="81553" y="107588"/>
                  </a:cubicBezTo>
                  <a:cubicBezTo>
                    <a:pt x="80305" y="107484"/>
                    <a:pt x="80305" y="107484"/>
                    <a:pt x="80305" y="107484"/>
                  </a:cubicBezTo>
                  <a:cubicBezTo>
                    <a:pt x="79388" y="107900"/>
                    <a:pt x="79388" y="107900"/>
                    <a:pt x="79388" y="107900"/>
                  </a:cubicBezTo>
                  <a:close/>
                  <a:moveTo>
                    <a:pt x="83570" y="90270"/>
                  </a:moveTo>
                  <a:lnTo>
                    <a:pt x="83570" y="90270"/>
                  </a:lnTo>
                  <a:cubicBezTo>
                    <a:pt x="83937" y="89646"/>
                    <a:pt x="83937" y="89646"/>
                    <a:pt x="83937" y="89646"/>
                  </a:cubicBezTo>
                  <a:cubicBezTo>
                    <a:pt x="84671" y="88295"/>
                    <a:pt x="84671" y="88295"/>
                    <a:pt x="84671" y="88295"/>
                  </a:cubicBezTo>
                  <a:cubicBezTo>
                    <a:pt x="83020" y="88295"/>
                    <a:pt x="83020" y="88295"/>
                    <a:pt x="83020" y="88295"/>
                  </a:cubicBezTo>
                  <a:cubicBezTo>
                    <a:pt x="82837" y="89542"/>
                    <a:pt x="82837" y="89542"/>
                    <a:pt x="82837" y="89542"/>
                  </a:cubicBezTo>
                  <a:cubicBezTo>
                    <a:pt x="83570" y="90270"/>
                    <a:pt x="83570" y="90270"/>
                    <a:pt x="83570" y="90270"/>
                  </a:cubicBezTo>
                  <a:close/>
                  <a:moveTo>
                    <a:pt x="75940" y="89022"/>
                  </a:moveTo>
                  <a:lnTo>
                    <a:pt x="75940" y="89022"/>
                  </a:lnTo>
                  <a:lnTo>
                    <a:pt x="78104" y="88399"/>
                  </a:lnTo>
                  <a:cubicBezTo>
                    <a:pt x="78287" y="88004"/>
                    <a:pt x="78287" y="88004"/>
                    <a:pt x="78287" y="88004"/>
                  </a:cubicBezTo>
                  <a:cubicBezTo>
                    <a:pt x="79755" y="87068"/>
                    <a:pt x="79755" y="87068"/>
                    <a:pt x="79755" y="87068"/>
                  </a:cubicBezTo>
                  <a:cubicBezTo>
                    <a:pt x="78838" y="86860"/>
                    <a:pt x="78838" y="86860"/>
                    <a:pt x="78838" y="86860"/>
                  </a:cubicBezTo>
                  <a:cubicBezTo>
                    <a:pt x="77003" y="87172"/>
                    <a:pt x="77003" y="87172"/>
                    <a:pt x="77003" y="87172"/>
                  </a:cubicBezTo>
                  <a:cubicBezTo>
                    <a:pt x="75940" y="89022"/>
                    <a:pt x="75940" y="89022"/>
                    <a:pt x="75940" y="89022"/>
                  </a:cubicBezTo>
                  <a:close/>
                  <a:moveTo>
                    <a:pt x="87752" y="83139"/>
                  </a:moveTo>
                  <a:lnTo>
                    <a:pt x="87752" y="83139"/>
                  </a:lnTo>
                  <a:cubicBezTo>
                    <a:pt x="90284" y="83659"/>
                    <a:pt x="90284" y="83659"/>
                    <a:pt x="90284" y="83659"/>
                  </a:cubicBezTo>
                  <a:cubicBezTo>
                    <a:pt x="91384" y="82848"/>
                    <a:pt x="91384" y="82848"/>
                    <a:pt x="91384" y="82848"/>
                  </a:cubicBezTo>
                  <a:cubicBezTo>
                    <a:pt x="93769" y="83139"/>
                    <a:pt x="93769" y="83139"/>
                    <a:pt x="93769" y="83139"/>
                  </a:cubicBezTo>
                  <a:cubicBezTo>
                    <a:pt x="93402" y="82328"/>
                    <a:pt x="93402" y="82328"/>
                    <a:pt x="93402" y="82328"/>
                  </a:cubicBezTo>
                  <a:cubicBezTo>
                    <a:pt x="93952" y="82120"/>
                    <a:pt x="93952" y="82120"/>
                    <a:pt x="93952" y="82120"/>
                  </a:cubicBezTo>
                  <a:cubicBezTo>
                    <a:pt x="96117" y="82723"/>
                    <a:pt x="96117" y="82723"/>
                    <a:pt x="96117" y="82723"/>
                  </a:cubicBezTo>
                  <a:cubicBezTo>
                    <a:pt x="97951" y="84698"/>
                    <a:pt x="97951" y="84698"/>
                    <a:pt x="97951" y="84698"/>
                  </a:cubicBezTo>
                  <a:cubicBezTo>
                    <a:pt x="99419" y="84698"/>
                    <a:pt x="99419" y="84698"/>
                    <a:pt x="99419" y="84698"/>
                  </a:cubicBezTo>
                  <a:cubicBezTo>
                    <a:pt x="100299" y="85322"/>
                    <a:pt x="100299" y="85322"/>
                    <a:pt x="100299" y="85322"/>
                  </a:cubicBezTo>
                  <a:cubicBezTo>
                    <a:pt x="99419" y="85613"/>
                    <a:pt x="99419" y="85613"/>
                    <a:pt x="99419" y="85613"/>
                  </a:cubicBezTo>
                  <a:cubicBezTo>
                    <a:pt x="102684" y="87276"/>
                    <a:pt x="102684" y="87276"/>
                    <a:pt x="102684" y="87276"/>
                  </a:cubicBezTo>
                  <a:cubicBezTo>
                    <a:pt x="103968" y="86964"/>
                    <a:pt x="103968" y="86964"/>
                    <a:pt x="103968" y="86964"/>
                  </a:cubicBezTo>
                  <a:cubicBezTo>
                    <a:pt x="106316" y="88503"/>
                    <a:pt x="106316" y="88503"/>
                    <a:pt x="106316" y="88503"/>
                  </a:cubicBezTo>
                  <a:cubicBezTo>
                    <a:pt x="109434" y="88814"/>
                    <a:pt x="109434" y="88814"/>
                    <a:pt x="109434" y="88814"/>
                  </a:cubicBezTo>
                  <a:cubicBezTo>
                    <a:pt x="110865" y="89334"/>
                    <a:pt x="110865" y="89334"/>
                    <a:pt x="110865" y="89334"/>
                  </a:cubicBezTo>
                  <a:cubicBezTo>
                    <a:pt x="110498" y="88711"/>
                    <a:pt x="110498" y="88711"/>
                    <a:pt x="110498" y="88711"/>
                  </a:cubicBezTo>
                  <a:cubicBezTo>
                    <a:pt x="110681" y="88399"/>
                    <a:pt x="110681" y="88399"/>
                    <a:pt x="110681" y="88399"/>
                  </a:cubicBezTo>
                  <a:cubicBezTo>
                    <a:pt x="105068" y="84906"/>
                    <a:pt x="105068" y="84906"/>
                    <a:pt x="105068" y="84906"/>
                  </a:cubicBezTo>
                  <a:cubicBezTo>
                    <a:pt x="105765" y="84802"/>
                    <a:pt x="105765" y="84802"/>
                    <a:pt x="105765" y="84802"/>
                  </a:cubicBezTo>
                  <a:cubicBezTo>
                    <a:pt x="109067" y="86133"/>
                    <a:pt x="109067" y="86133"/>
                    <a:pt x="109067" y="86133"/>
                  </a:cubicBezTo>
                  <a:cubicBezTo>
                    <a:pt x="109434" y="86652"/>
                    <a:pt x="109434" y="86652"/>
                    <a:pt x="109434" y="86652"/>
                  </a:cubicBezTo>
                  <a:cubicBezTo>
                    <a:pt x="112332" y="87068"/>
                    <a:pt x="112332" y="87068"/>
                    <a:pt x="112332" y="87068"/>
                  </a:cubicBezTo>
                  <a:cubicBezTo>
                    <a:pt x="113066" y="87796"/>
                    <a:pt x="113066" y="87796"/>
                    <a:pt x="113066" y="87796"/>
                  </a:cubicBezTo>
                  <a:cubicBezTo>
                    <a:pt x="113433" y="86652"/>
                    <a:pt x="113433" y="86652"/>
                    <a:pt x="113433" y="86652"/>
                  </a:cubicBezTo>
                  <a:cubicBezTo>
                    <a:pt x="112882" y="85613"/>
                    <a:pt x="112882" y="85613"/>
                    <a:pt x="112882" y="85613"/>
                  </a:cubicBezTo>
                  <a:cubicBezTo>
                    <a:pt x="113616" y="85821"/>
                    <a:pt x="113616" y="85821"/>
                    <a:pt x="113616" y="85821"/>
                  </a:cubicBezTo>
                  <a:cubicBezTo>
                    <a:pt x="113616" y="84178"/>
                    <a:pt x="113616" y="84178"/>
                    <a:pt x="113616" y="84178"/>
                  </a:cubicBezTo>
                  <a:cubicBezTo>
                    <a:pt x="111782" y="83659"/>
                    <a:pt x="111782" y="83659"/>
                    <a:pt x="111782" y="83659"/>
                  </a:cubicBezTo>
                  <a:cubicBezTo>
                    <a:pt x="113066" y="82848"/>
                    <a:pt x="113066" y="82848"/>
                    <a:pt x="113066" y="82848"/>
                  </a:cubicBezTo>
                  <a:cubicBezTo>
                    <a:pt x="111048" y="82016"/>
                    <a:pt x="111048" y="82016"/>
                    <a:pt x="111048" y="82016"/>
                  </a:cubicBezTo>
                  <a:cubicBezTo>
                    <a:pt x="109617" y="82016"/>
                    <a:pt x="109617" y="82016"/>
                    <a:pt x="109617" y="82016"/>
                  </a:cubicBezTo>
                  <a:cubicBezTo>
                    <a:pt x="108517" y="80062"/>
                    <a:pt x="108517" y="80062"/>
                    <a:pt x="108517" y="80062"/>
                  </a:cubicBezTo>
                  <a:cubicBezTo>
                    <a:pt x="107416" y="79958"/>
                    <a:pt x="107416" y="79958"/>
                    <a:pt x="107416" y="79958"/>
                  </a:cubicBezTo>
                  <a:cubicBezTo>
                    <a:pt x="108517" y="79126"/>
                    <a:pt x="108517" y="79126"/>
                    <a:pt x="108517" y="79126"/>
                  </a:cubicBezTo>
                  <a:cubicBezTo>
                    <a:pt x="106499" y="77775"/>
                    <a:pt x="106499" y="77775"/>
                    <a:pt x="106499" y="77775"/>
                  </a:cubicBezTo>
                  <a:cubicBezTo>
                    <a:pt x="108333" y="77879"/>
                    <a:pt x="108333" y="77879"/>
                    <a:pt x="108333" y="77879"/>
                  </a:cubicBezTo>
                  <a:cubicBezTo>
                    <a:pt x="108333" y="77276"/>
                    <a:pt x="108333" y="77276"/>
                    <a:pt x="108333" y="77276"/>
                  </a:cubicBezTo>
                  <a:cubicBezTo>
                    <a:pt x="109250" y="77567"/>
                    <a:pt x="109250" y="77567"/>
                    <a:pt x="109250" y="77567"/>
                  </a:cubicBezTo>
                  <a:cubicBezTo>
                    <a:pt x="109250" y="78087"/>
                    <a:pt x="109250" y="78087"/>
                    <a:pt x="109250" y="78087"/>
                  </a:cubicBezTo>
                  <a:cubicBezTo>
                    <a:pt x="110865" y="79022"/>
                    <a:pt x="110865" y="79022"/>
                    <a:pt x="110865" y="79022"/>
                  </a:cubicBezTo>
                  <a:cubicBezTo>
                    <a:pt x="112149" y="79022"/>
                    <a:pt x="112149" y="79022"/>
                    <a:pt x="112149" y="79022"/>
                  </a:cubicBezTo>
                  <a:cubicBezTo>
                    <a:pt x="113616" y="81081"/>
                    <a:pt x="113616" y="81081"/>
                    <a:pt x="113616" y="81081"/>
                  </a:cubicBezTo>
                  <a:cubicBezTo>
                    <a:pt x="115597" y="81808"/>
                    <a:pt x="115597" y="81808"/>
                    <a:pt x="115597" y="81808"/>
                  </a:cubicBezTo>
                  <a:cubicBezTo>
                    <a:pt x="115781" y="79646"/>
                    <a:pt x="115781" y="79646"/>
                    <a:pt x="115781" y="79646"/>
                  </a:cubicBezTo>
                  <a:cubicBezTo>
                    <a:pt x="117065" y="80145"/>
                    <a:pt x="117065" y="80145"/>
                    <a:pt x="117065" y="80145"/>
                  </a:cubicBezTo>
                  <a:cubicBezTo>
                    <a:pt x="118349" y="78918"/>
                    <a:pt x="118349" y="78918"/>
                    <a:pt x="118349" y="78918"/>
                  </a:cubicBezTo>
                  <a:cubicBezTo>
                    <a:pt x="117431" y="78295"/>
                    <a:pt x="117431" y="78295"/>
                    <a:pt x="117431" y="78295"/>
                  </a:cubicBezTo>
                  <a:cubicBezTo>
                    <a:pt x="117798" y="77879"/>
                    <a:pt x="117798" y="77879"/>
                    <a:pt x="117798" y="77879"/>
                  </a:cubicBezTo>
                  <a:cubicBezTo>
                    <a:pt x="119229" y="78295"/>
                    <a:pt x="119229" y="78295"/>
                    <a:pt x="119229" y="78295"/>
                  </a:cubicBezTo>
                  <a:cubicBezTo>
                    <a:pt x="119229" y="77775"/>
                    <a:pt x="119229" y="77775"/>
                    <a:pt x="119229" y="77775"/>
                  </a:cubicBezTo>
                  <a:cubicBezTo>
                    <a:pt x="119963" y="77172"/>
                    <a:pt x="119963" y="77172"/>
                    <a:pt x="119963" y="77172"/>
                  </a:cubicBezTo>
                  <a:cubicBezTo>
                    <a:pt x="117982" y="76029"/>
                    <a:pt x="117982" y="76029"/>
                    <a:pt x="117982" y="76029"/>
                  </a:cubicBezTo>
                  <a:cubicBezTo>
                    <a:pt x="115964" y="76548"/>
                    <a:pt x="115964" y="76548"/>
                    <a:pt x="115964" y="76548"/>
                  </a:cubicBezTo>
                  <a:cubicBezTo>
                    <a:pt x="116331" y="75509"/>
                    <a:pt x="116331" y="75509"/>
                    <a:pt x="116331" y="75509"/>
                  </a:cubicBezTo>
                  <a:cubicBezTo>
                    <a:pt x="114313" y="75509"/>
                    <a:pt x="114313" y="75509"/>
                    <a:pt x="114313" y="75509"/>
                  </a:cubicBezTo>
                  <a:cubicBezTo>
                    <a:pt x="114680" y="75093"/>
                    <a:pt x="114680" y="75093"/>
                    <a:pt x="114680" y="75093"/>
                  </a:cubicBezTo>
                  <a:cubicBezTo>
                    <a:pt x="113433" y="73762"/>
                    <a:pt x="113433" y="73762"/>
                    <a:pt x="113433" y="73762"/>
                  </a:cubicBezTo>
                  <a:cubicBezTo>
                    <a:pt x="112699" y="73762"/>
                    <a:pt x="112699" y="73762"/>
                    <a:pt x="112699" y="73762"/>
                  </a:cubicBezTo>
                  <a:cubicBezTo>
                    <a:pt x="112882" y="73243"/>
                    <a:pt x="112882" y="73243"/>
                    <a:pt x="112882" y="73243"/>
                  </a:cubicBezTo>
                  <a:cubicBezTo>
                    <a:pt x="110681" y="73659"/>
                    <a:pt x="110681" y="73659"/>
                    <a:pt x="110681" y="73659"/>
                  </a:cubicBezTo>
                  <a:cubicBezTo>
                    <a:pt x="110498" y="72723"/>
                    <a:pt x="110498" y="72723"/>
                    <a:pt x="110498" y="72723"/>
                  </a:cubicBezTo>
                  <a:cubicBezTo>
                    <a:pt x="109434" y="72619"/>
                    <a:pt x="109434" y="72619"/>
                    <a:pt x="109434" y="72619"/>
                  </a:cubicBezTo>
                  <a:cubicBezTo>
                    <a:pt x="109617" y="72120"/>
                    <a:pt x="109617" y="72120"/>
                    <a:pt x="109617" y="72120"/>
                  </a:cubicBezTo>
                  <a:cubicBezTo>
                    <a:pt x="106132" y="71392"/>
                    <a:pt x="106132" y="71392"/>
                    <a:pt x="106132" y="71392"/>
                  </a:cubicBezTo>
                  <a:cubicBezTo>
                    <a:pt x="107233" y="71081"/>
                    <a:pt x="107233" y="71081"/>
                    <a:pt x="107233" y="71081"/>
                  </a:cubicBezTo>
                  <a:cubicBezTo>
                    <a:pt x="106499" y="70353"/>
                    <a:pt x="106499" y="70353"/>
                    <a:pt x="106499" y="70353"/>
                  </a:cubicBezTo>
                  <a:cubicBezTo>
                    <a:pt x="107233" y="70249"/>
                    <a:pt x="107233" y="70249"/>
                    <a:pt x="107233" y="70249"/>
                  </a:cubicBezTo>
                  <a:cubicBezTo>
                    <a:pt x="105765" y="69625"/>
                    <a:pt x="105765" y="69625"/>
                    <a:pt x="105765" y="69625"/>
                  </a:cubicBezTo>
                  <a:cubicBezTo>
                    <a:pt x="107233" y="69521"/>
                    <a:pt x="107233" y="69521"/>
                    <a:pt x="107233" y="69521"/>
                  </a:cubicBezTo>
                  <a:cubicBezTo>
                    <a:pt x="108333" y="69833"/>
                    <a:pt x="108333" y="69833"/>
                    <a:pt x="108333" y="69833"/>
                  </a:cubicBezTo>
                  <a:cubicBezTo>
                    <a:pt x="109764" y="69729"/>
                    <a:pt x="109764" y="69729"/>
                    <a:pt x="109764" y="69729"/>
                  </a:cubicBezTo>
                  <a:cubicBezTo>
                    <a:pt x="108333" y="68918"/>
                    <a:pt x="108333" y="68918"/>
                    <a:pt x="108333" y="68918"/>
                  </a:cubicBezTo>
                  <a:cubicBezTo>
                    <a:pt x="105949" y="68814"/>
                    <a:pt x="105949" y="68814"/>
                    <a:pt x="105949" y="68814"/>
                  </a:cubicBezTo>
                  <a:cubicBezTo>
                    <a:pt x="105398" y="68295"/>
                    <a:pt x="105398" y="68295"/>
                    <a:pt x="105398" y="68295"/>
                  </a:cubicBezTo>
                  <a:cubicBezTo>
                    <a:pt x="107783" y="67671"/>
                    <a:pt x="107783" y="67671"/>
                    <a:pt x="107783" y="67671"/>
                  </a:cubicBezTo>
                  <a:cubicBezTo>
                    <a:pt x="108333" y="67983"/>
                    <a:pt x="108333" y="67983"/>
                    <a:pt x="108333" y="67983"/>
                  </a:cubicBezTo>
                  <a:cubicBezTo>
                    <a:pt x="108700" y="67463"/>
                    <a:pt x="108700" y="67463"/>
                    <a:pt x="108700" y="67463"/>
                  </a:cubicBezTo>
                  <a:cubicBezTo>
                    <a:pt x="106499" y="66133"/>
                    <a:pt x="106499" y="66133"/>
                    <a:pt x="106499" y="66133"/>
                  </a:cubicBezTo>
                  <a:cubicBezTo>
                    <a:pt x="106316" y="66632"/>
                    <a:pt x="106316" y="66632"/>
                    <a:pt x="106316" y="66632"/>
                  </a:cubicBezTo>
                  <a:cubicBezTo>
                    <a:pt x="104848" y="67255"/>
                    <a:pt x="104848" y="67255"/>
                    <a:pt x="104848" y="67255"/>
                  </a:cubicBezTo>
                  <a:cubicBezTo>
                    <a:pt x="105582" y="66528"/>
                    <a:pt x="105582" y="66528"/>
                    <a:pt x="105582" y="66528"/>
                  </a:cubicBezTo>
                  <a:cubicBezTo>
                    <a:pt x="103234" y="66528"/>
                    <a:pt x="103234" y="66528"/>
                    <a:pt x="103234" y="66528"/>
                  </a:cubicBezTo>
                  <a:cubicBezTo>
                    <a:pt x="105398" y="65717"/>
                    <a:pt x="105398" y="65717"/>
                    <a:pt x="105398" y="65717"/>
                  </a:cubicBezTo>
                  <a:cubicBezTo>
                    <a:pt x="105949" y="65717"/>
                    <a:pt x="105949" y="65717"/>
                    <a:pt x="105949" y="65717"/>
                  </a:cubicBezTo>
                  <a:cubicBezTo>
                    <a:pt x="106132" y="65197"/>
                    <a:pt x="106132" y="65197"/>
                    <a:pt x="106132" y="65197"/>
                  </a:cubicBezTo>
                  <a:cubicBezTo>
                    <a:pt x="103234" y="64677"/>
                    <a:pt x="103234" y="64677"/>
                    <a:pt x="103234" y="64677"/>
                  </a:cubicBezTo>
                  <a:cubicBezTo>
                    <a:pt x="101950" y="65301"/>
                    <a:pt x="101950" y="65301"/>
                    <a:pt x="101950" y="65301"/>
                  </a:cubicBezTo>
                  <a:cubicBezTo>
                    <a:pt x="103051" y="64365"/>
                    <a:pt x="103051" y="64365"/>
                    <a:pt x="103051" y="64365"/>
                  </a:cubicBezTo>
                  <a:cubicBezTo>
                    <a:pt x="101216" y="64885"/>
                    <a:pt x="101216" y="64885"/>
                    <a:pt x="101216" y="64885"/>
                  </a:cubicBezTo>
                  <a:cubicBezTo>
                    <a:pt x="101767" y="63659"/>
                    <a:pt x="101767" y="63659"/>
                    <a:pt x="101767" y="63659"/>
                  </a:cubicBezTo>
                  <a:cubicBezTo>
                    <a:pt x="99749" y="64054"/>
                    <a:pt x="99749" y="64054"/>
                    <a:pt x="99749" y="64054"/>
                  </a:cubicBezTo>
                  <a:cubicBezTo>
                    <a:pt x="98868" y="63659"/>
                    <a:pt x="98868" y="63659"/>
                    <a:pt x="98868" y="63659"/>
                  </a:cubicBezTo>
                  <a:cubicBezTo>
                    <a:pt x="100666" y="63347"/>
                    <a:pt x="100666" y="63347"/>
                    <a:pt x="100666" y="63347"/>
                  </a:cubicBezTo>
                  <a:cubicBezTo>
                    <a:pt x="98135" y="61372"/>
                    <a:pt x="98135" y="61372"/>
                    <a:pt x="98135" y="61372"/>
                  </a:cubicBezTo>
                  <a:cubicBezTo>
                    <a:pt x="96300" y="62619"/>
                    <a:pt x="96300" y="62619"/>
                    <a:pt x="96300" y="62619"/>
                  </a:cubicBezTo>
                  <a:cubicBezTo>
                    <a:pt x="95383" y="61081"/>
                    <a:pt x="95383" y="61081"/>
                    <a:pt x="95383" y="61081"/>
                  </a:cubicBezTo>
                  <a:cubicBezTo>
                    <a:pt x="93952" y="61372"/>
                    <a:pt x="93952" y="61372"/>
                    <a:pt x="93952" y="61372"/>
                  </a:cubicBezTo>
                  <a:cubicBezTo>
                    <a:pt x="94319" y="60457"/>
                    <a:pt x="94319" y="60457"/>
                    <a:pt x="94319" y="60457"/>
                  </a:cubicBezTo>
                  <a:cubicBezTo>
                    <a:pt x="92852" y="60041"/>
                    <a:pt x="92852" y="60041"/>
                    <a:pt x="92852" y="60041"/>
                  </a:cubicBezTo>
                  <a:cubicBezTo>
                    <a:pt x="92485" y="58690"/>
                    <a:pt x="92485" y="58690"/>
                    <a:pt x="92485" y="58690"/>
                  </a:cubicBezTo>
                  <a:cubicBezTo>
                    <a:pt x="87752" y="57567"/>
                    <a:pt x="87752" y="57567"/>
                    <a:pt x="87752" y="57567"/>
                  </a:cubicBezTo>
                  <a:cubicBezTo>
                    <a:pt x="85735" y="59209"/>
                    <a:pt x="85735" y="59209"/>
                    <a:pt x="85735" y="59209"/>
                  </a:cubicBezTo>
                  <a:cubicBezTo>
                    <a:pt x="83570" y="58503"/>
                    <a:pt x="83570" y="58503"/>
                    <a:pt x="83570" y="58503"/>
                  </a:cubicBezTo>
                  <a:cubicBezTo>
                    <a:pt x="81736" y="60665"/>
                    <a:pt x="81736" y="60665"/>
                    <a:pt x="81736" y="60665"/>
                  </a:cubicBezTo>
                  <a:cubicBezTo>
                    <a:pt x="82286" y="57359"/>
                    <a:pt x="82286" y="57359"/>
                    <a:pt x="82286" y="57359"/>
                  </a:cubicBezTo>
                  <a:cubicBezTo>
                    <a:pt x="80672" y="55717"/>
                    <a:pt x="80672" y="55717"/>
                    <a:pt x="80672" y="55717"/>
                  </a:cubicBezTo>
                  <a:cubicBezTo>
                    <a:pt x="81186" y="55093"/>
                    <a:pt x="81186" y="55093"/>
                    <a:pt x="81186" y="55093"/>
                  </a:cubicBezTo>
                  <a:cubicBezTo>
                    <a:pt x="80305" y="53742"/>
                    <a:pt x="80305" y="53742"/>
                    <a:pt x="80305" y="53742"/>
                  </a:cubicBezTo>
                  <a:cubicBezTo>
                    <a:pt x="75940" y="54365"/>
                    <a:pt x="75940" y="54365"/>
                    <a:pt x="75940" y="54365"/>
                  </a:cubicBezTo>
                  <a:cubicBezTo>
                    <a:pt x="73555" y="55800"/>
                    <a:pt x="73555" y="55800"/>
                    <a:pt x="73555" y="55800"/>
                  </a:cubicBezTo>
                  <a:cubicBezTo>
                    <a:pt x="75206" y="56632"/>
                    <a:pt x="75206" y="56632"/>
                    <a:pt x="75206" y="56632"/>
                  </a:cubicBezTo>
                  <a:cubicBezTo>
                    <a:pt x="73005" y="56424"/>
                    <a:pt x="73005" y="56424"/>
                    <a:pt x="73005" y="56424"/>
                  </a:cubicBezTo>
                  <a:cubicBezTo>
                    <a:pt x="72454" y="58690"/>
                    <a:pt x="72454" y="58690"/>
                    <a:pt x="72454" y="58690"/>
                  </a:cubicBezTo>
                  <a:cubicBezTo>
                    <a:pt x="73372" y="59002"/>
                    <a:pt x="73372" y="59002"/>
                    <a:pt x="73372" y="59002"/>
                  </a:cubicBezTo>
                  <a:cubicBezTo>
                    <a:pt x="71574" y="60145"/>
                    <a:pt x="71574" y="60145"/>
                    <a:pt x="71574" y="60145"/>
                  </a:cubicBezTo>
                  <a:cubicBezTo>
                    <a:pt x="74656" y="61787"/>
                    <a:pt x="74656" y="61787"/>
                    <a:pt x="74656" y="61787"/>
                  </a:cubicBezTo>
                  <a:cubicBezTo>
                    <a:pt x="73188" y="63866"/>
                    <a:pt x="73188" y="63866"/>
                    <a:pt x="73188" y="63866"/>
                  </a:cubicBezTo>
                  <a:cubicBezTo>
                    <a:pt x="72821" y="63451"/>
                    <a:pt x="72821" y="63451"/>
                    <a:pt x="72821" y="63451"/>
                  </a:cubicBezTo>
                  <a:cubicBezTo>
                    <a:pt x="70290" y="63659"/>
                    <a:pt x="70290" y="63659"/>
                    <a:pt x="70290" y="63659"/>
                  </a:cubicBezTo>
                  <a:cubicBezTo>
                    <a:pt x="73188" y="62515"/>
                    <a:pt x="73188" y="62515"/>
                    <a:pt x="73188" y="62515"/>
                  </a:cubicBezTo>
                  <a:cubicBezTo>
                    <a:pt x="70473" y="60457"/>
                    <a:pt x="70473" y="60457"/>
                    <a:pt x="70473" y="60457"/>
                  </a:cubicBezTo>
                  <a:cubicBezTo>
                    <a:pt x="70840" y="58898"/>
                    <a:pt x="70840" y="58898"/>
                    <a:pt x="70840" y="58898"/>
                  </a:cubicBezTo>
                  <a:cubicBezTo>
                    <a:pt x="70290" y="57671"/>
                    <a:pt x="70290" y="57671"/>
                    <a:pt x="70290" y="57671"/>
                  </a:cubicBezTo>
                  <a:cubicBezTo>
                    <a:pt x="72271" y="54469"/>
                    <a:pt x="72271" y="54469"/>
                    <a:pt x="72271" y="54469"/>
                  </a:cubicBezTo>
                  <a:cubicBezTo>
                    <a:pt x="74105" y="53638"/>
                    <a:pt x="74105" y="53638"/>
                    <a:pt x="74105" y="53638"/>
                  </a:cubicBezTo>
                  <a:cubicBezTo>
                    <a:pt x="70107" y="53430"/>
                    <a:pt x="70107" y="53430"/>
                    <a:pt x="70107" y="53430"/>
                  </a:cubicBezTo>
                  <a:cubicBezTo>
                    <a:pt x="65557" y="55717"/>
                    <a:pt x="65557" y="55717"/>
                    <a:pt x="65557" y="55717"/>
                  </a:cubicBezTo>
                  <a:cubicBezTo>
                    <a:pt x="63723" y="60769"/>
                    <a:pt x="63723" y="60769"/>
                    <a:pt x="63723" y="60769"/>
                  </a:cubicBezTo>
                  <a:cubicBezTo>
                    <a:pt x="64273" y="61268"/>
                    <a:pt x="64273" y="61268"/>
                    <a:pt x="64273" y="61268"/>
                  </a:cubicBezTo>
                  <a:cubicBezTo>
                    <a:pt x="63907" y="62411"/>
                    <a:pt x="63907" y="62411"/>
                    <a:pt x="63907" y="62411"/>
                  </a:cubicBezTo>
                  <a:cubicBezTo>
                    <a:pt x="67722" y="62827"/>
                    <a:pt x="67722" y="62827"/>
                    <a:pt x="67722" y="62827"/>
                  </a:cubicBezTo>
                  <a:cubicBezTo>
                    <a:pt x="69006" y="63659"/>
                    <a:pt x="69006" y="63659"/>
                    <a:pt x="69006" y="63659"/>
                  </a:cubicBezTo>
                  <a:cubicBezTo>
                    <a:pt x="66988" y="64158"/>
                    <a:pt x="66988" y="64158"/>
                    <a:pt x="66988" y="64158"/>
                  </a:cubicBezTo>
                  <a:cubicBezTo>
                    <a:pt x="65191" y="63742"/>
                    <a:pt x="65191" y="63742"/>
                    <a:pt x="65191" y="63742"/>
                  </a:cubicBezTo>
                  <a:cubicBezTo>
                    <a:pt x="66805" y="66029"/>
                    <a:pt x="66805" y="66029"/>
                    <a:pt x="66805" y="66029"/>
                  </a:cubicBezTo>
                  <a:cubicBezTo>
                    <a:pt x="70657" y="66133"/>
                    <a:pt x="70657" y="66133"/>
                    <a:pt x="70657" y="66133"/>
                  </a:cubicBezTo>
                  <a:cubicBezTo>
                    <a:pt x="73005" y="67255"/>
                    <a:pt x="73005" y="67255"/>
                    <a:pt x="73005" y="67255"/>
                  </a:cubicBezTo>
                  <a:cubicBezTo>
                    <a:pt x="77370" y="67047"/>
                    <a:pt x="77370" y="67047"/>
                    <a:pt x="77370" y="67047"/>
                  </a:cubicBezTo>
                  <a:cubicBezTo>
                    <a:pt x="79755" y="67775"/>
                    <a:pt x="79755" y="67775"/>
                    <a:pt x="79755" y="67775"/>
                  </a:cubicBezTo>
                  <a:cubicBezTo>
                    <a:pt x="80122" y="67255"/>
                    <a:pt x="80122" y="67255"/>
                    <a:pt x="80122" y="67255"/>
                  </a:cubicBezTo>
                  <a:cubicBezTo>
                    <a:pt x="81919" y="67775"/>
                    <a:pt x="81919" y="67775"/>
                    <a:pt x="81919" y="67775"/>
                  </a:cubicBezTo>
                  <a:cubicBezTo>
                    <a:pt x="81186" y="67047"/>
                    <a:pt x="81186" y="67047"/>
                    <a:pt x="81186" y="67047"/>
                  </a:cubicBezTo>
                  <a:cubicBezTo>
                    <a:pt x="83387" y="67047"/>
                    <a:pt x="83387" y="67047"/>
                    <a:pt x="83387" y="67047"/>
                  </a:cubicBezTo>
                  <a:cubicBezTo>
                    <a:pt x="83937" y="67567"/>
                    <a:pt x="83937" y="67567"/>
                    <a:pt x="83937" y="67567"/>
                  </a:cubicBezTo>
                  <a:cubicBezTo>
                    <a:pt x="86102" y="67463"/>
                    <a:pt x="86102" y="67463"/>
                    <a:pt x="86102" y="67463"/>
                  </a:cubicBezTo>
                  <a:cubicBezTo>
                    <a:pt x="84671" y="65821"/>
                    <a:pt x="84671" y="65821"/>
                    <a:pt x="84671" y="65821"/>
                  </a:cubicBezTo>
                  <a:cubicBezTo>
                    <a:pt x="87569" y="66528"/>
                    <a:pt x="87569" y="66528"/>
                    <a:pt x="87569" y="66528"/>
                  </a:cubicBezTo>
                  <a:cubicBezTo>
                    <a:pt x="88303" y="67775"/>
                    <a:pt x="88303" y="67775"/>
                    <a:pt x="88303" y="67775"/>
                  </a:cubicBezTo>
                  <a:cubicBezTo>
                    <a:pt x="92118" y="69729"/>
                    <a:pt x="92118" y="69729"/>
                    <a:pt x="92118" y="69729"/>
                  </a:cubicBezTo>
                  <a:cubicBezTo>
                    <a:pt x="89954" y="70249"/>
                    <a:pt x="89954" y="70249"/>
                    <a:pt x="89954" y="70249"/>
                  </a:cubicBezTo>
                  <a:cubicBezTo>
                    <a:pt x="89770" y="71496"/>
                    <a:pt x="89770" y="71496"/>
                    <a:pt x="89770" y="71496"/>
                  </a:cubicBezTo>
                  <a:cubicBezTo>
                    <a:pt x="93402" y="70041"/>
                    <a:pt x="93402" y="70041"/>
                    <a:pt x="93402" y="70041"/>
                  </a:cubicBezTo>
                  <a:cubicBezTo>
                    <a:pt x="94686" y="70145"/>
                    <a:pt x="94686" y="70145"/>
                    <a:pt x="94686" y="70145"/>
                  </a:cubicBezTo>
                  <a:cubicBezTo>
                    <a:pt x="93586" y="70769"/>
                    <a:pt x="93586" y="70769"/>
                    <a:pt x="93586" y="70769"/>
                  </a:cubicBezTo>
                  <a:cubicBezTo>
                    <a:pt x="94686" y="71808"/>
                    <a:pt x="94686" y="71808"/>
                    <a:pt x="94686" y="71808"/>
                  </a:cubicBezTo>
                  <a:cubicBezTo>
                    <a:pt x="95053" y="71288"/>
                    <a:pt x="95053" y="71288"/>
                    <a:pt x="95053" y="71288"/>
                  </a:cubicBezTo>
                  <a:cubicBezTo>
                    <a:pt x="95750" y="72515"/>
                    <a:pt x="95750" y="72515"/>
                    <a:pt x="95750" y="72515"/>
                  </a:cubicBezTo>
                  <a:cubicBezTo>
                    <a:pt x="96667" y="72515"/>
                    <a:pt x="96667" y="72515"/>
                    <a:pt x="96667" y="72515"/>
                  </a:cubicBezTo>
                  <a:cubicBezTo>
                    <a:pt x="98318" y="75613"/>
                    <a:pt x="98318" y="75613"/>
                    <a:pt x="98318" y="75613"/>
                  </a:cubicBezTo>
                  <a:cubicBezTo>
                    <a:pt x="97034" y="77172"/>
                    <a:pt x="97034" y="77172"/>
                    <a:pt x="97034" y="77172"/>
                  </a:cubicBezTo>
                  <a:cubicBezTo>
                    <a:pt x="94136" y="78607"/>
                    <a:pt x="94136" y="78607"/>
                    <a:pt x="94136" y="78607"/>
                  </a:cubicBezTo>
                  <a:cubicBezTo>
                    <a:pt x="95933" y="80561"/>
                    <a:pt x="95933" y="80561"/>
                    <a:pt x="95933" y="80561"/>
                  </a:cubicBezTo>
                  <a:cubicBezTo>
                    <a:pt x="94870" y="80145"/>
                    <a:pt x="94870" y="80145"/>
                    <a:pt x="94870" y="80145"/>
                  </a:cubicBezTo>
                  <a:cubicBezTo>
                    <a:pt x="92668" y="80977"/>
                    <a:pt x="92668" y="80977"/>
                    <a:pt x="92668" y="80977"/>
                  </a:cubicBezTo>
                  <a:cubicBezTo>
                    <a:pt x="88486" y="80457"/>
                    <a:pt x="88486" y="80457"/>
                    <a:pt x="88486" y="80457"/>
                  </a:cubicBezTo>
                  <a:cubicBezTo>
                    <a:pt x="88486" y="81288"/>
                    <a:pt x="88486" y="81288"/>
                    <a:pt x="88486" y="81288"/>
                  </a:cubicBezTo>
                  <a:cubicBezTo>
                    <a:pt x="87202" y="82120"/>
                    <a:pt x="87202" y="82120"/>
                    <a:pt x="87202" y="82120"/>
                  </a:cubicBezTo>
                  <a:cubicBezTo>
                    <a:pt x="87202" y="82848"/>
                    <a:pt x="87202" y="82848"/>
                    <a:pt x="87202" y="82848"/>
                  </a:cubicBezTo>
                  <a:cubicBezTo>
                    <a:pt x="87752" y="83139"/>
                    <a:pt x="87752" y="83139"/>
                    <a:pt x="87752" y="83139"/>
                  </a:cubicBezTo>
                  <a:close/>
                  <a:moveTo>
                    <a:pt x="98685" y="81808"/>
                  </a:moveTo>
                  <a:lnTo>
                    <a:pt x="98685" y="81808"/>
                  </a:lnTo>
                  <a:lnTo>
                    <a:pt x="99749" y="82723"/>
                  </a:lnTo>
                  <a:cubicBezTo>
                    <a:pt x="99969" y="82723"/>
                    <a:pt x="101583" y="82120"/>
                    <a:pt x="101583" y="82120"/>
                  </a:cubicBezTo>
                  <a:cubicBezTo>
                    <a:pt x="101583" y="82536"/>
                    <a:pt x="101583" y="82536"/>
                    <a:pt x="101583" y="82536"/>
                  </a:cubicBezTo>
                  <a:cubicBezTo>
                    <a:pt x="102317" y="82640"/>
                    <a:pt x="102317" y="82640"/>
                    <a:pt x="102317" y="82640"/>
                  </a:cubicBezTo>
                  <a:cubicBezTo>
                    <a:pt x="101583" y="81392"/>
                    <a:pt x="101583" y="81392"/>
                    <a:pt x="101583" y="81392"/>
                  </a:cubicBezTo>
                  <a:cubicBezTo>
                    <a:pt x="99419" y="80457"/>
                    <a:pt x="99419" y="80457"/>
                    <a:pt x="99419" y="80457"/>
                  </a:cubicBezTo>
                  <a:cubicBezTo>
                    <a:pt x="99969" y="81912"/>
                    <a:pt x="99969" y="81912"/>
                    <a:pt x="99969" y="81912"/>
                  </a:cubicBezTo>
                  <a:cubicBezTo>
                    <a:pt x="98685" y="81808"/>
                    <a:pt x="98685" y="81808"/>
                    <a:pt x="98685" y="81808"/>
                  </a:cubicBezTo>
                  <a:close/>
                  <a:moveTo>
                    <a:pt x="88670" y="85114"/>
                  </a:moveTo>
                  <a:lnTo>
                    <a:pt x="88670" y="85114"/>
                  </a:lnTo>
                  <a:cubicBezTo>
                    <a:pt x="89036" y="85613"/>
                    <a:pt x="89036" y="85613"/>
                    <a:pt x="89036" y="85613"/>
                  </a:cubicBezTo>
                  <a:cubicBezTo>
                    <a:pt x="90137" y="85717"/>
                    <a:pt x="90137" y="85717"/>
                    <a:pt x="90137" y="85717"/>
                  </a:cubicBezTo>
                  <a:cubicBezTo>
                    <a:pt x="89403" y="85218"/>
                    <a:pt x="89403" y="85218"/>
                    <a:pt x="89403" y="85218"/>
                  </a:cubicBezTo>
                  <a:cubicBezTo>
                    <a:pt x="88670" y="85114"/>
                    <a:pt x="88670" y="85114"/>
                    <a:pt x="88670" y="85114"/>
                  </a:cubicBezTo>
                  <a:close/>
                  <a:moveTo>
                    <a:pt x="86285" y="85717"/>
                  </a:moveTo>
                  <a:lnTo>
                    <a:pt x="86285" y="85717"/>
                  </a:lnTo>
                  <a:cubicBezTo>
                    <a:pt x="87752" y="86548"/>
                    <a:pt x="87752" y="86548"/>
                    <a:pt x="87752" y="86548"/>
                  </a:cubicBezTo>
                  <a:cubicBezTo>
                    <a:pt x="88119" y="85821"/>
                    <a:pt x="88119" y="85821"/>
                    <a:pt x="88119" y="85821"/>
                  </a:cubicBezTo>
                  <a:cubicBezTo>
                    <a:pt x="87386" y="85509"/>
                    <a:pt x="87386" y="85509"/>
                    <a:pt x="87386" y="85509"/>
                  </a:cubicBezTo>
                  <a:cubicBezTo>
                    <a:pt x="86285" y="85717"/>
                    <a:pt x="86285" y="85717"/>
                    <a:pt x="86285" y="85717"/>
                  </a:cubicBezTo>
                  <a:close/>
                  <a:moveTo>
                    <a:pt x="74656" y="78711"/>
                  </a:moveTo>
                  <a:lnTo>
                    <a:pt x="74656" y="78711"/>
                  </a:lnTo>
                  <a:cubicBezTo>
                    <a:pt x="76123" y="79958"/>
                    <a:pt x="76123" y="79958"/>
                    <a:pt x="76123" y="79958"/>
                  </a:cubicBezTo>
                  <a:cubicBezTo>
                    <a:pt x="77187" y="79958"/>
                    <a:pt x="77187" y="79958"/>
                    <a:pt x="77187" y="79958"/>
                  </a:cubicBezTo>
                  <a:cubicBezTo>
                    <a:pt x="76270" y="79542"/>
                    <a:pt x="76270" y="79542"/>
                    <a:pt x="76270" y="79542"/>
                  </a:cubicBezTo>
                  <a:cubicBezTo>
                    <a:pt x="76270" y="79230"/>
                    <a:pt x="76270" y="79230"/>
                    <a:pt x="76270" y="79230"/>
                  </a:cubicBezTo>
                  <a:cubicBezTo>
                    <a:pt x="74656" y="78711"/>
                    <a:pt x="74656" y="78711"/>
                    <a:pt x="74656" y="78711"/>
                  </a:cubicBezTo>
                  <a:close/>
                  <a:moveTo>
                    <a:pt x="72638" y="79230"/>
                  </a:moveTo>
                  <a:lnTo>
                    <a:pt x="72638" y="79230"/>
                  </a:lnTo>
                  <a:cubicBezTo>
                    <a:pt x="71354" y="80457"/>
                    <a:pt x="71354" y="80457"/>
                    <a:pt x="71354" y="80457"/>
                  </a:cubicBezTo>
                  <a:cubicBezTo>
                    <a:pt x="71024" y="82640"/>
                    <a:pt x="71024" y="82640"/>
                    <a:pt x="71024" y="82640"/>
                  </a:cubicBezTo>
                  <a:cubicBezTo>
                    <a:pt x="71574" y="83659"/>
                    <a:pt x="71574" y="83659"/>
                    <a:pt x="71574" y="83659"/>
                  </a:cubicBezTo>
                  <a:cubicBezTo>
                    <a:pt x="69740" y="84490"/>
                    <a:pt x="69740" y="84490"/>
                    <a:pt x="69740" y="84490"/>
                  </a:cubicBezTo>
                  <a:cubicBezTo>
                    <a:pt x="69556" y="85322"/>
                    <a:pt x="69556" y="85322"/>
                    <a:pt x="69556" y="85322"/>
                  </a:cubicBezTo>
                  <a:cubicBezTo>
                    <a:pt x="72271" y="84594"/>
                    <a:pt x="72271" y="84594"/>
                    <a:pt x="72271" y="84594"/>
                  </a:cubicBezTo>
                  <a:cubicBezTo>
                    <a:pt x="72821" y="86340"/>
                    <a:pt x="72821" y="86340"/>
                    <a:pt x="72821" y="86340"/>
                  </a:cubicBezTo>
                  <a:cubicBezTo>
                    <a:pt x="74656" y="86029"/>
                    <a:pt x="74656" y="86029"/>
                    <a:pt x="74656" y="86029"/>
                  </a:cubicBezTo>
                  <a:cubicBezTo>
                    <a:pt x="76637" y="84594"/>
                    <a:pt x="76637" y="84594"/>
                    <a:pt x="76637" y="84594"/>
                  </a:cubicBezTo>
                  <a:cubicBezTo>
                    <a:pt x="76270" y="83970"/>
                    <a:pt x="76270" y="83970"/>
                    <a:pt x="76270" y="83970"/>
                  </a:cubicBezTo>
                  <a:cubicBezTo>
                    <a:pt x="77921" y="83762"/>
                    <a:pt x="77921" y="83762"/>
                    <a:pt x="77921" y="83762"/>
                  </a:cubicBezTo>
                  <a:cubicBezTo>
                    <a:pt x="77554" y="84282"/>
                    <a:pt x="77554" y="84282"/>
                    <a:pt x="77554" y="84282"/>
                  </a:cubicBezTo>
                  <a:cubicBezTo>
                    <a:pt x="79021" y="84490"/>
                    <a:pt x="79021" y="84490"/>
                    <a:pt x="79021" y="84490"/>
                  </a:cubicBezTo>
                  <a:cubicBezTo>
                    <a:pt x="78838" y="84906"/>
                    <a:pt x="78838" y="84906"/>
                    <a:pt x="78838" y="84906"/>
                  </a:cubicBezTo>
                  <a:cubicBezTo>
                    <a:pt x="81553" y="85509"/>
                    <a:pt x="81553" y="85509"/>
                    <a:pt x="81553" y="85509"/>
                  </a:cubicBezTo>
                  <a:cubicBezTo>
                    <a:pt x="83020" y="84698"/>
                    <a:pt x="83020" y="84698"/>
                    <a:pt x="83020" y="84698"/>
                  </a:cubicBezTo>
                  <a:cubicBezTo>
                    <a:pt x="81736" y="83866"/>
                    <a:pt x="81736" y="83866"/>
                    <a:pt x="81736" y="83866"/>
                  </a:cubicBezTo>
                  <a:cubicBezTo>
                    <a:pt x="80305" y="84178"/>
                    <a:pt x="80305" y="84178"/>
                    <a:pt x="80305" y="84178"/>
                  </a:cubicBezTo>
                  <a:cubicBezTo>
                    <a:pt x="79571" y="82536"/>
                    <a:pt x="79571" y="82536"/>
                    <a:pt x="79571" y="82536"/>
                  </a:cubicBezTo>
                  <a:cubicBezTo>
                    <a:pt x="77187" y="81912"/>
                    <a:pt x="77187" y="81912"/>
                    <a:pt x="77187" y="81912"/>
                  </a:cubicBezTo>
                  <a:cubicBezTo>
                    <a:pt x="76820" y="81288"/>
                    <a:pt x="76820" y="81288"/>
                    <a:pt x="76820" y="81288"/>
                  </a:cubicBezTo>
                  <a:cubicBezTo>
                    <a:pt x="75206" y="80977"/>
                    <a:pt x="75206" y="80977"/>
                    <a:pt x="75206" y="80977"/>
                  </a:cubicBezTo>
                  <a:cubicBezTo>
                    <a:pt x="74656" y="80457"/>
                    <a:pt x="74656" y="80457"/>
                    <a:pt x="74656" y="80457"/>
                  </a:cubicBezTo>
                  <a:cubicBezTo>
                    <a:pt x="73922" y="80873"/>
                    <a:pt x="73922" y="80873"/>
                    <a:pt x="73922" y="80873"/>
                  </a:cubicBezTo>
                  <a:cubicBezTo>
                    <a:pt x="73372" y="80249"/>
                    <a:pt x="73372" y="80249"/>
                    <a:pt x="73372" y="80249"/>
                  </a:cubicBezTo>
                  <a:cubicBezTo>
                    <a:pt x="73372" y="79854"/>
                    <a:pt x="73372" y="79854"/>
                    <a:pt x="73372" y="79854"/>
                  </a:cubicBezTo>
                  <a:cubicBezTo>
                    <a:pt x="72638" y="79230"/>
                    <a:pt x="72638" y="79230"/>
                    <a:pt x="72638" y="79230"/>
                  </a:cubicBezTo>
                  <a:close/>
                  <a:moveTo>
                    <a:pt x="70657" y="73970"/>
                  </a:moveTo>
                  <a:lnTo>
                    <a:pt x="70657" y="73970"/>
                  </a:lnTo>
                  <a:cubicBezTo>
                    <a:pt x="70840" y="73659"/>
                    <a:pt x="70840" y="73659"/>
                    <a:pt x="70840" y="73659"/>
                  </a:cubicBezTo>
                  <a:cubicBezTo>
                    <a:pt x="70657" y="72515"/>
                    <a:pt x="70657" y="72515"/>
                    <a:pt x="70657" y="72515"/>
                  </a:cubicBezTo>
                  <a:cubicBezTo>
                    <a:pt x="70473" y="72307"/>
                    <a:pt x="70473" y="72307"/>
                    <a:pt x="70473" y="72307"/>
                  </a:cubicBezTo>
                  <a:cubicBezTo>
                    <a:pt x="69923" y="72515"/>
                    <a:pt x="69923" y="72515"/>
                    <a:pt x="69923" y="72515"/>
                  </a:cubicBezTo>
                  <a:cubicBezTo>
                    <a:pt x="69923" y="73659"/>
                    <a:pt x="69923" y="73659"/>
                    <a:pt x="69923" y="73659"/>
                  </a:cubicBezTo>
                  <a:cubicBezTo>
                    <a:pt x="70657" y="73970"/>
                    <a:pt x="70657" y="73970"/>
                    <a:pt x="70657" y="73970"/>
                  </a:cubicBezTo>
                  <a:close/>
                  <a:moveTo>
                    <a:pt x="45710" y="70145"/>
                  </a:moveTo>
                  <a:lnTo>
                    <a:pt x="45710" y="70145"/>
                  </a:lnTo>
                  <a:cubicBezTo>
                    <a:pt x="45343" y="70561"/>
                    <a:pt x="45343" y="70561"/>
                    <a:pt x="45343" y="70561"/>
                  </a:cubicBezTo>
                  <a:cubicBezTo>
                    <a:pt x="46261" y="70873"/>
                    <a:pt x="46261" y="70873"/>
                    <a:pt x="46261" y="70873"/>
                  </a:cubicBezTo>
                  <a:cubicBezTo>
                    <a:pt x="46994" y="70561"/>
                    <a:pt x="46994" y="70561"/>
                    <a:pt x="46994" y="70561"/>
                  </a:cubicBezTo>
                  <a:cubicBezTo>
                    <a:pt x="51543" y="71995"/>
                    <a:pt x="51543" y="71995"/>
                    <a:pt x="51543" y="71995"/>
                  </a:cubicBezTo>
                  <a:cubicBezTo>
                    <a:pt x="52791" y="71185"/>
                    <a:pt x="52791" y="71185"/>
                    <a:pt x="52791" y="71185"/>
                  </a:cubicBezTo>
                  <a:cubicBezTo>
                    <a:pt x="53708" y="70977"/>
                    <a:pt x="53708" y="70977"/>
                    <a:pt x="53708" y="70977"/>
                  </a:cubicBezTo>
                  <a:cubicBezTo>
                    <a:pt x="52607" y="70665"/>
                    <a:pt x="52607" y="70665"/>
                    <a:pt x="52607" y="70665"/>
                  </a:cubicBezTo>
                  <a:cubicBezTo>
                    <a:pt x="52424" y="69729"/>
                    <a:pt x="52424" y="69729"/>
                    <a:pt x="52424" y="69729"/>
                  </a:cubicBezTo>
                  <a:cubicBezTo>
                    <a:pt x="48425" y="67567"/>
                    <a:pt x="48425" y="67567"/>
                    <a:pt x="48425" y="67567"/>
                  </a:cubicBezTo>
                  <a:cubicBezTo>
                    <a:pt x="47545" y="69625"/>
                    <a:pt x="47545" y="69625"/>
                    <a:pt x="47545" y="69625"/>
                  </a:cubicBezTo>
                  <a:cubicBezTo>
                    <a:pt x="45710" y="70145"/>
                    <a:pt x="45710" y="70145"/>
                    <a:pt x="45710" y="70145"/>
                  </a:cubicBezTo>
                  <a:close/>
                  <a:moveTo>
                    <a:pt x="34228" y="56839"/>
                  </a:moveTo>
                  <a:lnTo>
                    <a:pt x="34228" y="56839"/>
                  </a:lnTo>
                  <a:cubicBezTo>
                    <a:pt x="32063" y="55093"/>
                    <a:pt x="32063" y="55093"/>
                    <a:pt x="32063" y="55093"/>
                  </a:cubicBezTo>
                  <a:cubicBezTo>
                    <a:pt x="30779" y="54781"/>
                    <a:pt x="30779" y="54781"/>
                    <a:pt x="30779" y="54781"/>
                  </a:cubicBezTo>
                  <a:cubicBezTo>
                    <a:pt x="32063" y="53846"/>
                    <a:pt x="32063" y="53846"/>
                    <a:pt x="32063" y="53846"/>
                  </a:cubicBezTo>
                  <a:cubicBezTo>
                    <a:pt x="34411" y="53638"/>
                    <a:pt x="34411" y="53638"/>
                    <a:pt x="34411" y="53638"/>
                  </a:cubicBezTo>
                  <a:cubicBezTo>
                    <a:pt x="35878" y="54365"/>
                    <a:pt x="35878" y="54365"/>
                    <a:pt x="35878" y="54365"/>
                  </a:cubicBezTo>
                  <a:cubicBezTo>
                    <a:pt x="35695" y="55800"/>
                    <a:pt x="35695" y="55800"/>
                    <a:pt x="35695" y="55800"/>
                  </a:cubicBezTo>
                  <a:cubicBezTo>
                    <a:pt x="34961" y="56216"/>
                    <a:pt x="34961" y="56216"/>
                    <a:pt x="34961" y="56216"/>
                  </a:cubicBezTo>
                  <a:cubicBezTo>
                    <a:pt x="34228" y="56839"/>
                    <a:pt x="34228" y="56839"/>
                    <a:pt x="34228" y="56839"/>
                  </a:cubicBezTo>
                  <a:close/>
                  <a:moveTo>
                    <a:pt x="10382" y="62099"/>
                  </a:moveTo>
                  <a:lnTo>
                    <a:pt x="10382" y="62099"/>
                  </a:lnTo>
                  <a:cubicBezTo>
                    <a:pt x="12950" y="61891"/>
                    <a:pt x="12950" y="61891"/>
                    <a:pt x="12950" y="61891"/>
                  </a:cubicBezTo>
                  <a:cubicBezTo>
                    <a:pt x="13830" y="62203"/>
                    <a:pt x="13830" y="62203"/>
                    <a:pt x="13830" y="62203"/>
                  </a:cubicBezTo>
                  <a:cubicBezTo>
                    <a:pt x="12399" y="62307"/>
                    <a:pt x="12399" y="62307"/>
                    <a:pt x="12399" y="62307"/>
                  </a:cubicBezTo>
                  <a:cubicBezTo>
                    <a:pt x="8767" y="63659"/>
                    <a:pt x="8767" y="63659"/>
                    <a:pt x="8767" y="63659"/>
                  </a:cubicBezTo>
                  <a:cubicBezTo>
                    <a:pt x="10932" y="64885"/>
                    <a:pt x="10932" y="64885"/>
                    <a:pt x="10932" y="64885"/>
                  </a:cubicBezTo>
                  <a:cubicBezTo>
                    <a:pt x="17315" y="64677"/>
                    <a:pt x="17315" y="64677"/>
                    <a:pt x="17315" y="64677"/>
                  </a:cubicBezTo>
                  <a:cubicBezTo>
                    <a:pt x="21131" y="65821"/>
                    <a:pt x="21131" y="65821"/>
                    <a:pt x="21131" y="65821"/>
                  </a:cubicBezTo>
                  <a:cubicBezTo>
                    <a:pt x="20764" y="66237"/>
                    <a:pt x="20764" y="66237"/>
                    <a:pt x="20764" y="66237"/>
                  </a:cubicBezTo>
                  <a:cubicBezTo>
                    <a:pt x="16582" y="65613"/>
                    <a:pt x="16582" y="65613"/>
                    <a:pt x="16582" y="65613"/>
                  </a:cubicBezTo>
                  <a:cubicBezTo>
                    <a:pt x="10749" y="67047"/>
                    <a:pt x="10749" y="67047"/>
                    <a:pt x="10749" y="67047"/>
                  </a:cubicBezTo>
                  <a:cubicBezTo>
                    <a:pt x="11482" y="68087"/>
                    <a:pt x="11482" y="68087"/>
                    <a:pt x="11482" y="68087"/>
                  </a:cubicBezTo>
                  <a:cubicBezTo>
                    <a:pt x="14050" y="69334"/>
                    <a:pt x="14050" y="69334"/>
                    <a:pt x="14050" y="69334"/>
                  </a:cubicBezTo>
                  <a:cubicBezTo>
                    <a:pt x="17132" y="69126"/>
                    <a:pt x="17132" y="69126"/>
                    <a:pt x="17132" y="69126"/>
                  </a:cubicBezTo>
                  <a:cubicBezTo>
                    <a:pt x="18929" y="71496"/>
                    <a:pt x="18929" y="71496"/>
                    <a:pt x="18929" y="71496"/>
                  </a:cubicBezTo>
                  <a:cubicBezTo>
                    <a:pt x="26964" y="70873"/>
                    <a:pt x="26964" y="70873"/>
                    <a:pt x="26964" y="70873"/>
                  </a:cubicBezTo>
                  <a:cubicBezTo>
                    <a:pt x="32247" y="68711"/>
                    <a:pt x="32247" y="68711"/>
                    <a:pt x="32247" y="68711"/>
                  </a:cubicBezTo>
                  <a:cubicBezTo>
                    <a:pt x="32430" y="69417"/>
                    <a:pt x="32430" y="69417"/>
                    <a:pt x="32430" y="69417"/>
                  </a:cubicBezTo>
                  <a:cubicBezTo>
                    <a:pt x="37346" y="70977"/>
                    <a:pt x="37346" y="70977"/>
                    <a:pt x="37346" y="70977"/>
                  </a:cubicBezTo>
                  <a:cubicBezTo>
                    <a:pt x="41712" y="69833"/>
                    <a:pt x="41712" y="69833"/>
                    <a:pt x="41712" y="69833"/>
                  </a:cubicBezTo>
                  <a:cubicBezTo>
                    <a:pt x="40244" y="68814"/>
                    <a:pt x="40244" y="68814"/>
                    <a:pt x="40244" y="68814"/>
                  </a:cubicBezTo>
                  <a:cubicBezTo>
                    <a:pt x="38080" y="69334"/>
                    <a:pt x="38080" y="69334"/>
                    <a:pt x="38080" y="69334"/>
                  </a:cubicBezTo>
                  <a:cubicBezTo>
                    <a:pt x="39694" y="67359"/>
                    <a:pt x="39694" y="67359"/>
                    <a:pt x="39694" y="67359"/>
                  </a:cubicBezTo>
                  <a:cubicBezTo>
                    <a:pt x="42775" y="67983"/>
                    <a:pt x="42775" y="67983"/>
                    <a:pt x="42775" y="67983"/>
                  </a:cubicBezTo>
                  <a:cubicBezTo>
                    <a:pt x="42959" y="66839"/>
                    <a:pt x="42959" y="66839"/>
                    <a:pt x="42959" y="66839"/>
                  </a:cubicBezTo>
                  <a:cubicBezTo>
                    <a:pt x="38226" y="65093"/>
                    <a:pt x="38226" y="65093"/>
                    <a:pt x="38226" y="65093"/>
                  </a:cubicBezTo>
                  <a:cubicBezTo>
                    <a:pt x="35328" y="63347"/>
                    <a:pt x="35328" y="63347"/>
                    <a:pt x="35328" y="63347"/>
                  </a:cubicBezTo>
                  <a:cubicBezTo>
                    <a:pt x="35878" y="62203"/>
                    <a:pt x="35878" y="62203"/>
                    <a:pt x="35878" y="62203"/>
                  </a:cubicBezTo>
                  <a:cubicBezTo>
                    <a:pt x="33861" y="57047"/>
                    <a:pt x="33861" y="57047"/>
                    <a:pt x="33861" y="57047"/>
                  </a:cubicBezTo>
                  <a:cubicBezTo>
                    <a:pt x="28578" y="55405"/>
                    <a:pt x="28578" y="55405"/>
                    <a:pt x="28578" y="55405"/>
                  </a:cubicBezTo>
                  <a:cubicBezTo>
                    <a:pt x="30779" y="60665"/>
                    <a:pt x="30779" y="60665"/>
                    <a:pt x="30779" y="60665"/>
                  </a:cubicBezTo>
                  <a:cubicBezTo>
                    <a:pt x="28578" y="61268"/>
                    <a:pt x="28578" y="61268"/>
                    <a:pt x="28578" y="61268"/>
                  </a:cubicBezTo>
                  <a:cubicBezTo>
                    <a:pt x="27331" y="57879"/>
                    <a:pt x="27331" y="57879"/>
                    <a:pt x="27331" y="57879"/>
                  </a:cubicBezTo>
                  <a:cubicBezTo>
                    <a:pt x="23845" y="56632"/>
                    <a:pt x="23845" y="56632"/>
                    <a:pt x="23845" y="56632"/>
                  </a:cubicBezTo>
                  <a:cubicBezTo>
                    <a:pt x="24763" y="58191"/>
                    <a:pt x="24763" y="58191"/>
                    <a:pt x="24763" y="58191"/>
                  </a:cubicBezTo>
                  <a:cubicBezTo>
                    <a:pt x="21314" y="58898"/>
                    <a:pt x="21314" y="58898"/>
                    <a:pt x="21314" y="58898"/>
                  </a:cubicBezTo>
                  <a:cubicBezTo>
                    <a:pt x="22782" y="57983"/>
                    <a:pt x="22782" y="57983"/>
                    <a:pt x="22782" y="57983"/>
                  </a:cubicBezTo>
                  <a:cubicBezTo>
                    <a:pt x="18599" y="56424"/>
                    <a:pt x="18599" y="56424"/>
                    <a:pt x="18599" y="56424"/>
                  </a:cubicBezTo>
                  <a:cubicBezTo>
                    <a:pt x="16948" y="56839"/>
                    <a:pt x="16948" y="56839"/>
                    <a:pt x="16948" y="56839"/>
                  </a:cubicBezTo>
                  <a:cubicBezTo>
                    <a:pt x="17866" y="57775"/>
                    <a:pt x="17866" y="57775"/>
                    <a:pt x="17866" y="57775"/>
                  </a:cubicBezTo>
                  <a:cubicBezTo>
                    <a:pt x="15664" y="57983"/>
                    <a:pt x="15664" y="57983"/>
                    <a:pt x="15664" y="57983"/>
                  </a:cubicBezTo>
                  <a:cubicBezTo>
                    <a:pt x="16765" y="54989"/>
                    <a:pt x="16765" y="54989"/>
                    <a:pt x="16765" y="54989"/>
                  </a:cubicBezTo>
                  <a:cubicBezTo>
                    <a:pt x="9281" y="57671"/>
                    <a:pt x="9281" y="57671"/>
                    <a:pt x="9281" y="57671"/>
                  </a:cubicBezTo>
                  <a:cubicBezTo>
                    <a:pt x="7300" y="60873"/>
                    <a:pt x="7300" y="60873"/>
                    <a:pt x="7300" y="60873"/>
                  </a:cubicBezTo>
                  <a:cubicBezTo>
                    <a:pt x="10382" y="62099"/>
                    <a:pt x="10382" y="62099"/>
                    <a:pt x="10382" y="62099"/>
                  </a:cubicBezTo>
                  <a:close/>
                  <a:moveTo>
                    <a:pt x="113800" y="113367"/>
                  </a:moveTo>
                  <a:lnTo>
                    <a:pt x="113800" y="113367"/>
                  </a:lnTo>
                  <a:cubicBezTo>
                    <a:pt x="115414" y="113887"/>
                    <a:pt x="115414" y="113887"/>
                    <a:pt x="115414" y="113887"/>
                  </a:cubicBezTo>
                  <a:cubicBezTo>
                    <a:pt x="115781" y="114303"/>
                    <a:pt x="115781" y="114303"/>
                    <a:pt x="115781" y="114303"/>
                  </a:cubicBezTo>
                  <a:cubicBezTo>
                    <a:pt x="117798" y="114719"/>
                    <a:pt x="117798" y="114719"/>
                    <a:pt x="117798" y="114719"/>
                  </a:cubicBezTo>
                  <a:cubicBezTo>
                    <a:pt x="119082" y="114615"/>
                    <a:pt x="119082" y="114615"/>
                    <a:pt x="119082" y="114615"/>
                  </a:cubicBezTo>
                  <a:cubicBezTo>
                    <a:pt x="118899" y="114303"/>
                    <a:pt x="118899" y="114303"/>
                    <a:pt x="118899" y="114303"/>
                  </a:cubicBezTo>
                  <a:cubicBezTo>
                    <a:pt x="118165" y="114199"/>
                    <a:pt x="118165" y="114199"/>
                    <a:pt x="118165" y="114199"/>
                  </a:cubicBezTo>
                  <a:cubicBezTo>
                    <a:pt x="117248" y="113679"/>
                    <a:pt x="117248" y="113679"/>
                    <a:pt x="117248" y="113679"/>
                  </a:cubicBezTo>
                  <a:cubicBezTo>
                    <a:pt x="114533" y="113264"/>
                    <a:pt x="114533" y="113264"/>
                    <a:pt x="114533" y="113264"/>
                  </a:cubicBezTo>
                  <a:cubicBezTo>
                    <a:pt x="113800" y="113367"/>
                    <a:pt x="113800" y="113367"/>
                    <a:pt x="113800" y="113367"/>
                  </a:cubicBezTo>
                  <a:close/>
                  <a:moveTo>
                    <a:pt x="113983" y="118731"/>
                  </a:moveTo>
                  <a:lnTo>
                    <a:pt x="113983" y="118731"/>
                  </a:lnTo>
                  <a:cubicBezTo>
                    <a:pt x="115781" y="119563"/>
                    <a:pt x="115781" y="119563"/>
                    <a:pt x="115781" y="119563"/>
                  </a:cubicBezTo>
                  <a:cubicBezTo>
                    <a:pt x="116698" y="119563"/>
                    <a:pt x="116698" y="119563"/>
                    <a:pt x="116698" y="119563"/>
                  </a:cubicBezTo>
                  <a:cubicBezTo>
                    <a:pt x="117431" y="119979"/>
                    <a:pt x="117431" y="119979"/>
                    <a:pt x="117431" y="119979"/>
                  </a:cubicBezTo>
                  <a:cubicBezTo>
                    <a:pt x="117615" y="119459"/>
                    <a:pt x="117615" y="119459"/>
                    <a:pt x="117615" y="119459"/>
                  </a:cubicBezTo>
                  <a:cubicBezTo>
                    <a:pt x="118715" y="119147"/>
                    <a:pt x="118715" y="119147"/>
                    <a:pt x="118715" y="119147"/>
                  </a:cubicBezTo>
                  <a:cubicBezTo>
                    <a:pt x="116514" y="119251"/>
                    <a:pt x="116514" y="119251"/>
                    <a:pt x="116514" y="119251"/>
                  </a:cubicBezTo>
                  <a:cubicBezTo>
                    <a:pt x="115047" y="119043"/>
                    <a:pt x="115047" y="119043"/>
                    <a:pt x="115047" y="119043"/>
                  </a:cubicBezTo>
                  <a:cubicBezTo>
                    <a:pt x="114533" y="118627"/>
                    <a:pt x="114533" y="118627"/>
                    <a:pt x="114533" y="118627"/>
                  </a:cubicBezTo>
                  <a:cubicBezTo>
                    <a:pt x="114680" y="118108"/>
                    <a:pt x="114680" y="118108"/>
                    <a:pt x="114680" y="118108"/>
                  </a:cubicBezTo>
                  <a:cubicBezTo>
                    <a:pt x="113983" y="118731"/>
                    <a:pt x="113983" y="118731"/>
                    <a:pt x="113983" y="11873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3431496" y="2885532"/>
              <a:ext cx="22500" cy="29100"/>
            </a:xfrm>
            <a:custGeom>
              <a:rect b="b" l="l" r="r" t="t"/>
              <a:pathLst>
                <a:path extrusionOk="0" h="120000" w="120000">
                  <a:moveTo>
                    <a:pt x="0" y="100990"/>
                  </a:moveTo>
                  <a:lnTo>
                    <a:pt x="7407" y="118811"/>
                  </a:lnTo>
                  <a:lnTo>
                    <a:pt x="44444" y="112871"/>
                  </a:lnTo>
                  <a:lnTo>
                    <a:pt x="74074" y="112871"/>
                  </a:lnTo>
                  <a:lnTo>
                    <a:pt x="118518" y="83168"/>
                  </a:lnTo>
                  <a:lnTo>
                    <a:pt x="111111" y="65346"/>
                  </a:lnTo>
                  <a:lnTo>
                    <a:pt x="59259" y="71287"/>
                  </a:lnTo>
                  <a:lnTo>
                    <a:pt x="81481" y="17821"/>
                  </a:lnTo>
                  <a:lnTo>
                    <a:pt x="66666" y="0"/>
                  </a:lnTo>
                  <a:lnTo>
                    <a:pt x="51851" y="17821"/>
                  </a:lnTo>
                  <a:lnTo>
                    <a:pt x="44444" y="35643"/>
                  </a:lnTo>
                  <a:lnTo>
                    <a:pt x="0" y="10099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462972" y="2776031"/>
              <a:ext cx="96900" cy="114300"/>
            </a:xfrm>
            <a:custGeom>
              <a:rect b="b" l="l" r="r" t="t"/>
              <a:pathLst>
                <a:path extrusionOk="0" h="120000" w="120000">
                  <a:moveTo>
                    <a:pt x="101946" y="116724"/>
                  </a:moveTo>
                  <a:lnTo>
                    <a:pt x="117876" y="119702"/>
                  </a:lnTo>
                  <a:lnTo>
                    <a:pt x="119646" y="88734"/>
                  </a:lnTo>
                  <a:lnTo>
                    <a:pt x="105486" y="97667"/>
                  </a:lnTo>
                  <a:lnTo>
                    <a:pt x="101946" y="87245"/>
                  </a:lnTo>
                  <a:lnTo>
                    <a:pt x="117876" y="73846"/>
                  </a:lnTo>
                  <a:lnTo>
                    <a:pt x="98407" y="78312"/>
                  </a:lnTo>
                  <a:lnTo>
                    <a:pt x="109026" y="57766"/>
                  </a:lnTo>
                  <a:lnTo>
                    <a:pt x="61592" y="51811"/>
                  </a:lnTo>
                  <a:lnTo>
                    <a:pt x="70442" y="41389"/>
                  </a:lnTo>
                  <a:lnTo>
                    <a:pt x="59823" y="36923"/>
                  </a:lnTo>
                  <a:lnTo>
                    <a:pt x="47433" y="51811"/>
                  </a:lnTo>
                  <a:lnTo>
                    <a:pt x="46017" y="44367"/>
                  </a:lnTo>
                  <a:lnTo>
                    <a:pt x="46017" y="44367"/>
                  </a:lnTo>
                  <a:lnTo>
                    <a:pt x="68672" y="0"/>
                  </a:lnTo>
                  <a:lnTo>
                    <a:pt x="52743" y="1488"/>
                  </a:lnTo>
                  <a:lnTo>
                    <a:pt x="40707" y="20843"/>
                  </a:lnTo>
                  <a:lnTo>
                    <a:pt x="38938" y="35434"/>
                  </a:lnTo>
                  <a:lnTo>
                    <a:pt x="38938" y="35434"/>
                  </a:lnTo>
                  <a:lnTo>
                    <a:pt x="17699" y="60744"/>
                  </a:lnTo>
                  <a:lnTo>
                    <a:pt x="0" y="94689"/>
                  </a:lnTo>
                  <a:lnTo>
                    <a:pt x="19469" y="93200"/>
                  </a:lnTo>
                  <a:lnTo>
                    <a:pt x="38938" y="97667"/>
                  </a:lnTo>
                  <a:lnTo>
                    <a:pt x="66902" y="93200"/>
                  </a:lnTo>
                  <a:lnTo>
                    <a:pt x="63362" y="97667"/>
                  </a:lnTo>
                  <a:lnTo>
                    <a:pt x="84601" y="96178"/>
                  </a:lnTo>
                  <a:lnTo>
                    <a:pt x="68672" y="110769"/>
                  </a:lnTo>
                  <a:lnTo>
                    <a:pt x="86371" y="102133"/>
                  </a:lnTo>
                  <a:lnTo>
                    <a:pt x="96637" y="87245"/>
                  </a:lnTo>
                  <a:lnTo>
                    <a:pt x="101946" y="11672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416715" y="2793652"/>
              <a:ext cx="72900" cy="55500"/>
            </a:xfrm>
            <a:custGeom>
              <a:rect b="b" l="l" r="r" t="t"/>
              <a:pathLst>
                <a:path extrusionOk="0" h="120000" w="120000">
                  <a:moveTo>
                    <a:pt x="69921" y="95257"/>
                  </a:moveTo>
                  <a:lnTo>
                    <a:pt x="119527" y="119381"/>
                  </a:lnTo>
                  <a:lnTo>
                    <a:pt x="112440" y="89072"/>
                  </a:lnTo>
                  <a:lnTo>
                    <a:pt x="88818" y="73608"/>
                  </a:lnTo>
                  <a:lnTo>
                    <a:pt x="67559" y="27216"/>
                  </a:lnTo>
                  <a:lnTo>
                    <a:pt x="34960" y="15463"/>
                  </a:lnTo>
                  <a:lnTo>
                    <a:pt x="2362" y="0"/>
                  </a:lnTo>
                  <a:lnTo>
                    <a:pt x="0" y="6185"/>
                  </a:lnTo>
                  <a:lnTo>
                    <a:pt x="18425" y="9278"/>
                  </a:lnTo>
                  <a:lnTo>
                    <a:pt x="13700" y="30309"/>
                  </a:lnTo>
                  <a:lnTo>
                    <a:pt x="25511" y="30309"/>
                  </a:lnTo>
                  <a:lnTo>
                    <a:pt x="56220" y="58144"/>
                  </a:lnTo>
                  <a:lnTo>
                    <a:pt x="46771" y="70515"/>
                  </a:lnTo>
                  <a:lnTo>
                    <a:pt x="69921" y="82886"/>
                  </a:lnTo>
                  <a:lnTo>
                    <a:pt x="69921" y="9525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356282" y="2737013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26086" y="72727"/>
                  </a:moveTo>
                  <a:lnTo>
                    <a:pt x="117391" y="118181"/>
                  </a:lnTo>
                  <a:lnTo>
                    <a:pt x="52173" y="54545"/>
                  </a:lnTo>
                  <a:lnTo>
                    <a:pt x="78260" y="0"/>
                  </a:lnTo>
                  <a:lnTo>
                    <a:pt x="0" y="9090"/>
                  </a:lnTo>
                  <a:lnTo>
                    <a:pt x="26086" y="27272"/>
                  </a:lnTo>
                  <a:lnTo>
                    <a:pt x="26086" y="7272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2344950" y="2709323"/>
              <a:ext cx="18900" cy="22500"/>
            </a:xfrm>
            <a:custGeom>
              <a:rect b="b" l="l" r="r" t="t"/>
              <a:pathLst>
                <a:path extrusionOk="0" h="120000" w="120000">
                  <a:moveTo>
                    <a:pt x="25846" y="82500"/>
                  </a:moveTo>
                  <a:lnTo>
                    <a:pt x="62769" y="97500"/>
                  </a:lnTo>
                  <a:lnTo>
                    <a:pt x="62769" y="118500"/>
                  </a:lnTo>
                  <a:lnTo>
                    <a:pt x="99692" y="103500"/>
                  </a:lnTo>
                  <a:lnTo>
                    <a:pt x="118153" y="15000"/>
                  </a:lnTo>
                  <a:lnTo>
                    <a:pt x="53538" y="82500"/>
                  </a:lnTo>
                  <a:lnTo>
                    <a:pt x="44307" y="60000"/>
                  </a:lnTo>
                  <a:lnTo>
                    <a:pt x="72000" y="30000"/>
                  </a:lnTo>
                  <a:lnTo>
                    <a:pt x="7384" y="0"/>
                  </a:lnTo>
                  <a:lnTo>
                    <a:pt x="0" y="7500"/>
                  </a:lnTo>
                  <a:lnTo>
                    <a:pt x="25846" y="8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2225342" y="2092589"/>
              <a:ext cx="1290600" cy="899700"/>
            </a:xfrm>
            <a:custGeom>
              <a:rect b="b" l="l" r="r" t="t"/>
              <a:pathLst>
                <a:path extrusionOk="0" h="120000" w="120000">
                  <a:moveTo>
                    <a:pt x="119442" y="85953"/>
                  </a:moveTo>
                  <a:lnTo>
                    <a:pt x="119442" y="85953"/>
                  </a:lnTo>
                  <a:cubicBezTo>
                    <a:pt x="119973" y="85763"/>
                    <a:pt x="119973" y="85763"/>
                    <a:pt x="119973" y="85763"/>
                  </a:cubicBezTo>
                  <a:cubicBezTo>
                    <a:pt x="119442" y="84278"/>
                    <a:pt x="119442" y="84278"/>
                    <a:pt x="119442" y="84278"/>
                  </a:cubicBezTo>
                  <a:cubicBezTo>
                    <a:pt x="118009" y="84849"/>
                    <a:pt x="118009" y="84849"/>
                    <a:pt x="118009" y="84849"/>
                  </a:cubicBezTo>
                  <a:cubicBezTo>
                    <a:pt x="117743" y="82564"/>
                    <a:pt x="117743" y="82564"/>
                    <a:pt x="117743" y="82564"/>
                  </a:cubicBezTo>
                  <a:cubicBezTo>
                    <a:pt x="115355" y="83897"/>
                    <a:pt x="115355" y="83897"/>
                    <a:pt x="115355" y="83897"/>
                  </a:cubicBezTo>
                  <a:cubicBezTo>
                    <a:pt x="113258" y="85953"/>
                    <a:pt x="113258" y="85953"/>
                    <a:pt x="113258" y="85953"/>
                  </a:cubicBezTo>
                  <a:cubicBezTo>
                    <a:pt x="114452" y="83135"/>
                    <a:pt x="114452" y="83135"/>
                    <a:pt x="114452" y="83135"/>
                  </a:cubicBezTo>
                  <a:cubicBezTo>
                    <a:pt x="116947" y="81421"/>
                    <a:pt x="116947" y="81421"/>
                    <a:pt x="116947" y="81421"/>
                  </a:cubicBezTo>
                  <a:cubicBezTo>
                    <a:pt x="117345" y="81612"/>
                    <a:pt x="117345" y="81612"/>
                    <a:pt x="117345" y="81612"/>
                  </a:cubicBezTo>
                  <a:cubicBezTo>
                    <a:pt x="117478" y="80850"/>
                    <a:pt x="117478" y="80850"/>
                    <a:pt x="117478" y="80850"/>
                  </a:cubicBezTo>
                  <a:cubicBezTo>
                    <a:pt x="114452" y="78603"/>
                    <a:pt x="114452" y="78603"/>
                    <a:pt x="114452" y="78603"/>
                  </a:cubicBezTo>
                  <a:cubicBezTo>
                    <a:pt x="113258" y="78603"/>
                    <a:pt x="113258" y="78603"/>
                    <a:pt x="113258" y="78603"/>
                  </a:cubicBezTo>
                  <a:cubicBezTo>
                    <a:pt x="113523" y="76889"/>
                    <a:pt x="113523" y="76889"/>
                    <a:pt x="113523" y="76889"/>
                  </a:cubicBezTo>
                  <a:cubicBezTo>
                    <a:pt x="112063" y="76128"/>
                    <a:pt x="112063" y="76128"/>
                    <a:pt x="112063" y="76128"/>
                  </a:cubicBezTo>
                  <a:cubicBezTo>
                    <a:pt x="112063" y="75404"/>
                    <a:pt x="112063" y="75404"/>
                    <a:pt x="112063" y="75404"/>
                  </a:cubicBezTo>
                  <a:cubicBezTo>
                    <a:pt x="111161" y="75176"/>
                    <a:pt x="111161" y="75176"/>
                    <a:pt x="111161" y="75176"/>
                  </a:cubicBezTo>
                  <a:cubicBezTo>
                    <a:pt x="111426" y="73881"/>
                    <a:pt x="111426" y="73881"/>
                    <a:pt x="111426" y="73881"/>
                  </a:cubicBezTo>
                  <a:cubicBezTo>
                    <a:pt x="109435" y="73119"/>
                    <a:pt x="109435" y="73119"/>
                    <a:pt x="109435" y="73119"/>
                  </a:cubicBezTo>
                  <a:cubicBezTo>
                    <a:pt x="111426" y="73310"/>
                    <a:pt x="111426" y="73310"/>
                    <a:pt x="111426" y="73310"/>
                  </a:cubicBezTo>
                  <a:cubicBezTo>
                    <a:pt x="112063" y="71786"/>
                    <a:pt x="112063" y="71786"/>
                    <a:pt x="112063" y="71786"/>
                  </a:cubicBezTo>
                  <a:cubicBezTo>
                    <a:pt x="110630" y="70453"/>
                    <a:pt x="110630" y="70453"/>
                    <a:pt x="110630" y="70453"/>
                  </a:cubicBezTo>
                  <a:cubicBezTo>
                    <a:pt x="111559" y="69539"/>
                    <a:pt x="111559" y="69539"/>
                    <a:pt x="111559" y="69539"/>
                  </a:cubicBezTo>
                  <a:cubicBezTo>
                    <a:pt x="109701" y="68016"/>
                    <a:pt x="109701" y="68016"/>
                    <a:pt x="109701" y="68016"/>
                  </a:cubicBezTo>
                  <a:cubicBezTo>
                    <a:pt x="110364" y="66874"/>
                    <a:pt x="110364" y="66874"/>
                    <a:pt x="110364" y="66874"/>
                  </a:cubicBezTo>
                  <a:cubicBezTo>
                    <a:pt x="110364" y="66493"/>
                    <a:pt x="110364" y="66493"/>
                    <a:pt x="110364" y="66493"/>
                  </a:cubicBezTo>
                  <a:cubicBezTo>
                    <a:pt x="108374" y="66493"/>
                    <a:pt x="108374" y="66493"/>
                    <a:pt x="108374" y="66493"/>
                  </a:cubicBezTo>
                  <a:cubicBezTo>
                    <a:pt x="109966" y="65921"/>
                    <a:pt x="109966" y="65921"/>
                    <a:pt x="109966" y="65921"/>
                  </a:cubicBezTo>
                  <a:cubicBezTo>
                    <a:pt x="109435" y="64436"/>
                    <a:pt x="109435" y="64436"/>
                    <a:pt x="109435" y="64436"/>
                  </a:cubicBezTo>
                  <a:cubicBezTo>
                    <a:pt x="107869" y="64436"/>
                    <a:pt x="107869" y="64436"/>
                    <a:pt x="107869" y="64436"/>
                  </a:cubicBezTo>
                  <a:cubicBezTo>
                    <a:pt x="109037" y="63294"/>
                    <a:pt x="109037" y="63294"/>
                    <a:pt x="109037" y="63294"/>
                  </a:cubicBezTo>
                  <a:cubicBezTo>
                    <a:pt x="107604" y="61009"/>
                    <a:pt x="107604" y="61009"/>
                    <a:pt x="107604" y="61009"/>
                  </a:cubicBezTo>
                  <a:cubicBezTo>
                    <a:pt x="107604" y="59523"/>
                    <a:pt x="107604" y="59523"/>
                    <a:pt x="107604" y="59523"/>
                  </a:cubicBezTo>
                  <a:cubicBezTo>
                    <a:pt x="106144" y="61390"/>
                    <a:pt x="106144" y="61390"/>
                    <a:pt x="106144" y="61390"/>
                  </a:cubicBezTo>
                  <a:cubicBezTo>
                    <a:pt x="106808" y="62532"/>
                    <a:pt x="106808" y="62532"/>
                    <a:pt x="106808" y="62532"/>
                  </a:cubicBezTo>
                  <a:cubicBezTo>
                    <a:pt x="105613" y="65579"/>
                    <a:pt x="105613" y="65579"/>
                    <a:pt x="105613" y="65579"/>
                  </a:cubicBezTo>
                  <a:cubicBezTo>
                    <a:pt x="104950" y="65350"/>
                    <a:pt x="104950" y="65350"/>
                    <a:pt x="104950" y="65350"/>
                  </a:cubicBezTo>
                  <a:cubicBezTo>
                    <a:pt x="102986" y="68206"/>
                    <a:pt x="102986" y="68206"/>
                    <a:pt x="102986" y="68206"/>
                  </a:cubicBezTo>
                  <a:cubicBezTo>
                    <a:pt x="102587" y="66302"/>
                    <a:pt x="102587" y="66302"/>
                    <a:pt x="102587" y="66302"/>
                  </a:cubicBezTo>
                  <a:cubicBezTo>
                    <a:pt x="102189" y="66874"/>
                    <a:pt x="102189" y="66874"/>
                    <a:pt x="102189" y="66874"/>
                  </a:cubicBezTo>
                  <a:cubicBezTo>
                    <a:pt x="101924" y="64817"/>
                    <a:pt x="101924" y="64817"/>
                    <a:pt x="101924" y="64817"/>
                  </a:cubicBezTo>
                  <a:cubicBezTo>
                    <a:pt x="99694" y="65731"/>
                    <a:pt x="99694" y="65731"/>
                    <a:pt x="99694" y="65731"/>
                  </a:cubicBezTo>
                  <a:cubicBezTo>
                    <a:pt x="101021" y="63484"/>
                    <a:pt x="101021" y="63484"/>
                    <a:pt x="101021" y="63484"/>
                  </a:cubicBezTo>
                  <a:cubicBezTo>
                    <a:pt x="100225" y="60628"/>
                    <a:pt x="100225" y="60628"/>
                    <a:pt x="100225" y="60628"/>
                  </a:cubicBezTo>
                  <a:cubicBezTo>
                    <a:pt x="100623" y="59904"/>
                    <a:pt x="100623" y="59904"/>
                    <a:pt x="100623" y="59904"/>
                  </a:cubicBezTo>
                  <a:cubicBezTo>
                    <a:pt x="100358" y="58000"/>
                    <a:pt x="100358" y="58000"/>
                    <a:pt x="100358" y="58000"/>
                  </a:cubicBezTo>
                  <a:cubicBezTo>
                    <a:pt x="100756" y="56477"/>
                    <a:pt x="100756" y="56477"/>
                    <a:pt x="100756" y="56477"/>
                  </a:cubicBezTo>
                  <a:cubicBezTo>
                    <a:pt x="100225" y="55715"/>
                    <a:pt x="100225" y="55715"/>
                    <a:pt x="100225" y="55715"/>
                  </a:cubicBezTo>
                  <a:cubicBezTo>
                    <a:pt x="100092" y="56286"/>
                    <a:pt x="100092" y="56286"/>
                    <a:pt x="100092" y="56286"/>
                  </a:cubicBezTo>
                  <a:cubicBezTo>
                    <a:pt x="97465" y="55525"/>
                    <a:pt x="97465" y="55525"/>
                    <a:pt x="97465" y="55525"/>
                  </a:cubicBezTo>
                  <a:cubicBezTo>
                    <a:pt x="96668" y="51945"/>
                    <a:pt x="96668" y="51945"/>
                    <a:pt x="96668" y="51945"/>
                  </a:cubicBezTo>
                  <a:cubicBezTo>
                    <a:pt x="94545" y="50231"/>
                    <a:pt x="94545" y="50231"/>
                    <a:pt x="94545" y="50231"/>
                  </a:cubicBezTo>
                  <a:cubicBezTo>
                    <a:pt x="92714" y="51374"/>
                    <a:pt x="92714" y="51374"/>
                    <a:pt x="92714" y="51374"/>
                  </a:cubicBezTo>
                  <a:cubicBezTo>
                    <a:pt x="89289" y="49698"/>
                    <a:pt x="89289" y="49698"/>
                    <a:pt x="89289" y="49698"/>
                  </a:cubicBezTo>
                  <a:cubicBezTo>
                    <a:pt x="88360" y="51183"/>
                    <a:pt x="88360" y="51183"/>
                    <a:pt x="88360" y="51183"/>
                  </a:cubicBezTo>
                  <a:cubicBezTo>
                    <a:pt x="89157" y="53659"/>
                    <a:pt x="89157" y="53659"/>
                    <a:pt x="89157" y="53659"/>
                  </a:cubicBezTo>
                  <a:cubicBezTo>
                    <a:pt x="89555" y="53468"/>
                    <a:pt x="89555" y="53468"/>
                    <a:pt x="89555" y="53468"/>
                  </a:cubicBezTo>
                  <a:cubicBezTo>
                    <a:pt x="88626" y="57429"/>
                    <a:pt x="88626" y="57429"/>
                    <a:pt x="88626" y="57429"/>
                  </a:cubicBezTo>
                  <a:cubicBezTo>
                    <a:pt x="89157" y="57429"/>
                    <a:pt x="89157" y="57429"/>
                    <a:pt x="89157" y="57429"/>
                  </a:cubicBezTo>
                  <a:cubicBezTo>
                    <a:pt x="89953" y="62342"/>
                    <a:pt x="89953" y="62342"/>
                    <a:pt x="89953" y="62342"/>
                  </a:cubicBezTo>
                  <a:cubicBezTo>
                    <a:pt x="88759" y="62342"/>
                    <a:pt x="88759" y="62342"/>
                    <a:pt x="88759" y="62342"/>
                  </a:cubicBezTo>
                  <a:cubicBezTo>
                    <a:pt x="89157" y="63294"/>
                    <a:pt x="89157" y="63294"/>
                    <a:pt x="89157" y="63294"/>
                  </a:cubicBezTo>
                  <a:cubicBezTo>
                    <a:pt x="87564" y="64436"/>
                    <a:pt x="87564" y="64436"/>
                    <a:pt x="87564" y="64436"/>
                  </a:cubicBezTo>
                  <a:cubicBezTo>
                    <a:pt x="87564" y="65579"/>
                    <a:pt x="87564" y="65579"/>
                    <a:pt x="87564" y="65579"/>
                  </a:cubicBezTo>
                  <a:cubicBezTo>
                    <a:pt x="89157" y="67445"/>
                    <a:pt x="89157" y="67445"/>
                    <a:pt x="89157" y="67445"/>
                  </a:cubicBezTo>
                  <a:cubicBezTo>
                    <a:pt x="90351" y="74833"/>
                    <a:pt x="90351" y="74833"/>
                    <a:pt x="90351" y="74833"/>
                  </a:cubicBezTo>
                  <a:cubicBezTo>
                    <a:pt x="90988" y="74071"/>
                    <a:pt x="90988" y="74071"/>
                    <a:pt x="90988" y="74071"/>
                  </a:cubicBezTo>
                  <a:cubicBezTo>
                    <a:pt x="90988" y="75937"/>
                    <a:pt x="90988" y="75937"/>
                    <a:pt x="90988" y="75937"/>
                  </a:cubicBezTo>
                  <a:cubicBezTo>
                    <a:pt x="90351" y="75747"/>
                    <a:pt x="90351" y="75747"/>
                    <a:pt x="90351" y="75747"/>
                  </a:cubicBezTo>
                  <a:cubicBezTo>
                    <a:pt x="89688" y="78032"/>
                    <a:pt x="89688" y="78032"/>
                    <a:pt x="89688" y="78032"/>
                  </a:cubicBezTo>
                  <a:cubicBezTo>
                    <a:pt x="86396" y="81231"/>
                    <a:pt x="86396" y="81231"/>
                    <a:pt x="86396" y="81231"/>
                  </a:cubicBezTo>
                  <a:cubicBezTo>
                    <a:pt x="87431" y="83706"/>
                    <a:pt x="87431" y="83706"/>
                    <a:pt x="87431" y="83706"/>
                  </a:cubicBezTo>
                  <a:cubicBezTo>
                    <a:pt x="87697" y="87667"/>
                    <a:pt x="87697" y="87667"/>
                    <a:pt x="87697" y="87667"/>
                  </a:cubicBezTo>
                  <a:cubicBezTo>
                    <a:pt x="88360" y="89190"/>
                    <a:pt x="88360" y="89190"/>
                    <a:pt x="88360" y="89190"/>
                  </a:cubicBezTo>
                  <a:cubicBezTo>
                    <a:pt x="87193" y="90485"/>
                    <a:pt x="87193" y="90485"/>
                    <a:pt x="87193" y="90485"/>
                  </a:cubicBezTo>
                  <a:cubicBezTo>
                    <a:pt x="87830" y="91628"/>
                    <a:pt x="87830" y="91628"/>
                    <a:pt x="87830" y="91628"/>
                  </a:cubicBezTo>
                  <a:cubicBezTo>
                    <a:pt x="87325" y="92580"/>
                    <a:pt x="87325" y="92580"/>
                    <a:pt x="87325" y="92580"/>
                  </a:cubicBezTo>
                  <a:cubicBezTo>
                    <a:pt x="86662" y="91247"/>
                    <a:pt x="86662" y="91247"/>
                    <a:pt x="86662" y="91247"/>
                  </a:cubicBezTo>
                  <a:cubicBezTo>
                    <a:pt x="86131" y="92008"/>
                    <a:pt x="86131" y="92008"/>
                    <a:pt x="86131" y="92008"/>
                  </a:cubicBezTo>
                  <a:cubicBezTo>
                    <a:pt x="86264" y="93151"/>
                    <a:pt x="86264" y="93151"/>
                    <a:pt x="86264" y="93151"/>
                  </a:cubicBezTo>
                  <a:cubicBezTo>
                    <a:pt x="84936" y="92199"/>
                    <a:pt x="84936" y="92199"/>
                    <a:pt x="84936" y="92199"/>
                  </a:cubicBezTo>
                  <a:cubicBezTo>
                    <a:pt x="84671" y="90485"/>
                    <a:pt x="84671" y="90485"/>
                    <a:pt x="84671" y="90485"/>
                  </a:cubicBezTo>
                  <a:cubicBezTo>
                    <a:pt x="83769" y="89571"/>
                    <a:pt x="83769" y="89571"/>
                    <a:pt x="83769" y="89571"/>
                  </a:cubicBezTo>
                  <a:cubicBezTo>
                    <a:pt x="82309" y="89761"/>
                    <a:pt x="82309" y="89761"/>
                    <a:pt x="82309" y="89761"/>
                  </a:cubicBezTo>
                  <a:cubicBezTo>
                    <a:pt x="83636" y="88809"/>
                    <a:pt x="83636" y="88809"/>
                    <a:pt x="83636" y="88809"/>
                  </a:cubicBezTo>
                  <a:cubicBezTo>
                    <a:pt x="82309" y="86715"/>
                    <a:pt x="82309" y="86715"/>
                    <a:pt x="82309" y="86715"/>
                  </a:cubicBezTo>
                  <a:cubicBezTo>
                    <a:pt x="82574" y="85001"/>
                    <a:pt x="82574" y="85001"/>
                    <a:pt x="82574" y="85001"/>
                  </a:cubicBezTo>
                  <a:cubicBezTo>
                    <a:pt x="82441" y="82373"/>
                    <a:pt x="82441" y="82373"/>
                    <a:pt x="82441" y="82373"/>
                  </a:cubicBezTo>
                  <a:lnTo>
                    <a:pt x="82441" y="82373"/>
                  </a:lnTo>
                  <a:cubicBezTo>
                    <a:pt x="82574" y="80279"/>
                    <a:pt x="82574" y="80279"/>
                    <a:pt x="82574" y="80279"/>
                  </a:cubicBezTo>
                  <a:cubicBezTo>
                    <a:pt x="82441" y="79174"/>
                    <a:pt x="82441" y="79174"/>
                    <a:pt x="82441" y="79174"/>
                  </a:cubicBezTo>
                  <a:cubicBezTo>
                    <a:pt x="81247" y="78603"/>
                    <a:pt x="81247" y="78603"/>
                    <a:pt x="81247" y="78603"/>
                  </a:cubicBezTo>
                  <a:cubicBezTo>
                    <a:pt x="78088" y="78603"/>
                    <a:pt x="78088" y="78603"/>
                    <a:pt x="78088" y="78603"/>
                  </a:cubicBezTo>
                  <a:cubicBezTo>
                    <a:pt x="77956" y="78032"/>
                    <a:pt x="77956" y="78032"/>
                    <a:pt x="77956" y="78032"/>
                  </a:cubicBezTo>
                  <a:cubicBezTo>
                    <a:pt x="74797" y="75937"/>
                    <a:pt x="74797" y="75937"/>
                    <a:pt x="74797" y="75937"/>
                  </a:cubicBezTo>
                  <a:cubicBezTo>
                    <a:pt x="74266" y="74262"/>
                    <a:pt x="74266" y="74262"/>
                    <a:pt x="74266" y="74262"/>
                  </a:cubicBezTo>
                  <a:cubicBezTo>
                    <a:pt x="70046" y="71215"/>
                    <a:pt x="70046" y="71215"/>
                    <a:pt x="70046" y="71215"/>
                  </a:cubicBezTo>
                  <a:cubicBezTo>
                    <a:pt x="67816" y="72738"/>
                    <a:pt x="67816" y="72738"/>
                    <a:pt x="67816" y="72738"/>
                  </a:cubicBezTo>
                  <a:cubicBezTo>
                    <a:pt x="68214" y="71025"/>
                    <a:pt x="68214" y="71025"/>
                    <a:pt x="68214" y="71025"/>
                  </a:cubicBezTo>
                  <a:cubicBezTo>
                    <a:pt x="67684" y="69539"/>
                    <a:pt x="67684" y="69539"/>
                    <a:pt x="67684" y="69539"/>
                  </a:cubicBezTo>
                  <a:cubicBezTo>
                    <a:pt x="67684" y="68016"/>
                    <a:pt x="67684" y="68016"/>
                    <a:pt x="67684" y="68016"/>
                  </a:cubicBezTo>
                  <a:cubicBezTo>
                    <a:pt x="67153" y="65731"/>
                    <a:pt x="67153" y="65731"/>
                    <a:pt x="67153" y="65731"/>
                  </a:cubicBezTo>
                  <a:cubicBezTo>
                    <a:pt x="65189" y="65350"/>
                    <a:pt x="65189" y="65350"/>
                    <a:pt x="65189" y="65350"/>
                  </a:cubicBezTo>
                  <a:cubicBezTo>
                    <a:pt x="64525" y="64055"/>
                    <a:pt x="64525" y="64055"/>
                    <a:pt x="64525" y="64055"/>
                  </a:cubicBezTo>
                  <a:cubicBezTo>
                    <a:pt x="65056" y="57238"/>
                    <a:pt x="65056" y="57238"/>
                    <a:pt x="65056" y="57238"/>
                  </a:cubicBezTo>
                  <a:cubicBezTo>
                    <a:pt x="65852" y="55525"/>
                    <a:pt x="65852" y="55525"/>
                    <a:pt x="65852" y="55525"/>
                  </a:cubicBezTo>
                  <a:cubicBezTo>
                    <a:pt x="65321" y="54420"/>
                    <a:pt x="65321" y="54420"/>
                    <a:pt x="65321" y="54420"/>
                  </a:cubicBezTo>
                  <a:cubicBezTo>
                    <a:pt x="66755" y="53087"/>
                    <a:pt x="66755" y="53087"/>
                    <a:pt x="66755" y="53087"/>
                  </a:cubicBezTo>
                  <a:cubicBezTo>
                    <a:pt x="68214" y="48365"/>
                    <a:pt x="68214" y="48365"/>
                    <a:pt x="68214" y="48365"/>
                  </a:cubicBezTo>
                  <a:cubicBezTo>
                    <a:pt x="70710" y="47984"/>
                    <a:pt x="70710" y="47984"/>
                    <a:pt x="70710" y="47984"/>
                  </a:cubicBezTo>
                  <a:cubicBezTo>
                    <a:pt x="70311" y="45699"/>
                    <a:pt x="70311" y="45699"/>
                    <a:pt x="70311" y="45699"/>
                  </a:cubicBezTo>
                  <a:cubicBezTo>
                    <a:pt x="68214" y="44404"/>
                    <a:pt x="68214" y="44404"/>
                    <a:pt x="68214" y="44404"/>
                  </a:cubicBezTo>
                  <a:cubicBezTo>
                    <a:pt x="66383" y="42310"/>
                    <a:pt x="66383" y="42310"/>
                    <a:pt x="66383" y="42310"/>
                  </a:cubicBezTo>
                  <a:cubicBezTo>
                    <a:pt x="66383" y="42119"/>
                    <a:pt x="66383" y="42119"/>
                    <a:pt x="66383" y="42119"/>
                  </a:cubicBezTo>
                  <a:cubicBezTo>
                    <a:pt x="68613" y="43833"/>
                    <a:pt x="68613" y="43833"/>
                    <a:pt x="68613" y="43833"/>
                  </a:cubicBezTo>
                  <a:cubicBezTo>
                    <a:pt x="69807" y="43833"/>
                    <a:pt x="69807" y="43833"/>
                    <a:pt x="69807" y="43833"/>
                  </a:cubicBezTo>
                  <a:cubicBezTo>
                    <a:pt x="70842" y="45166"/>
                    <a:pt x="70842" y="45166"/>
                    <a:pt x="70842" y="45166"/>
                  </a:cubicBezTo>
                  <a:cubicBezTo>
                    <a:pt x="72037" y="42119"/>
                    <a:pt x="72037" y="42119"/>
                    <a:pt x="72037" y="42119"/>
                  </a:cubicBezTo>
                  <a:cubicBezTo>
                    <a:pt x="73868" y="42691"/>
                    <a:pt x="73868" y="42691"/>
                    <a:pt x="73868" y="42691"/>
                  </a:cubicBezTo>
                  <a:cubicBezTo>
                    <a:pt x="75992" y="37397"/>
                    <a:pt x="75992" y="37397"/>
                    <a:pt x="75992" y="37397"/>
                  </a:cubicBezTo>
                  <a:cubicBezTo>
                    <a:pt x="72966" y="36826"/>
                    <a:pt x="72966" y="36826"/>
                    <a:pt x="72966" y="36826"/>
                  </a:cubicBezTo>
                  <a:cubicBezTo>
                    <a:pt x="71108" y="33817"/>
                    <a:pt x="71108" y="33817"/>
                    <a:pt x="71108" y="33817"/>
                  </a:cubicBezTo>
                  <a:cubicBezTo>
                    <a:pt x="72568" y="34008"/>
                    <a:pt x="72568" y="34008"/>
                    <a:pt x="72568" y="34008"/>
                  </a:cubicBezTo>
                  <a:cubicBezTo>
                    <a:pt x="74797" y="36445"/>
                    <a:pt x="74797" y="36445"/>
                    <a:pt x="74797" y="36445"/>
                  </a:cubicBezTo>
                  <a:cubicBezTo>
                    <a:pt x="76124" y="36255"/>
                    <a:pt x="76124" y="36255"/>
                    <a:pt x="76124" y="36255"/>
                  </a:cubicBezTo>
                  <a:cubicBezTo>
                    <a:pt x="77292" y="32294"/>
                    <a:pt x="77292" y="32294"/>
                    <a:pt x="77292" y="32294"/>
                  </a:cubicBezTo>
                  <a:cubicBezTo>
                    <a:pt x="76124" y="31152"/>
                    <a:pt x="76124" y="31152"/>
                    <a:pt x="76124" y="31152"/>
                  </a:cubicBezTo>
                  <a:cubicBezTo>
                    <a:pt x="78088" y="30428"/>
                    <a:pt x="78088" y="30428"/>
                    <a:pt x="78088" y="30428"/>
                  </a:cubicBezTo>
                  <a:cubicBezTo>
                    <a:pt x="78752" y="32294"/>
                    <a:pt x="78752" y="32294"/>
                    <a:pt x="78752" y="32294"/>
                  </a:cubicBezTo>
                  <a:cubicBezTo>
                    <a:pt x="80477" y="32104"/>
                    <a:pt x="80477" y="32104"/>
                    <a:pt x="80477" y="32104"/>
                  </a:cubicBezTo>
                  <a:cubicBezTo>
                    <a:pt x="79946" y="29476"/>
                    <a:pt x="79946" y="29476"/>
                    <a:pt x="79946" y="29476"/>
                  </a:cubicBezTo>
                  <a:cubicBezTo>
                    <a:pt x="81247" y="31152"/>
                    <a:pt x="81247" y="31152"/>
                    <a:pt x="81247" y="31152"/>
                  </a:cubicBezTo>
                  <a:cubicBezTo>
                    <a:pt x="83875" y="27762"/>
                    <a:pt x="83875" y="27762"/>
                    <a:pt x="83875" y="27762"/>
                  </a:cubicBezTo>
                  <a:cubicBezTo>
                    <a:pt x="84034" y="25706"/>
                    <a:pt x="84034" y="25706"/>
                    <a:pt x="84034" y="25706"/>
                  </a:cubicBezTo>
                  <a:cubicBezTo>
                    <a:pt x="82840" y="23611"/>
                    <a:pt x="82840" y="23611"/>
                    <a:pt x="82840" y="23611"/>
                  </a:cubicBezTo>
                  <a:cubicBezTo>
                    <a:pt x="82441" y="20412"/>
                    <a:pt x="82441" y="20412"/>
                    <a:pt x="82441" y="20412"/>
                  </a:cubicBezTo>
                  <a:cubicBezTo>
                    <a:pt x="83105" y="20602"/>
                    <a:pt x="83105" y="20602"/>
                    <a:pt x="83105" y="20602"/>
                  </a:cubicBezTo>
                  <a:cubicBezTo>
                    <a:pt x="84273" y="18698"/>
                    <a:pt x="84273" y="18698"/>
                    <a:pt x="84273" y="18698"/>
                  </a:cubicBezTo>
                  <a:cubicBezTo>
                    <a:pt x="83105" y="18317"/>
                    <a:pt x="83105" y="18317"/>
                    <a:pt x="83105" y="18317"/>
                  </a:cubicBezTo>
                  <a:cubicBezTo>
                    <a:pt x="84034" y="16985"/>
                    <a:pt x="84034" y="16985"/>
                    <a:pt x="84034" y="16985"/>
                  </a:cubicBezTo>
                  <a:cubicBezTo>
                    <a:pt x="82176" y="16033"/>
                    <a:pt x="82176" y="16033"/>
                    <a:pt x="82176" y="16033"/>
                  </a:cubicBezTo>
                  <a:cubicBezTo>
                    <a:pt x="82176" y="13786"/>
                    <a:pt x="82176" y="13786"/>
                    <a:pt x="82176" y="13786"/>
                  </a:cubicBezTo>
                  <a:cubicBezTo>
                    <a:pt x="80583" y="13786"/>
                    <a:pt x="80583" y="13786"/>
                    <a:pt x="80583" y="13786"/>
                  </a:cubicBezTo>
                  <a:cubicBezTo>
                    <a:pt x="78487" y="12834"/>
                    <a:pt x="78487" y="12834"/>
                    <a:pt x="78487" y="12834"/>
                  </a:cubicBezTo>
                  <a:cubicBezTo>
                    <a:pt x="78221" y="16033"/>
                    <a:pt x="78221" y="16033"/>
                    <a:pt x="78221" y="16033"/>
                  </a:cubicBezTo>
                  <a:cubicBezTo>
                    <a:pt x="79283" y="17556"/>
                    <a:pt x="79283" y="17556"/>
                    <a:pt x="79283" y="17556"/>
                  </a:cubicBezTo>
                  <a:cubicBezTo>
                    <a:pt x="79017" y="18889"/>
                    <a:pt x="79017" y="18889"/>
                    <a:pt x="79017" y="18889"/>
                  </a:cubicBezTo>
                  <a:cubicBezTo>
                    <a:pt x="77823" y="19650"/>
                    <a:pt x="77823" y="19650"/>
                    <a:pt x="77823" y="19650"/>
                  </a:cubicBezTo>
                  <a:cubicBezTo>
                    <a:pt x="77292" y="23421"/>
                    <a:pt x="77292" y="23421"/>
                    <a:pt x="77292" y="23421"/>
                  </a:cubicBezTo>
                  <a:cubicBezTo>
                    <a:pt x="76655" y="24754"/>
                    <a:pt x="76655" y="24754"/>
                    <a:pt x="76655" y="24754"/>
                  </a:cubicBezTo>
                  <a:cubicBezTo>
                    <a:pt x="75593" y="27381"/>
                    <a:pt x="75593" y="27381"/>
                    <a:pt x="75593" y="27381"/>
                  </a:cubicBezTo>
                  <a:cubicBezTo>
                    <a:pt x="73735" y="23421"/>
                    <a:pt x="73735" y="23421"/>
                    <a:pt x="73735" y="23421"/>
                  </a:cubicBezTo>
                  <a:cubicBezTo>
                    <a:pt x="73868" y="20602"/>
                    <a:pt x="73868" y="20602"/>
                    <a:pt x="73868" y="20602"/>
                  </a:cubicBezTo>
                  <a:cubicBezTo>
                    <a:pt x="74797" y="21136"/>
                    <a:pt x="74797" y="21136"/>
                    <a:pt x="74797" y="21136"/>
                  </a:cubicBezTo>
                  <a:cubicBezTo>
                    <a:pt x="74266" y="18127"/>
                    <a:pt x="74266" y="18127"/>
                    <a:pt x="74266" y="18127"/>
                  </a:cubicBezTo>
                  <a:cubicBezTo>
                    <a:pt x="72700" y="16223"/>
                    <a:pt x="72700" y="16223"/>
                    <a:pt x="72700" y="16223"/>
                  </a:cubicBezTo>
                  <a:cubicBezTo>
                    <a:pt x="71240" y="21516"/>
                    <a:pt x="71240" y="21516"/>
                    <a:pt x="71240" y="21516"/>
                  </a:cubicBezTo>
                  <a:cubicBezTo>
                    <a:pt x="70842" y="19650"/>
                    <a:pt x="70842" y="19650"/>
                    <a:pt x="70842" y="19650"/>
                  </a:cubicBezTo>
                  <a:cubicBezTo>
                    <a:pt x="70975" y="18698"/>
                    <a:pt x="70975" y="18698"/>
                    <a:pt x="70975" y="18698"/>
                  </a:cubicBezTo>
                  <a:cubicBezTo>
                    <a:pt x="69807" y="15690"/>
                    <a:pt x="69807" y="15690"/>
                    <a:pt x="69807" y="15690"/>
                  </a:cubicBezTo>
                  <a:cubicBezTo>
                    <a:pt x="70444" y="15499"/>
                    <a:pt x="70444" y="15499"/>
                    <a:pt x="70444" y="15499"/>
                  </a:cubicBezTo>
                  <a:cubicBezTo>
                    <a:pt x="69807" y="14166"/>
                    <a:pt x="69807" y="14166"/>
                    <a:pt x="69807" y="14166"/>
                  </a:cubicBezTo>
                  <a:cubicBezTo>
                    <a:pt x="68878" y="14738"/>
                    <a:pt x="68878" y="14738"/>
                    <a:pt x="68878" y="14738"/>
                  </a:cubicBezTo>
                  <a:cubicBezTo>
                    <a:pt x="67949" y="13595"/>
                    <a:pt x="67949" y="13595"/>
                    <a:pt x="67949" y="13595"/>
                  </a:cubicBezTo>
                  <a:cubicBezTo>
                    <a:pt x="68745" y="11881"/>
                    <a:pt x="68745" y="11881"/>
                    <a:pt x="68745" y="11881"/>
                  </a:cubicBezTo>
                  <a:cubicBezTo>
                    <a:pt x="68347" y="10739"/>
                    <a:pt x="68347" y="10739"/>
                    <a:pt x="68347" y="10739"/>
                  </a:cubicBezTo>
                  <a:cubicBezTo>
                    <a:pt x="69276" y="10396"/>
                    <a:pt x="69276" y="10396"/>
                    <a:pt x="69276" y="10396"/>
                  </a:cubicBezTo>
                  <a:cubicBezTo>
                    <a:pt x="67418" y="6017"/>
                    <a:pt x="67418" y="6017"/>
                    <a:pt x="67418" y="6017"/>
                  </a:cubicBezTo>
                  <a:cubicBezTo>
                    <a:pt x="67551" y="4341"/>
                    <a:pt x="67551" y="4341"/>
                    <a:pt x="67551" y="4341"/>
                  </a:cubicBezTo>
                  <a:cubicBezTo>
                    <a:pt x="66250" y="913"/>
                    <a:pt x="66250" y="913"/>
                    <a:pt x="66250" y="913"/>
                  </a:cubicBezTo>
                  <a:cubicBezTo>
                    <a:pt x="65321" y="1675"/>
                    <a:pt x="65321" y="1675"/>
                    <a:pt x="65321" y="1675"/>
                  </a:cubicBezTo>
                  <a:cubicBezTo>
                    <a:pt x="65321" y="0"/>
                    <a:pt x="65321" y="0"/>
                    <a:pt x="65321" y="0"/>
                  </a:cubicBezTo>
                  <a:cubicBezTo>
                    <a:pt x="64392" y="0"/>
                    <a:pt x="64392" y="0"/>
                    <a:pt x="64392" y="0"/>
                  </a:cubicBezTo>
                  <a:cubicBezTo>
                    <a:pt x="63596" y="2246"/>
                    <a:pt x="63596" y="2246"/>
                    <a:pt x="63596" y="2246"/>
                  </a:cubicBezTo>
                  <a:cubicBezTo>
                    <a:pt x="63861" y="4341"/>
                    <a:pt x="63861" y="4341"/>
                    <a:pt x="63861" y="4341"/>
                  </a:cubicBezTo>
                  <a:cubicBezTo>
                    <a:pt x="63198" y="3960"/>
                    <a:pt x="63198" y="3960"/>
                    <a:pt x="63198" y="3960"/>
                  </a:cubicBezTo>
                  <a:cubicBezTo>
                    <a:pt x="62826" y="6588"/>
                    <a:pt x="62826" y="6588"/>
                    <a:pt x="62826" y="6588"/>
                  </a:cubicBezTo>
                  <a:cubicBezTo>
                    <a:pt x="63463" y="8873"/>
                    <a:pt x="63463" y="8873"/>
                    <a:pt x="63463" y="8873"/>
                  </a:cubicBezTo>
                  <a:cubicBezTo>
                    <a:pt x="62428" y="10587"/>
                    <a:pt x="62428" y="10587"/>
                    <a:pt x="62428" y="10587"/>
                  </a:cubicBezTo>
                  <a:cubicBezTo>
                    <a:pt x="62959" y="12072"/>
                    <a:pt x="62959" y="12072"/>
                    <a:pt x="62959" y="12072"/>
                  </a:cubicBezTo>
                  <a:cubicBezTo>
                    <a:pt x="66489" y="14547"/>
                    <a:pt x="66489" y="14547"/>
                    <a:pt x="66489" y="14547"/>
                  </a:cubicBezTo>
                  <a:cubicBezTo>
                    <a:pt x="66489" y="16604"/>
                    <a:pt x="66489" y="16604"/>
                    <a:pt x="66489" y="16604"/>
                  </a:cubicBezTo>
                  <a:cubicBezTo>
                    <a:pt x="66118" y="15499"/>
                    <a:pt x="66118" y="15499"/>
                    <a:pt x="66118" y="15499"/>
                  </a:cubicBezTo>
                  <a:cubicBezTo>
                    <a:pt x="65189" y="18698"/>
                    <a:pt x="65189" y="18698"/>
                    <a:pt x="65189" y="18698"/>
                  </a:cubicBezTo>
                  <a:cubicBezTo>
                    <a:pt x="65852" y="18508"/>
                    <a:pt x="65852" y="18508"/>
                    <a:pt x="65852" y="18508"/>
                  </a:cubicBezTo>
                  <a:cubicBezTo>
                    <a:pt x="66250" y="17365"/>
                    <a:pt x="66250" y="17365"/>
                    <a:pt x="66250" y="17365"/>
                  </a:cubicBezTo>
                  <a:cubicBezTo>
                    <a:pt x="66648" y="20031"/>
                    <a:pt x="66648" y="20031"/>
                    <a:pt x="66648" y="20031"/>
                  </a:cubicBezTo>
                  <a:cubicBezTo>
                    <a:pt x="65056" y="22849"/>
                    <a:pt x="65056" y="22849"/>
                    <a:pt x="65056" y="22849"/>
                  </a:cubicBezTo>
                  <a:cubicBezTo>
                    <a:pt x="64127" y="22849"/>
                    <a:pt x="64127" y="22849"/>
                    <a:pt x="64127" y="22849"/>
                  </a:cubicBezTo>
                  <a:cubicBezTo>
                    <a:pt x="64260" y="26810"/>
                    <a:pt x="64260" y="26810"/>
                    <a:pt x="64260" y="26810"/>
                  </a:cubicBezTo>
                  <a:cubicBezTo>
                    <a:pt x="62561" y="25858"/>
                    <a:pt x="62561" y="25858"/>
                    <a:pt x="62561" y="25858"/>
                  </a:cubicBezTo>
                  <a:cubicBezTo>
                    <a:pt x="63092" y="21707"/>
                    <a:pt x="63092" y="21707"/>
                    <a:pt x="63092" y="21707"/>
                  </a:cubicBezTo>
                  <a:cubicBezTo>
                    <a:pt x="62428" y="23040"/>
                    <a:pt x="62428" y="23040"/>
                    <a:pt x="62428" y="23040"/>
                  </a:cubicBezTo>
                  <a:cubicBezTo>
                    <a:pt x="61234" y="20602"/>
                    <a:pt x="61234" y="20602"/>
                    <a:pt x="61234" y="20602"/>
                  </a:cubicBezTo>
                  <a:cubicBezTo>
                    <a:pt x="59641" y="21326"/>
                    <a:pt x="59641" y="21326"/>
                    <a:pt x="59641" y="21326"/>
                  </a:cubicBezTo>
                  <a:cubicBezTo>
                    <a:pt x="60703" y="23801"/>
                    <a:pt x="60703" y="23801"/>
                    <a:pt x="60703" y="23801"/>
                  </a:cubicBezTo>
                  <a:cubicBezTo>
                    <a:pt x="61499" y="23230"/>
                    <a:pt x="61499" y="23230"/>
                    <a:pt x="61499" y="23230"/>
                  </a:cubicBezTo>
                  <a:cubicBezTo>
                    <a:pt x="61499" y="25325"/>
                    <a:pt x="61499" y="25325"/>
                    <a:pt x="61499" y="25325"/>
                  </a:cubicBezTo>
                  <a:cubicBezTo>
                    <a:pt x="60570" y="25134"/>
                    <a:pt x="60570" y="25134"/>
                    <a:pt x="60570" y="25134"/>
                  </a:cubicBezTo>
                  <a:cubicBezTo>
                    <a:pt x="59641" y="23230"/>
                    <a:pt x="59641" y="23230"/>
                    <a:pt x="59641" y="23230"/>
                  </a:cubicBezTo>
                  <a:cubicBezTo>
                    <a:pt x="59907" y="24373"/>
                    <a:pt x="59907" y="24373"/>
                    <a:pt x="59907" y="24373"/>
                  </a:cubicBezTo>
                  <a:cubicBezTo>
                    <a:pt x="57146" y="23992"/>
                    <a:pt x="57146" y="23992"/>
                    <a:pt x="57146" y="23992"/>
                  </a:cubicBezTo>
                  <a:cubicBezTo>
                    <a:pt x="54120" y="24754"/>
                    <a:pt x="54120" y="24754"/>
                    <a:pt x="54120" y="24754"/>
                  </a:cubicBezTo>
                  <a:cubicBezTo>
                    <a:pt x="52660" y="22088"/>
                    <a:pt x="52660" y="22088"/>
                    <a:pt x="52660" y="22088"/>
                  </a:cubicBezTo>
                  <a:cubicBezTo>
                    <a:pt x="52289" y="22849"/>
                    <a:pt x="52289" y="22849"/>
                    <a:pt x="52289" y="22849"/>
                  </a:cubicBezTo>
                  <a:cubicBezTo>
                    <a:pt x="51094" y="22659"/>
                    <a:pt x="51094" y="22659"/>
                    <a:pt x="51094" y="22659"/>
                  </a:cubicBezTo>
                  <a:cubicBezTo>
                    <a:pt x="49767" y="20412"/>
                    <a:pt x="49767" y="20412"/>
                    <a:pt x="49767" y="20412"/>
                  </a:cubicBezTo>
                  <a:cubicBezTo>
                    <a:pt x="50033" y="19841"/>
                    <a:pt x="50033" y="19841"/>
                    <a:pt x="50033" y="19841"/>
                  </a:cubicBezTo>
                  <a:cubicBezTo>
                    <a:pt x="48998" y="17365"/>
                    <a:pt x="48998" y="17365"/>
                    <a:pt x="48998" y="17365"/>
                  </a:cubicBezTo>
                  <a:cubicBezTo>
                    <a:pt x="46874" y="19460"/>
                    <a:pt x="46874" y="19460"/>
                    <a:pt x="46874" y="19460"/>
                  </a:cubicBezTo>
                  <a:cubicBezTo>
                    <a:pt x="45812" y="19460"/>
                    <a:pt x="45812" y="19460"/>
                    <a:pt x="45812" y="19460"/>
                  </a:cubicBezTo>
                  <a:cubicBezTo>
                    <a:pt x="45308" y="21516"/>
                    <a:pt x="45308" y="21516"/>
                    <a:pt x="45308" y="21516"/>
                  </a:cubicBezTo>
                  <a:cubicBezTo>
                    <a:pt x="46343" y="21897"/>
                    <a:pt x="46343" y="21897"/>
                    <a:pt x="46343" y="21897"/>
                  </a:cubicBezTo>
                  <a:cubicBezTo>
                    <a:pt x="46741" y="21707"/>
                    <a:pt x="46741" y="21707"/>
                    <a:pt x="46741" y="21707"/>
                  </a:cubicBezTo>
                  <a:cubicBezTo>
                    <a:pt x="46211" y="20983"/>
                    <a:pt x="46211" y="20983"/>
                    <a:pt x="46211" y="20983"/>
                  </a:cubicBezTo>
                  <a:cubicBezTo>
                    <a:pt x="48069" y="20755"/>
                    <a:pt x="48069" y="20755"/>
                    <a:pt x="48069" y="20755"/>
                  </a:cubicBezTo>
                  <a:cubicBezTo>
                    <a:pt x="48334" y="19460"/>
                    <a:pt x="48334" y="19460"/>
                    <a:pt x="48334" y="19460"/>
                  </a:cubicBezTo>
                  <a:cubicBezTo>
                    <a:pt x="49502" y="19079"/>
                    <a:pt x="49502" y="19079"/>
                    <a:pt x="49502" y="19079"/>
                  </a:cubicBezTo>
                  <a:cubicBezTo>
                    <a:pt x="48599" y="21897"/>
                    <a:pt x="48599" y="21897"/>
                    <a:pt x="48599" y="21897"/>
                  </a:cubicBezTo>
                  <a:cubicBezTo>
                    <a:pt x="46874" y="22659"/>
                    <a:pt x="46874" y="22659"/>
                    <a:pt x="46874" y="22659"/>
                  </a:cubicBezTo>
                  <a:cubicBezTo>
                    <a:pt x="46343" y="24182"/>
                    <a:pt x="46343" y="24182"/>
                    <a:pt x="46343" y="24182"/>
                  </a:cubicBezTo>
                  <a:cubicBezTo>
                    <a:pt x="47007" y="24944"/>
                    <a:pt x="47007" y="24944"/>
                    <a:pt x="47007" y="24944"/>
                  </a:cubicBezTo>
                  <a:cubicBezTo>
                    <a:pt x="46874" y="26048"/>
                    <a:pt x="46874" y="26048"/>
                    <a:pt x="46874" y="26048"/>
                  </a:cubicBezTo>
                  <a:cubicBezTo>
                    <a:pt x="47538" y="28524"/>
                    <a:pt x="47538" y="28524"/>
                    <a:pt x="47538" y="28524"/>
                  </a:cubicBezTo>
                  <a:cubicBezTo>
                    <a:pt x="46476" y="29476"/>
                    <a:pt x="46476" y="29476"/>
                    <a:pt x="46476" y="29476"/>
                  </a:cubicBezTo>
                  <a:cubicBezTo>
                    <a:pt x="45706" y="27762"/>
                    <a:pt x="45706" y="27762"/>
                    <a:pt x="45706" y="27762"/>
                  </a:cubicBezTo>
                  <a:cubicBezTo>
                    <a:pt x="46476" y="27381"/>
                    <a:pt x="46476" y="27381"/>
                    <a:pt x="46476" y="27381"/>
                  </a:cubicBezTo>
                  <a:cubicBezTo>
                    <a:pt x="45573" y="25325"/>
                    <a:pt x="45573" y="25325"/>
                    <a:pt x="45573" y="25325"/>
                  </a:cubicBezTo>
                  <a:cubicBezTo>
                    <a:pt x="45175" y="25858"/>
                    <a:pt x="45175" y="25858"/>
                    <a:pt x="45175" y="25858"/>
                  </a:cubicBezTo>
                  <a:cubicBezTo>
                    <a:pt x="44777" y="24182"/>
                    <a:pt x="44777" y="24182"/>
                    <a:pt x="44777" y="24182"/>
                  </a:cubicBezTo>
                  <a:cubicBezTo>
                    <a:pt x="43981" y="24182"/>
                    <a:pt x="43981" y="24182"/>
                    <a:pt x="43981" y="24182"/>
                  </a:cubicBezTo>
                  <a:cubicBezTo>
                    <a:pt x="43185" y="22849"/>
                    <a:pt x="43185" y="22849"/>
                    <a:pt x="43185" y="22849"/>
                  </a:cubicBezTo>
                  <a:cubicBezTo>
                    <a:pt x="42256" y="24182"/>
                    <a:pt x="42256" y="24182"/>
                    <a:pt x="42256" y="24182"/>
                  </a:cubicBezTo>
                  <a:lnTo>
                    <a:pt x="42256" y="24182"/>
                  </a:lnTo>
                  <a:cubicBezTo>
                    <a:pt x="39495" y="24754"/>
                    <a:pt x="39495" y="24754"/>
                    <a:pt x="39495" y="24754"/>
                  </a:cubicBezTo>
                  <a:lnTo>
                    <a:pt x="39495" y="24754"/>
                  </a:lnTo>
                  <a:cubicBezTo>
                    <a:pt x="35567" y="23230"/>
                    <a:pt x="35567" y="23230"/>
                    <a:pt x="35567" y="23230"/>
                  </a:cubicBezTo>
                  <a:cubicBezTo>
                    <a:pt x="35938" y="22659"/>
                    <a:pt x="35938" y="22659"/>
                    <a:pt x="35938" y="22659"/>
                  </a:cubicBezTo>
                  <a:cubicBezTo>
                    <a:pt x="36071" y="21707"/>
                    <a:pt x="36071" y="21707"/>
                    <a:pt x="36071" y="21707"/>
                  </a:cubicBezTo>
                  <a:cubicBezTo>
                    <a:pt x="37266" y="21136"/>
                    <a:pt x="37266" y="21136"/>
                    <a:pt x="37266" y="21136"/>
                  </a:cubicBezTo>
                  <a:cubicBezTo>
                    <a:pt x="37398" y="21326"/>
                    <a:pt x="37398" y="21326"/>
                    <a:pt x="37398" y="21326"/>
                  </a:cubicBezTo>
                  <a:cubicBezTo>
                    <a:pt x="37796" y="20602"/>
                    <a:pt x="37796" y="20602"/>
                    <a:pt x="37796" y="20602"/>
                  </a:cubicBezTo>
                  <a:cubicBezTo>
                    <a:pt x="36602" y="18317"/>
                    <a:pt x="36602" y="18317"/>
                    <a:pt x="36602" y="18317"/>
                  </a:cubicBezTo>
                  <a:cubicBezTo>
                    <a:pt x="35567" y="17556"/>
                    <a:pt x="35567" y="17556"/>
                    <a:pt x="35567" y="17556"/>
                  </a:cubicBezTo>
                  <a:cubicBezTo>
                    <a:pt x="34903" y="17556"/>
                    <a:pt x="34903" y="17556"/>
                    <a:pt x="34903" y="17556"/>
                  </a:cubicBezTo>
                  <a:cubicBezTo>
                    <a:pt x="35036" y="18127"/>
                    <a:pt x="35036" y="18127"/>
                    <a:pt x="35036" y="18127"/>
                  </a:cubicBezTo>
                  <a:cubicBezTo>
                    <a:pt x="33311" y="17937"/>
                    <a:pt x="33311" y="17937"/>
                    <a:pt x="33311" y="17937"/>
                  </a:cubicBezTo>
                  <a:cubicBezTo>
                    <a:pt x="31214" y="16033"/>
                    <a:pt x="31214" y="16033"/>
                    <a:pt x="31214" y="16033"/>
                  </a:cubicBezTo>
                  <a:cubicBezTo>
                    <a:pt x="28958" y="15309"/>
                    <a:pt x="28958" y="15309"/>
                    <a:pt x="28958" y="15309"/>
                  </a:cubicBezTo>
                  <a:cubicBezTo>
                    <a:pt x="27392" y="13024"/>
                    <a:pt x="27392" y="13024"/>
                    <a:pt x="27392" y="13024"/>
                  </a:cubicBezTo>
                  <a:cubicBezTo>
                    <a:pt x="25268" y="12834"/>
                    <a:pt x="25268" y="12834"/>
                    <a:pt x="25268" y="12834"/>
                  </a:cubicBezTo>
                  <a:cubicBezTo>
                    <a:pt x="25029" y="14547"/>
                    <a:pt x="25029" y="14547"/>
                    <a:pt x="25029" y="14547"/>
                  </a:cubicBezTo>
                  <a:cubicBezTo>
                    <a:pt x="24366" y="15690"/>
                    <a:pt x="24366" y="15690"/>
                    <a:pt x="24366" y="15690"/>
                  </a:cubicBezTo>
                  <a:cubicBezTo>
                    <a:pt x="23039" y="15309"/>
                    <a:pt x="23039" y="15309"/>
                    <a:pt x="23039" y="15309"/>
                  </a:cubicBezTo>
                  <a:cubicBezTo>
                    <a:pt x="23702" y="13405"/>
                    <a:pt x="23702" y="13405"/>
                    <a:pt x="23702" y="13405"/>
                  </a:cubicBezTo>
                  <a:cubicBezTo>
                    <a:pt x="23039" y="13595"/>
                    <a:pt x="23039" y="13595"/>
                    <a:pt x="23039" y="13595"/>
                  </a:cubicBezTo>
                  <a:cubicBezTo>
                    <a:pt x="23171" y="11501"/>
                    <a:pt x="23171" y="11501"/>
                    <a:pt x="23171" y="11501"/>
                  </a:cubicBezTo>
                  <a:cubicBezTo>
                    <a:pt x="22906" y="11691"/>
                    <a:pt x="22906" y="11691"/>
                    <a:pt x="22906" y="11691"/>
                  </a:cubicBezTo>
                  <a:cubicBezTo>
                    <a:pt x="22641" y="11691"/>
                    <a:pt x="22641" y="11691"/>
                    <a:pt x="22641" y="11691"/>
                  </a:cubicBezTo>
                  <a:cubicBezTo>
                    <a:pt x="22641" y="12072"/>
                    <a:pt x="22641" y="12072"/>
                    <a:pt x="22641" y="12072"/>
                  </a:cubicBezTo>
                  <a:cubicBezTo>
                    <a:pt x="22110" y="13024"/>
                    <a:pt x="22110" y="13024"/>
                    <a:pt x="22110" y="13024"/>
                  </a:cubicBezTo>
                  <a:cubicBezTo>
                    <a:pt x="22375" y="13214"/>
                    <a:pt x="22375" y="13214"/>
                    <a:pt x="22375" y="13214"/>
                  </a:cubicBezTo>
                  <a:cubicBezTo>
                    <a:pt x="21844" y="13786"/>
                    <a:pt x="21844" y="13786"/>
                    <a:pt x="21844" y="13786"/>
                  </a:cubicBezTo>
                  <a:cubicBezTo>
                    <a:pt x="22242" y="14547"/>
                    <a:pt x="22242" y="14547"/>
                    <a:pt x="22242" y="14547"/>
                  </a:cubicBezTo>
                  <a:cubicBezTo>
                    <a:pt x="21844" y="14738"/>
                    <a:pt x="21844" y="14738"/>
                    <a:pt x="21844" y="14738"/>
                  </a:cubicBezTo>
                  <a:cubicBezTo>
                    <a:pt x="22375" y="14928"/>
                    <a:pt x="22375" y="14928"/>
                    <a:pt x="22375" y="14928"/>
                  </a:cubicBezTo>
                  <a:cubicBezTo>
                    <a:pt x="21579" y="15499"/>
                    <a:pt x="21579" y="15499"/>
                    <a:pt x="21579" y="15499"/>
                  </a:cubicBezTo>
                  <a:cubicBezTo>
                    <a:pt x="20278" y="14166"/>
                    <a:pt x="20278" y="14166"/>
                    <a:pt x="20278" y="14166"/>
                  </a:cubicBezTo>
                  <a:cubicBezTo>
                    <a:pt x="19482" y="11881"/>
                    <a:pt x="19482" y="11881"/>
                    <a:pt x="19482" y="11881"/>
                  </a:cubicBezTo>
                  <a:cubicBezTo>
                    <a:pt x="19216" y="9825"/>
                    <a:pt x="19216" y="9825"/>
                    <a:pt x="19216" y="9825"/>
                  </a:cubicBezTo>
                  <a:cubicBezTo>
                    <a:pt x="18181" y="8492"/>
                    <a:pt x="18181" y="8492"/>
                    <a:pt x="18181" y="8492"/>
                  </a:cubicBezTo>
                  <a:cubicBezTo>
                    <a:pt x="18287" y="9825"/>
                    <a:pt x="18287" y="9825"/>
                    <a:pt x="18287" y="9825"/>
                  </a:cubicBezTo>
                  <a:cubicBezTo>
                    <a:pt x="18818" y="10587"/>
                    <a:pt x="18818" y="10587"/>
                    <a:pt x="18818" y="10587"/>
                  </a:cubicBezTo>
                  <a:cubicBezTo>
                    <a:pt x="17650" y="11158"/>
                    <a:pt x="17650" y="11158"/>
                    <a:pt x="17650" y="11158"/>
                  </a:cubicBezTo>
                  <a:cubicBezTo>
                    <a:pt x="16456" y="13976"/>
                    <a:pt x="16456" y="13976"/>
                    <a:pt x="16456" y="13976"/>
                  </a:cubicBezTo>
                  <a:cubicBezTo>
                    <a:pt x="16589" y="12072"/>
                    <a:pt x="16589" y="12072"/>
                    <a:pt x="16589" y="12072"/>
                  </a:cubicBezTo>
                  <a:cubicBezTo>
                    <a:pt x="14996" y="13595"/>
                    <a:pt x="14996" y="13595"/>
                    <a:pt x="14996" y="13595"/>
                  </a:cubicBezTo>
                  <a:cubicBezTo>
                    <a:pt x="13696" y="16604"/>
                    <a:pt x="13696" y="16604"/>
                    <a:pt x="13696" y="16604"/>
                  </a:cubicBezTo>
                  <a:cubicBezTo>
                    <a:pt x="13696" y="14928"/>
                    <a:pt x="13696" y="14928"/>
                    <a:pt x="13696" y="14928"/>
                  </a:cubicBezTo>
                  <a:cubicBezTo>
                    <a:pt x="10802" y="17556"/>
                    <a:pt x="10802" y="17556"/>
                    <a:pt x="10802" y="17556"/>
                  </a:cubicBezTo>
                  <a:cubicBezTo>
                    <a:pt x="11068" y="17175"/>
                    <a:pt x="11068" y="17175"/>
                    <a:pt x="11068" y="17175"/>
                  </a:cubicBezTo>
                  <a:cubicBezTo>
                    <a:pt x="12368" y="14357"/>
                    <a:pt x="12501" y="14357"/>
                    <a:pt x="12501" y="14357"/>
                  </a:cubicBezTo>
                  <a:cubicBezTo>
                    <a:pt x="12634" y="14166"/>
                    <a:pt x="13696" y="14166"/>
                    <a:pt x="13961" y="14166"/>
                  </a:cubicBezTo>
                  <a:cubicBezTo>
                    <a:pt x="16058" y="10739"/>
                    <a:pt x="16058" y="10739"/>
                    <a:pt x="16058" y="10739"/>
                  </a:cubicBezTo>
                  <a:cubicBezTo>
                    <a:pt x="15792" y="10396"/>
                    <a:pt x="15792" y="10396"/>
                    <a:pt x="15792" y="10396"/>
                  </a:cubicBezTo>
                  <a:cubicBezTo>
                    <a:pt x="14094" y="11158"/>
                    <a:pt x="14094" y="11158"/>
                    <a:pt x="14094" y="11158"/>
                  </a:cubicBezTo>
                  <a:cubicBezTo>
                    <a:pt x="11970" y="13786"/>
                    <a:pt x="11970" y="13786"/>
                    <a:pt x="11970" y="13786"/>
                  </a:cubicBezTo>
                  <a:cubicBezTo>
                    <a:pt x="11572" y="13405"/>
                    <a:pt x="11572" y="13405"/>
                    <a:pt x="11572" y="13405"/>
                  </a:cubicBezTo>
                  <a:cubicBezTo>
                    <a:pt x="9077" y="17175"/>
                    <a:pt x="9077" y="17175"/>
                    <a:pt x="9077" y="17175"/>
                  </a:cubicBezTo>
                  <a:cubicBezTo>
                    <a:pt x="9741" y="20412"/>
                    <a:pt x="9741" y="20412"/>
                    <a:pt x="9741" y="20412"/>
                  </a:cubicBezTo>
                  <a:cubicBezTo>
                    <a:pt x="8546" y="18317"/>
                    <a:pt x="8546" y="18317"/>
                    <a:pt x="8546" y="18317"/>
                  </a:cubicBezTo>
                  <a:cubicBezTo>
                    <a:pt x="7777" y="18127"/>
                    <a:pt x="7777" y="18127"/>
                    <a:pt x="7777" y="18127"/>
                  </a:cubicBezTo>
                  <a:cubicBezTo>
                    <a:pt x="8015" y="19650"/>
                    <a:pt x="8015" y="19650"/>
                    <a:pt x="8015" y="19650"/>
                  </a:cubicBezTo>
                  <a:cubicBezTo>
                    <a:pt x="6051" y="17746"/>
                    <a:pt x="6051" y="17746"/>
                    <a:pt x="6051" y="17746"/>
                  </a:cubicBezTo>
                  <a:cubicBezTo>
                    <a:pt x="4724" y="17746"/>
                    <a:pt x="4724" y="17746"/>
                    <a:pt x="4724" y="17746"/>
                  </a:cubicBezTo>
                  <a:lnTo>
                    <a:pt x="4724" y="17746"/>
                  </a:lnTo>
                  <a:cubicBezTo>
                    <a:pt x="2096" y="13976"/>
                    <a:pt x="2096" y="13976"/>
                    <a:pt x="2096" y="13976"/>
                  </a:cubicBezTo>
                  <a:cubicBezTo>
                    <a:pt x="0" y="13786"/>
                    <a:pt x="0" y="13786"/>
                    <a:pt x="0" y="13786"/>
                  </a:cubicBezTo>
                  <a:cubicBezTo>
                    <a:pt x="0" y="59143"/>
                    <a:pt x="0" y="59143"/>
                    <a:pt x="0" y="59143"/>
                  </a:cubicBezTo>
                  <a:cubicBezTo>
                    <a:pt x="1300" y="59523"/>
                    <a:pt x="1300" y="59523"/>
                    <a:pt x="1300" y="59523"/>
                  </a:cubicBezTo>
                  <a:cubicBezTo>
                    <a:pt x="2760" y="58762"/>
                    <a:pt x="2760" y="58762"/>
                    <a:pt x="2760" y="58762"/>
                  </a:cubicBezTo>
                  <a:cubicBezTo>
                    <a:pt x="3689" y="61961"/>
                    <a:pt x="3689" y="61961"/>
                    <a:pt x="3689" y="61961"/>
                  </a:cubicBezTo>
                  <a:cubicBezTo>
                    <a:pt x="3822" y="62342"/>
                    <a:pt x="3822" y="62342"/>
                    <a:pt x="3822" y="62342"/>
                  </a:cubicBezTo>
                  <a:cubicBezTo>
                    <a:pt x="4193" y="62342"/>
                    <a:pt x="4193" y="62342"/>
                    <a:pt x="4193" y="62342"/>
                  </a:cubicBezTo>
                  <a:cubicBezTo>
                    <a:pt x="3954" y="61770"/>
                    <a:pt x="3954" y="61770"/>
                    <a:pt x="3954" y="61770"/>
                  </a:cubicBezTo>
                  <a:cubicBezTo>
                    <a:pt x="4087" y="61770"/>
                    <a:pt x="4087" y="61770"/>
                    <a:pt x="4087" y="61770"/>
                  </a:cubicBezTo>
                  <a:cubicBezTo>
                    <a:pt x="4459" y="62342"/>
                    <a:pt x="4459" y="62342"/>
                    <a:pt x="4459" y="62342"/>
                  </a:cubicBezTo>
                  <a:cubicBezTo>
                    <a:pt x="4087" y="62913"/>
                    <a:pt x="4087" y="62913"/>
                    <a:pt x="4087" y="62913"/>
                  </a:cubicBezTo>
                  <a:cubicBezTo>
                    <a:pt x="4857" y="64627"/>
                    <a:pt x="4857" y="64627"/>
                    <a:pt x="4857" y="64627"/>
                  </a:cubicBezTo>
                  <a:cubicBezTo>
                    <a:pt x="6449" y="61961"/>
                    <a:pt x="6449" y="61961"/>
                    <a:pt x="6449" y="61961"/>
                  </a:cubicBezTo>
                  <a:cubicBezTo>
                    <a:pt x="7644" y="61199"/>
                    <a:pt x="7644" y="61199"/>
                    <a:pt x="7644" y="61199"/>
                  </a:cubicBezTo>
                  <a:cubicBezTo>
                    <a:pt x="9210" y="65007"/>
                    <a:pt x="9210" y="65007"/>
                    <a:pt x="9210" y="65007"/>
                  </a:cubicBezTo>
                  <a:cubicBezTo>
                    <a:pt x="10139" y="65579"/>
                    <a:pt x="10139" y="65579"/>
                    <a:pt x="10139" y="65579"/>
                  </a:cubicBezTo>
                  <a:cubicBezTo>
                    <a:pt x="12899" y="73690"/>
                    <a:pt x="12899" y="73690"/>
                    <a:pt x="12899" y="73690"/>
                  </a:cubicBezTo>
                  <a:cubicBezTo>
                    <a:pt x="15660" y="75747"/>
                    <a:pt x="15660" y="75747"/>
                    <a:pt x="15660" y="75747"/>
                  </a:cubicBezTo>
                  <a:cubicBezTo>
                    <a:pt x="15527" y="78794"/>
                    <a:pt x="15527" y="78794"/>
                    <a:pt x="15527" y="78794"/>
                  </a:cubicBezTo>
                  <a:cubicBezTo>
                    <a:pt x="15129" y="79365"/>
                    <a:pt x="15129" y="79365"/>
                    <a:pt x="15129" y="79365"/>
                  </a:cubicBezTo>
                  <a:cubicBezTo>
                    <a:pt x="15129" y="80469"/>
                    <a:pt x="15129" y="80469"/>
                    <a:pt x="15129" y="80469"/>
                  </a:cubicBezTo>
                  <a:cubicBezTo>
                    <a:pt x="14625" y="81802"/>
                    <a:pt x="14625" y="81802"/>
                    <a:pt x="14625" y="81802"/>
                  </a:cubicBezTo>
                  <a:cubicBezTo>
                    <a:pt x="15394" y="82183"/>
                    <a:pt x="15394" y="82183"/>
                    <a:pt x="15394" y="82183"/>
                  </a:cubicBezTo>
                  <a:cubicBezTo>
                    <a:pt x="16589" y="84849"/>
                    <a:pt x="16589" y="84849"/>
                    <a:pt x="16589" y="84849"/>
                  </a:cubicBezTo>
                  <a:cubicBezTo>
                    <a:pt x="16854" y="84849"/>
                    <a:pt x="16854" y="84849"/>
                    <a:pt x="16854" y="84849"/>
                  </a:cubicBezTo>
                  <a:cubicBezTo>
                    <a:pt x="16721" y="86524"/>
                    <a:pt x="16721" y="86524"/>
                    <a:pt x="16721" y="86524"/>
                  </a:cubicBezTo>
                  <a:cubicBezTo>
                    <a:pt x="17385" y="87857"/>
                    <a:pt x="17385" y="87857"/>
                    <a:pt x="17385" y="87857"/>
                  </a:cubicBezTo>
                  <a:cubicBezTo>
                    <a:pt x="18420" y="88048"/>
                    <a:pt x="18420" y="88048"/>
                    <a:pt x="18420" y="88048"/>
                  </a:cubicBezTo>
                  <a:cubicBezTo>
                    <a:pt x="18420" y="88238"/>
                    <a:pt x="18420" y="88238"/>
                    <a:pt x="18420" y="88238"/>
                  </a:cubicBezTo>
                  <a:cubicBezTo>
                    <a:pt x="18420" y="89381"/>
                    <a:pt x="18553" y="90675"/>
                    <a:pt x="18553" y="91056"/>
                  </a:cubicBezTo>
                  <a:cubicBezTo>
                    <a:pt x="18686" y="91056"/>
                    <a:pt x="18951" y="91056"/>
                    <a:pt x="18951" y="91056"/>
                  </a:cubicBezTo>
                  <a:cubicBezTo>
                    <a:pt x="19084" y="91056"/>
                    <a:pt x="19084" y="91056"/>
                    <a:pt x="19084" y="91056"/>
                  </a:cubicBezTo>
                  <a:cubicBezTo>
                    <a:pt x="18686" y="92389"/>
                    <a:pt x="18686" y="92389"/>
                    <a:pt x="18686" y="92389"/>
                  </a:cubicBezTo>
                  <a:cubicBezTo>
                    <a:pt x="19615" y="93341"/>
                    <a:pt x="19615" y="93341"/>
                    <a:pt x="19615" y="93341"/>
                  </a:cubicBezTo>
                  <a:cubicBezTo>
                    <a:pt x="20544" y="92960"/>
                    <a:pt x="20544" y="92960"/>
                    <a:pt x="20544" y="92960"/>
                  </a:cubicBezTo>
                  <a:cubicBezTo>
                    <a:pt x="21207" y="94103"/>
                    <a:pt x="21207" y="94103"/>
                    <a:pt x="21207" y="94103"/>
                  </a:cubicBezTo>
                  <a:cubicBezTo>
                    <a:pt x="20942" y="94293"/>
                    <a:pt x="20942" y="94293"/>
                    <a:pt x="20942" y="94293"/>
                  </a:cubicBezTo>
                  <a:cubicBezTo>
                    <a:pt x="23039" y="94827"/>
                    <a:pt x="23039" y="94827"/>
                    <a:pt x="23039" y="94827"/>
                  </a:cubicBezTo>
                  <a:cubicBezTo>
                    <a:pt x="22906" y="96159"/>
                    <a:pt x="22906" y="96159"/>
                    <a:pt x="22906" y="96159"/>
                  </a:cubicBezTo>
                  <a:cubicBezTo>
                    <a:pt x="23570" y="96731"/>
                    <a:pt x="23570" y="96731"/>
                    <a:pt x="23570" y="96731"/>
                  </a:cubicBezTo>
                  <a:cubicBezTo>
                    <a:pt x="23835" y="95969"/>
                    <a:pt x="23835" y="95969"/>
                    <a:pt x="23835" y="95969"/>
                  </a:cubicBezTo>
                  <a:cubicBezTo>
                    <a:pt x="24499" y="97873"/>
                    <a:pt x="24499" y="97873"/>
                    <a:pt x="24499" y="97873"/>
                  </a:cubicBezTo>
                  <a:cubicBezTo>
                    <a:pt x="25029" y="97112"/>
                    <a:pt x="25029" y="97112"/>
                    <a:pt x="25029" y="97112"/>
                  </a:cubicBezTo>
                  <a:cubicBezTo>
                    <a:pt x="25799" y="99397"/>
                    <a:pt x="25799" y="99397"/>
                    <a:pt x="25799" y="99397"/>
                  </a:cubicBezTo>
                  <a:cubicBezTo>
                    <a:pt x="64392" y="99397"/>
                    <a:pt x="64392" y="99397"/>
                    <a:pt x="64392" y="99397"/>
                  </a:cubicBezTo>
                  <a:cubicBezTo>
                    <a:pt x="64392" y="97683"/>
                    <a:pt x="64392" y="97683"/>
                    <a:pt x="64392" y="97683"/>
                  </a:cubicBezTo>
                  <a:cubicBezTo>
                    <a:pt x="64923" y="98444"/>
                    <a:pt x="64923" y="98444"/>
                    <a:pt x="64923" y="98444"/>
                  </a:cubicBezTo>
                  <a:cubicBezTo>
                    <a:pt x="65321" y="100120"/>
                    <a:pt x="65321" y="100120"/>
                    <a:pt x="65321" y="100120"/>
                  </a:cubicBezTo>
                  <a:cubicBezTo>
                    <a:pt x="65985" y="100120"/>
                    <a:pt x="65985" y="100120"/>
                    <a:pt x="65985" y="100120"/>
                  </a:cubicBezTo>
                  <a:cubicBezTo>
                    <a:pt x="66755" y="100691"/>
                    <a:pt x="66755" y="100691"/>
                    <a:pt x="66755" y="100691"/>
                  </a:cubicBezTo>
                  <a:cubicBezTo>
                    <a:pt x="67816" y="100311"/>
                    <a:pt x="67816" y="100311"/>
                    <a:pt x="67816" y="100311"/>
                  </a:cubicBezTo>
                  <a:cubicBezTo>
                    <a:pt x="69940" y="102405"/>
                    <a:pt x="69940" y="102405"/>
                    <a:pt x="69940" y="102405"/>
                  </a:cubicBezTo>
                  <a:cubicBezTo>
                    <a:pt x="70577" y="101834"/>
                    <a:pt x="70577" y="101834"/>
                    <a:pt x="70577" y="101834"/>
                  </a:cubicBezTo>
                  <a:cubicBezTo>
                    <a:pt x="72302" y="102596"/>
                    <a:pt x="72302" y="102596"/>
                    <a:pt x="72302" y="102596"/>
                  </a:cubicBezTo>
                  <a:cubicBezTo>
                    <a:pt x="72568" y="102215"/>
                    <a:pt x="72568" y="102215"/>
                    <a:pt x="72568" y="102215"/>
                  </a:cubicBezTo>
                  <a:cubicBezTo>
                    <a:pt x="73337" y="100691"/>
                    <a:pt x="73337" y="100691"/>
                    <a:pt x="73337" y="100691"/>
                  </a:cubicBezTo>
                  <a:cubicBezTo>
                    <a:pt x="74266" y="100501"/>
                    <a:pt x="74266" y="100501"/>
                    <a:pt x="74266" y="100501"/>
                  </a:cubicBezTo>
                  <a:cubicBezTo>
                    <a:pt x="74266" y="99206"/>
                    <a:pt x="74266" y="99206"/>
                    <a:pt x="74266" y="99206"/>
                  </a:cubicBezTo>
                  <a:cubicBezTo>
                    <a:pt x="74399" y="99397"/>
                    <a:pt x="74399" y="99397"/>
                    <a:pt x="74399" y="99397"/>
                  </a:cubicBezTo>
                  <a:cubicBezTo>
                    <a:pt x="74797" y="99930"/>
                    <a:pt x="75461" y="101072"/>
                    <a:pt x="75726" y="101263"/>
                  </a:cubicBezTo>
                  <a:cubicBezTo>
                    <a:pt x="75726" y="100882"/>
                    <a:pt x="75726" y="100120"/>
                    <a:pt x="75726" y="100120"/>
                  </a:cubicBezTo>
                  <a:lnTo>
                    <a:pt x="75726" y="100120"/>
                  </a:lnTo>
                  <a:cubicBezTo>
                    <a:pt x="76655" y="100311"/>
                    <a:pt x="76655" y="100311"/>
                    <a:pt x="76655" y="100311"/>
                  </a:cubicBezTo>
                  <a:cubicBezTo>
                    <a:pt x="77823" y="102596"/>
                    <a:pt x="77823" y="102596"/>
                    <a:pt x="77823" y="102596"/>
                  </a:cubicBezTo>
                  <a:cubicBezTo>
                    <a:pt x="78885" y="102405"/>
                    <a:pt x="78885" y="102405"/>
                    <a:pt x="78885" y="102405"/>
                  </a:cubicBezTo>
                  <a:cubicBezTo>
                    <a:pt x="79416" y="106747"/>
                    <a:pt x="79416" y="106747"/>
                    <a:pt x="79416" y="106747"/>
                  </a:cubicBezTo>
                  <a:cubicBezTo>
                    <a:pt x="84804" y="108651"/>
                    <a:pt x="84804" y="108651"/>
                    <a:pt x="84804" y="108651"/>
                  </a:cubicBezTo>
                  <a:cubicBezTo>
                    <a:pt x="86264" y="111850"/>
                    <a:pt x="86264" y="111850"/>
                    <a:pt x="86264" y="111850"/>
                  </a:cubicBezTo>
                  <a:cubicBezTo>
                    <a:pt x="85467" y="112992"/>
                    <a:pt x="85467" y="112992"/>
                    <a:pt x="85467" y="112992"/>
                  </a:cubicBezTo>
                  <a:cubicBezTo>
                    <a:pt x="83636" y="110898"/>
                    <a:pt x="83636" y="110898"/>
                    <a:pt x="83636" y="110898"/>
                  </a:cubicBezTo>
                  <a:cubicBezTo>
                    <a:pt x="84034" y="112231"/>
                    <a:pt x="84034" y="112231"/>
                    <a:pt x="84034" y="112231"/>
                  </a:cubicBezTo>
                  <a:cubicBezTo>
                    <a:pt x="83238" y="113944"/>
                    <a:pt x="83238" y="113944"/>
                    <a:pt x="83238" y="113944"/>
                  </a:cubicBezTo>
                  <a:cubicBezTo>
                    <a:pt x="83370" y="115963"/>
                    <a:pt x="83370" y="115963"/>
                    <a:pt x="83370" y="115963"/>
                  </a:cubicBezTo>
                  <a:cubicBezTo>
                    <a:pt x="82309" y="116915"/>
                    <a:pt x="82309" y="116915"/>
                    <a:pt x="82309" y="116915"/>
                  </a:cubicBezTo>
                  <a:cubicBezTo>
                    <a:pt x="82043" y="118438"/>
                    <a:pt x="82043" y="118438"/>
                    <a:pt x="82043" y="118438"/>
                  </a:cubicBezTo>
                  <a:cubicBezTo>
                    <a:pt x="81645" y="118819"/>
                    <a:pt x="81645" y="118819"/>
                    <a:pt x="81645" y="118819"/>
                  </a:cubicBezTo>
                  <a:cubicBezTo>
                    <a:pt x="81512" y="119733"/>
                    <a:pt x="81512" y="119733"/>
                    <a:pt x="81512" y="119733"/>
                  </a:cubicBezTo>
                  <a:cubicBezTo>
                    <a:pt x="82441" y="119961"/>
                    <a:pt x="82441" y="119961"/>
                    <a:pt x="82441" y="119961"/>
                  </a:cubicBezTo>
                  <a:cubicBezTo>
                    <a:pt x="83370" y="118819"/>
                    <a:pt x="83370" y="118819"/>
                    <a:pt x="83370" y="118819"/>
                  </a:cubicBezTo>
                  <a:cubicBezTo>
                    <a:pt x="83636" y="118057"/>
                    <a:pt x="83636" y="118057"/>
                    <a:pt x="83636" y="118057"/>
                  </a:cubicBezTo>
                  <a:cubicBezTo>
                    <a:pt x="84936" y="118248"/>
                    <a:pt x="84936" y="118248"/>
                    <a:pt x="84936" y="118248"/>
                  </a:cubicBezTo>
                  <a:cubicBezTo>
                    <a:pt x="85998" y="117296"/>
                    <a:pt x="85998" y="117296"/>
                    <a:pt x="85998" y="117296"/>
                  </a:cubicBezTo>
                  <a:cubicBezTo>
                    <a:pt x="87060" y="117296"/>
                    <a:pt x="87060" y="117296"/>
                    <a:pt x="87060" y="117296"/>
                  </a:cubicBezTo>
                  <a:cubicBezTo>
                    <a:pt x="87060" y="116534"/>
                    <a:pt x="87060" y="116534"/>
                    <a:pt x="87060" y="116534"/>
                  </a:cubicBezTo>
                  <a:cubicBezTo>
                    <a:pt x="86794" y="116724"/>
                    <a:pt x="86794" y="116724"/>
                    <a:pt x="86794" y="116724"/>
                  </a:cubicBezTo>
                  <a:cubicBezTo>
                    <a:pt x="85998" y="116344"/>
                    <a:pt x="85998" y="116344"/>
                    <a:pt x="85998" y="116344"/>
                  </a:cubicBezTo>
                  <a:cubicBezTo>
                    <a:pt x="86662" y="114858"/>
                    <a:pt x="86662" y="114858"/>
                    <a:pt x="86662" y="114858"/>
                  </a:cubicBezTo>
                  <a:cubicBezTo>
                    <a:pt x="88891" y="114135"/>
                    <a:pt x="88891" y="114135"/>
                    <a:pt x="88891" y="114135"/>
                  </a:cubicBezTo>
                  <a:cubicBezTo>
                    <a:pt x="89953" y="114477"/>
                    <a:pt x="89953" y="114477"/>
                    <a:pt x="89953" y="114477"/>
                  </a:cubicBezTo>
                  <a:cubicBezTo>
                    <a:pt x="89820" y="113754"/>
                    <a:pt x="89820" y="113754"/>
                    <a:pt x="89820" y="113754"/>
                  </a:cubicBezTo>
                  <a:cubicBezTo>
                    <a:pt x="91254" y="113183"/>
                    <a:pt x="91254" y="113183"/>
                    <a:pt x="91254" y="113183"/>
                  </a:cubicBezTo>
                  <a:cubicBezTo>
                    <a:pt x="91254" y="113373"/>
                    <a:pt x="91254" y="113373"/>
                    <a:pt x="91254" y="113373"/>
                  </a:cubicBezTo>
                  <a:cubicBezTo>
                    <a:pt x="92714" y="111469"/>
                    <a:pt x="92714" y="111469"/>
                    <a:pt x="92714" y="111469"/>
                  </a:cubicBezTo>
                  <a:lnTo>
                    <a:pt x="92714" y="111469"/>
                  </a:lnTo>
                  <a:cubicBezTo>
                    <a:pt x="97730" y="111278"/>
                    <a:pt x="97730" y="111278"/>
                    <a:pt x="97730" y="111278"/>
                  </a:cubicBezTo>
                  <a:cubicBezTo>
                    <a:pt x="99296" y="109603"/>
                    <a:pt x="99296" y="109603"/>
                    <a:pt x="99296" y="109603"/>
                  </a:cubicBezTo>
                  <a:cubicBezTo>
                    <a:pt x="99429" y="107699"/>
                    <a:pt x="99429" y="107699"/>
                    <a:pt x="99429" y="107699"/>
                  </a:cubicBezTo>
                  <a:cubicBezTo>
                    <a:pt x="100756" y="103928"/>
                    <a:pt x="100756" y="103928"/>
                    <a:pt x="100756" y="103928"/>
                  </a:cubicBezTo>
                  <a:cubicBezTo>
                    <a:pt x="101154" y="104652"/>
                    <a:pt x="101154" y="104652"/>
                    <a:pt x="101154" y="104652"/>
                  </a:cubicBezTo>
                  <a:cubicBezTo>
                    <a:pt x="102189" y="104500"/>
                    <a:pt x="102189" y="104500"/>
                    <a:pt x="102189" y="104500"/>
                  </a:cubicBezTo>
                  <a:cubicBezTo>
                    <a:pt x="103251" y="105985"/>
                    <a:pt x="103251" y="105985"/>
                    <a:pt x="103251" y="105985"/>
                  </a:cubicBezTo>
                  <a:cubicBezTo>
                    <a:pt x="103251" y="109946"/>
                    <a:pt x="103251" y="109946"/>
                    <a:pt x="103251" y="109946"/>
                  </a:cubicBezTo>
                  <a:cubicBezTo>
                    <a:pt x="104047" y="110898"/>
                    <a:pt x="104047" y="110898"/>
                    <a:pt x="104047" y="110898"/>
                  </a:cubicBezTo>
                  <a:lnTo>
                    <a:pt x="104047" y="110898"/>
                  </a:lnTo>
                  <a:cubicBezTo>
                    <a:pt x="104578" y="111088"/>
                    <a:pt x="104578" y="111088"/>
                    <a:pt x="104578" y="111088"/>
                  </a:cubicBezTo>
                  <a:cubicBezTo>
                    <a:pt x="105613" y="110517"/>
                    <a:pt x="105613" y="110517"/>
                    <a:pt x="105613" y="110517"/>
                  </a:cubicBezTo>
                  <a:cubicBezTo>
                    <a:pt x="106144" y="110517"/>
                    <a:pt x="106144" y="110517"/>
                    <a:pt x="106144" y="110517"/>
                  </a:cubicBezTo>
                  <a:cubicBezTo>
                    <a:pt x="107604" y="108651"/>
                    <a:pt x="107604" y="108651"/>
                    <a:pt x="107604" y="108651"/>
                  </a:cubicBezTo>
                  <a:cubicBezTo>
                    <a:pt x="108002" y="109032"/>
                    <a:pt x="108002" y="109032"/>
                    <a:pt x="108002" y="109032"/>
                  </a:cubicBezTo>
                  <a:cubicBezTo>
                    <a:pt x="107339" y="109946"/>
                    <a:pt x="107339" y="109946"/>
                    <a:pt x="107339" y="109946"/>
                  </a:cubicBezTo>
                  <a:cubicBezTo>
                    <a:pt x="107339" y="110136"/>
                    <a:pt x="107339" y="110136"/>
                    <a:pt x="107339" y="110136"/>
                  </a:cubicBezTo>
                  <a:cubicBezTo>
                    <a:pt x="108002" y="109946"/>
                    <a:pt x="108002" y="109946"/>
                    <a:pt x="108002" y="109946"/>
                  </a:cubicBezTo>
                  <a:lnTo>
                    <a:pt x="108002" y="109946"/>
                  </a:lnTo>
                  <a:cubicBezTo>
                    <a:pt x="109834" y="110326"/>
                    <a:pt x="109834" y="110326"/>
                    <a:pt x="109834" y="110326"/>
                  </a:cubicBezTo>
                  <a:cubicBezTo>
                    <a:pt x="108506" y="110707"/>
                    <a:pt x="108506" y="110707"/>
                    <a:pt x="108506" y="110707"/>
                  </a:cubicBezTo>
                  <a:cubicBezTo>
                    <a:pt x="108108" y="111278"/>
                    <a:pt x="108108" y="111278"/>
                    <a:pt x="108108" y="111278"/>
                  </a:cubicBezTo>
                  <a:cubicBezTo>
                    <a:pt x="107737" y="110707"/>
                    <a:pt x="107737" y="110707"/>
                    <a:pt x="107737" y="110707"/>
                  </a:cubicBezTo>
                  <a:cubicBezTo>
                    <a:pt x="106277" y="112040"/>
                    <a:pt x="106277" y="112040"/>
                    <a:pt x="106277" y="112040"/>
                  </a:cubicBezTo>
                  <a:cubicBezTo>
                    <a:pt x="106144" y="112611"/>
                    <a:pt x="106144" y="112611"/>
                    <a:pt x="106144" y="112611"/>
                  </a:cubicBezTo>
                  <a:cubicBezTo>
                    <a:pt x="105879" y="112611"/>
                    <a:pt x="105879" y="112611"/>
                    <a:pt x="105879" y="112611"/>
                  </a:cubicBezTo>
                  <a:cubicBezTo>
                    <a:pt x="105481" y="113754"/>
                    <a:pt x="105481" y="113754"/>
                    <a:pt x="105481" y="113754"/>
                  </a:cubicBezTo>
                  <a:cubicBezTo>
                    <a:pt x="106144" y="115582"/>
                    <a:pt x="106144" y="115582"/>
                    <a:pt x="106144" y="115582"/>
                  </a:cubicBezTo>
                  <a:cubicBezTo>
                    <a:pt x="106940" y="115049"/>
                    <a:pt x="106940" y="115049"/>
                    <a:pt x="106940" y="115049"/>
                  </a:cubicBezTo>
                  <a:cubicBezTo>
                    <a:pt x="108002" y="113373"/>
                    <a:pt x="108002" y="113373"/>
                    <a:pt x="108002" y="113373"/>
                  </a:cubicBezTo>
                  <a:cubicBezTo>
                    <a:pt x="108108" y="112611"/>
                    <a:pt x="108108" y="112611"/>
                    <a:pt x="108108" y="112611"/>
                  </a:cubicBezTo>
                  <a:cubicBezTo>
                    <a:pt x="109435" y="112231"/>
                    <a:pt x="109435" y="112231"/>
                    <a:pt x="109435" y="112231"/>
                  </a:cubicBezTo>
                  <a:cubicBezTo>
                    <a:pt x="111798" y="110517"/>
                    <a:pt x="111798" y="110517"/>
                    <a:pt x="111798" y="110517"/>
                  </a:cubicBezTo>
                  <a:cubicBezTo>
                    <a:pt x="112329" y="110517"/>
                    <a:pt x="112329" y="110517"/>
                    <a:pt x="112329" y="110517"/>
                  </a:cubicBezTo>
                  <a:cubicBezTo>
                    <a:pt x="112063" y="110326"/>
                    <a:pt x="112063" y="110326"/>
                    <a:pt x="112063" y="110326"/>
                  </a:cubicBezTo>
                  <a:cubicBezTo>
                    <a:pt x="111930" y="109603"/>
                    <a:pt x="111930" y="109603"/>
                    <a:pt x="111930" y="109603"/>
                  </a:cubicBezTo>
                  <a:cubicBezTo>
                    <a:pt x="111426" y="109412"/>
                    <a:pt x="111426" y="109412"/>
                    <a:pt x="111426" y="109412"/>
                  </a:cubicBezTo>
                  <a:cubicBezTo>
                    <a:pt x="111293" y="109032"/>
                    <a:pt x="111293" y="109032"/>
                    <a:pt x="111293" y="109032"/>
                  </a:cubicBezTo>
                  <a:cubicBezTo>
                    <a:pt x="110630" y="109603"/>
                    <a:pt x="110630" y="109603"/>
                    <a:pt x="110630" y="109603"/>
                  </a:cubicBezTo>
                  <a:cubicBezTo>
                    <a:pt x="108374" y="108651"/>
                    <a:pt x="108374" y="108651"/>
                    <a:pt x="108374" y="108651"/>
                  </a:cubicBezTo>
                  <a:cubicBezTo>
                    <a:pt x="108639" y="108079"/>
                    <a:pt x="108639" y="108079"/>
                    <a:pt x="108639" y="108079"/>
                  </a:cubicBezTo>
                  <a:cubicBezTo>
                    <a:pt x="107604" y="107699"/>
                    <a:pt x="107604" y="107699"/>
                    <a:pt x="107604" y="107699"/>
                  </a:cubicBezTo>
                  <a:cubicBezTo>
                    <a:pt x="106940" y="105985"/>
                    <a:pt x="106940" y="105985"/>
                    <a:pt x="106940" y="105985"/>
                  </a:cubicBezTo>
                  <a:cubicBezTo>
                    <a:pt x="107073" y="105223"/>
                    <a:pt x="107073" y="105223"/>
                    <a:pt x="107073" y="105223"/>
                  </a:cubicBezTo>
                  <a:cubicBezTo>
                    <a:pt x="106277" y="105033"/>
                    <a:pt x="106277" y="105033"/>
                    <a:pt x="106277" y="105033"/>
                  </a:cubicBezTo>
                  <a:cubicBezTo>
                    <a:pt x="107073" y="104500"/>
                    <a:pt x="107073" y="104500"/>
                    <a:pt x="107073" y="104500"/>
                  </a:cubicBezTo>
                  <a:cubicBezTo>
                    <a:pt x="107339" y="103357"/>
                    <a:pt x="107339" y="103357"/>
                    <a:pt x="107339" y="103357"/>
                  </a:cubicBezTo>
                  <a:cubicBezTo>
                    <a:pt x="106675" y="102976"/>
                    <a:pt x="106675" y="102976"/>
                    <a:pt x="106675" y="102976"/>
                  </a:cubicBezTo>
                  <a:cubicBezTo>
                    <a:pt x="106011" y="103357"/>
                    <a:pt x="106011" y="103357"/>
                    <a:pt x="106011" y="103357"/>
                  </a:cubicBezTo>
                  <a:cubicBezTo>
                    <a:pt x="104817" y="102024"/>
                    <a:pt x="104817" y="102024"/>
                    <a:pt x="104817" y="102024"/>
                  </a:cubicBezTo>
                  <a:cubicBezTo>
                    <a:pt x="106808" y="102024"/>
                    <a:pt x="106808" y="102024"/>
                    <a:pt x="106808" y="102024"/>
                  </a:cubicBezTo>
                  <a:cubicBezTo>
                    <a:pt x="108002" y="100501"/>
                    <a:pt x="108002" y="100501"/>
                    <a:pt x="108002" y="100501"/>
                  </a:cubicBezTo>
                  <a:cubicBezTo>
                    <a:pt x="107869" y="99397"/>
                    <a:pt x="107869" y="99397"/>
                    <a:pt x="107869" y="99397"/>
                  </a:cubicBezTo>
                  <a:cubicBezTo>
                    <a:pt x="106277" y="98444"/>
                    <a:pt x="106277" y="98444"/>
                    <a:pt x="106277" y="98444"/>
                  </a:cubicBezTo>
                  <a:cubicBezTo>
                    <a:pt x="104950" y="98825"/>
                    <a:pt x="104950" y="98825"/>
                    <a:pt x="104950" y="98825"/>
                  </a:cubicBezTo>
                  <a:cubicBezTo>
                    <a:pt x="102455" y="100501"/>
                    <a:pt x="102455" y="100501"/>
                    <a:pt x="102455" y="100501"/>
                  </a:cubicBezTo>
                  <a:cubicBezTo>
                    <a:pt x="100623" y="102596"/>
                    <a:pt x="100623" y="102596"/>
                    <a:pt x="100623" y="102596"/>
                  </a:cubicBezTo>
                  <a:cubicBezTo>
                    <a:pt x="99960" y="103928"/>
                    <a:pt x="99960" y="103928"/>
                    <a:pt x="99960" y="103928"/>
                  </a:cubicBezTo>
                  <a:cubicBezTo>
                    <a:pt x="98367" y="105985"/>
                    <a:pt x="98367" y="105985"/>
                    <a:pt x="98367" y="105985"/>
                  </a:cubicBezTo>
                  <a:cubicBezTo>
                    <a:pt x="98234" y="105794"/>
                    <a:pt x="98234" y="105794"/>
                    <a:pt x="98234" y="105794"/>
                  </a:cubicBezTo>
                  <a:cubicBezTo>
                    <a:pt x="99562" y="103738"/>
                    <a:pt x="99562" y="103738"/>
                    <a:pt x="99562" y="103738"/>
                  </a:cubicBezTo>
                  <a:cubicBezTo>
                    <a:pt x="100225" y="102596"/>
                    <a:pt x="100225" y="102596"/>
                    <a:pt x="100225" y="102596"/>
                  </a:cubicBezTo>
                  <a:cubicBezTo>
                    <a:pt x="100225" y="101643"/>
                    <a:pt x="100225" y="101643"/>
                    <a:pt x="100225" y="101643"/>
                  </a:cubicBezTo>
                  <a:cubicBezTo>
                    <a:pt x="100756" y="101453"/>
                    <a:pt x="100756" y="101453"/>
                    <a:pt x="100756" y="101453"/>
                  </a:cubicBezTo>
                  <a:cubicBezTo>
                    <a:pt x="101526" y="99777"/>
                    <a:pt x="101526" y="99777"/>
                    <a:pt x="101526" y="99777"/>
                  </a:cubicBezTo>
                  <a:cubicBezTo>
                    <a:pt x="102853" y="98254"/>
                    <a:pt x="102853" y="98254"/>
                    <a:pt x="102853" y="98254"/>
                  </a:cubicBezTo>
                  <a:cubicBezTo>
                    <a:pt x="103516" y="98254"/>
                    <a:pt x="103516" y="98254"/>
                    <a:pt x="103516" y="98254"/>
                  </a:cubicBezTo>
                  <a:cubicBezTo>
                    <a:pt x="104578" y="95779"/>
                    <a:pt x="104578" y="95779"/>
                    <a:pt x="104578" y="95779"/>
                  </a:cubicBezTo>
                  <a:cubicBezTo>
                    <a:pt x="108506" y="95055"/>
                    <a:pt x="108506" y="95055"/>
                    <a:pt x="108506" y="95055"/>
                  </a:cubicBezTo>
                  <a:cubicBezTo>
                    <a:pt x="109435" y="95588"/>
                    <a:pt x="109435" y="95588"/>
                    <a:pt x="109435" y="95588"/>
                  </a:cubicBezTo>
                  <a:cubicBezTo>
                    <a:pt x="111559" y="95398"/>
                    <a:pt x="111559" y="95398"/>
                    <a:pt x="111559" y="95398"/>
                  </a:cubicBezTo>
                  <a:cubicBezTo>
                    <a:pt x="111798" y="95779"/>
                    <a:pt x="111798" y="95779"/>
                    <a:pt x="111798" y="95779"/>
                  </a:cubicBezTo>
                  <a:cubicBezTo>
                    <a:pt x="113390" y="95207"/>
                    <a:pt x="113390" y="95207"/>
                    <a:pt x="113390" y="95207"/>
                  </a:cubicBezTo>
                  <a:cubicBezTo>
                    <a:pt x="113921" y="94484"/>
                    <a:pt x="113921" y="94484"/>
                    <a:pt x="113921" y="94484"/>
                  </a:cubicBezTo>
                  <a:cubicBezTo>
                    <a:pt x="114054" y="95398"/>
                    <a:pt x="114054" y="95398"/>
                    <a:pt x="114054" y="95398"/>
                  </a:cubicBezTo>
                  <a:cubicBezTo>
                    <a:pt x="116151" y="92008"/>
                    <a:pt x="116151" y="92008"/>
                    <a:pt x="116151" y="92008"/>
                  </a:cubicBezTo>
                  <a:cubicBezTo>
                    <a:pt x="118274" y="91247"/>
                    <a:pt x="118274" y="91247"/>
                    <a:pt x="118274" y="91247"/>
                  </a:cubicBezTo>
                  <a:cubicBezTo>
                    <a:pt x="119973" y="89190"/>
                    <a:pt x="119973" y="89190"/>
                    <a:pt x="119973" y="89190"/>
                  </a:cubicBezTo>
                  <a:lnTo>
                    <a:pt x="119442" y="85953"/>
                  </a:lnTo>
                  <a:close/>
                  <a:moveTo>
                    <a:pt x="27657" y="39301"/>
                  </a:moveTo>
                  <a:lnTo>
                    <a:pt x="27657" y="39301"/>
                  </a:lnTo>
                  <a:cubicBezTo>
                    <a:pt x="28958" y="35531"/>
                    <a:pt x="28958" y="35531"/>
                    <a:pt x="28958" y="35531"/>
                  </a:cubicBezTo>
                  <a:cubicBezTo>
                    <a:pt x="26994" y="37016"/>
                    <a:pt x="26994" y="37016"/>
                    <a:pt x="26994" y="37016"/>
                  </a:cubicBezTo>
                  <a:cubicBezTo>
                    <a:pt x="26861" y="38540"/>
                    <a:pt x="26861" y="38540"/>
                    <a:pt x="26861" y="38540"/>
                  </a:cubicBezTo>
                  <a:cubicBezTo>
                    <a:pt x="24631" y="37968"/>
                    <a:pt x="24631" y="37968"/>
                    <a:pt x="24631" y="37968"/>
                  </a:cubicBezTo>
                  <a:cubicBezTo>
                    <a:pt x="26595" y="34960"/>
                    <a:pt x="26595" y="34960"/>
                    <a:pt x="26595" y="34960"/>
                  </a:cubicBezTo>
                  <a:cubicBezTo>
                    <a:pt x="26197" y="34198"/>
                    <a:pt x="26197" y="34198"/>
                    <a:pt x="26197" y="34198"/>
                  </a:cubicBezTo>
                  <a:cubicBezTo>
                    <a:pt x="28188" y="33437"/>
                    <a:pt x="28188" y="33437"/>
                    <a:pt x="28188" y="33437"/>
                  </a:cubicBezTo>
                  <a:cubicBezTo>
                    <a:pt x="25029" y="32104"/>
                    <a:pt x="25029" y="32104"/>
                    <a:pt x="25029" y="32104"/>
                  </a:cubicBezTo>
                  <a:cubicBezTo>
                    <a:pt x="22773" y="33056"/>
                    <a:pt x="22773" y="33056"/>
                    <a:pt x="22773" y="33056"/>
                  </a:cubicBezTo>
                  <a:cubicBezTo>
                    <a:pt x="22375" y="33627"/>
                    <a:pt x="22375" y="33627"/>
                    <a:pt x="22375" y="33627"/>
                  </a:cubicBezTo>
                  <a:cubicBezTo>
                    <a:pt x="22375" y="32104"/>
                    <a:pt x="22375" y="32104"/>
                    <a:pt x="22375" y="32104"/>
                  </a:cubicBezTo>
                  <a:cubicBezTo>
                    <a:pt x="24100" y="32294"/>
                    <a:pt x="24100" y="32294"/>
                    <a:pt x="24100" y="32294"/>
                  </a:cubicBezTo>
                  <a:cubicBezTo>
                    <a:pt x="29489" y="28524"/>
                    <a:pt x="29489" y="28524"/>
                    <a:pt x="29489" y="28524"/>
                  </a:cubicBezTo>
                  <a:cubicBezTo>
                    <a:pt x="30816" y="29095"/>
                    <a:pt x="30816" y="29095"/>
                    <a:pt x="30816" y="29095"/>
                  </a:cubicBezTo>
                  <a:cubicBezTo>
                    <a:pt x="28560" y="31532"/>
                    <a:pt x="28560" y="31532"/>
                    <a:pt x="28560" y="31532"/>
                  </a:cubicBezTo>
                  <a:cubicBezTo>
                    <a:pt x="32010" y="31723"/>
                    <a:pt x="32010" y="31723"/>
                    <a:pt x="32010" y="31723"/>
                  </a:cubicBezTo>
                  <a:cubicBezTo>
                    <a:pt x="32780" y="30580"/>
                    <a:pt x="32780" y="30580"/>
                    <a:pt x="32780" y="30580"/>
                  </a:cubicBezTo>
                  <a:cubicBezTo>
                    <a:pt x="31745" y="34579"/>
                    <a:pt x="31745" y="34579"/>
                    <a:pt x="31745" y="34579"/>
                  </a:cubicBezTo>
                  <a:cubicBezTo>
                    <a:pt x="30019" y="34960"/>
                    <a:pt x="30019" y="34960"/>
                    <a:pt x="30019" y="34960"/>
                  </a:cubicBezTo>
                  <a:cubicBezTo>
                    <a:pt x="30285" y="36826"/>
                    <a:pt x="30285" y="36826"/>
                    <a:pt x="30285" y="36826"/>
                  </a:cubicBezTo>
                  <a:lnTo>
                    <a:pt x="27657" y="39301"/>
                  </a:lnTo>
                  <a:close/>
                  <a:moveTo>
                    <a:pt x="38062" y="54992"/>
                  </a:moveTo>
                  <a:lnTo>
                    <a:pt x="38062" y="54992"/>
                  </a:lnTo>
                  <a:cubicBezTo>
                    <a:pt x="37796" y="56477"/>
                    <a:pt x="37796" y="56477"/>
                    <a:pt x="37796" y="56477"/>
                  </a:cubicBezTo>
                  <a:cubicBezTo>
                    <a:pt x="34505" y="57048"/>
                    <a:pt x="34505" y="57048"/>
                    <a:pt x="34505" y="57048"/>
                  </a:cubicBezTo>
                  <a:cubicBezTo>
                    <a:pt x="32382" y="54611"/>
                    <a:pt x="32382" y="54611"/>
                    <a:pt x="32382" y="54611"/>
                  </a:cubicBezTo>
                  <a:cubicBezTo>
                    <a:pt x="31612" y="54801"/>
                    <a:pt x="31612" y="54801"/>
                    <a:pt x="31612" y="54801"/>
                  </a:cubicBezTo>
                  <a:cubicBezTo>
                    <a:pt x="31612" y="54230"/>
                    <a:pt x="31612" y="54230"/>
                    <a:pt x="31612" y="54230"/>
                  </a:cubicBezTo>
                  <a:cubicBezTo>
                    <a:pt x="35301" y="55182"/>
                    <a:pt x="35301" y="55182"/>
                    <a:pt x="35301" y="55182"/>
                  </a:cubicBezTo>
                  <a:cubicBezTo>
                    <a:pt x="37266" y="52135"/>
                    <a:pt x="37266" y="52135"/>
                    <a:pt x="37266" y="52135"/>
                  </a:cubicBezTo>
                  <a:cubicBezTo>
                    <a:pt x="35169" y="48365"/>
                    <a:pt x="35169" y="48365"/>
                    <a:pt x="35169" y="48365"/>
                  </a:cubicBezTo>
                  <a:cubicBezTo>
                    <a:pt x="36867" y="50460"/>
                    <a:pt x="36867" y="50460"/>
                    <a:pt x="36867" y="50460"/>
                  </a:cubicBezTo>
                  <a:cubicBezTo>
                    <a:pt x="37398" y="49127"/>
                    <a:pt x="37398" y="49127"/>
                    <a:pt x="37398" y="49127"/>
                  </a:cubicBezTo>
                  <a:cubicBezTo>
                    <a:pt x="38062" y="51754"/>
                    <a:pt x="38062" y="51754"/>
                    <a:pt x="38062" y="51754"/>
                  </a:cubicBezTo>
                  <a:cubicBezTo>
                    <a:pt x="38725" y="50802"/>
                    <a:pt x="38725" y="50802"/>
                    <a:pt x="38725" y="50802"/>
                  </a:cubicBezTo>
                  <a:cubicBezTo>
                    <a:pt x="38725" y="51945"/>
                    <a:pt x="38725" y="51945"/>
                    <a:pt x="38725" y="51945"/>
                  </a:cubicBezTo>
                  <a:cubicBezTo>
                    <a:pt x="40557" y="51183"/>
                    <a:pt x="40557" y="51183"/>
                    <a:pt x="40557" y="51183"/>
                  </a:cubicBezTo>
                  <a:cubicBezTo>
                    <a:pt x="41619" y="48936"/>
                    <a:pt x="41619" y="48936"/>
                    <a:pt x="41619" y="48936"/>
                  </a:cubicBezTo>
                  <a:cubicBezTo>
                    <a:pt x="44644" y="48556"/>
                    <a:pt x="44644" y="48556"/>
                    <a:pt x="44644" y="48556"/>
                  </a:cubicBezTo>
                  <a:cubicBezTo>
                    <a:pt x="44777" y="49127"/>
                    <a:pt x="44777" y="49127"/>
                    <a:pt x="44777" y="49127"/>
                  </a:cubicBezTo>
                  <a:cubicBezTo>
                    <a:pt x="42149" y="50231"/>
                    <a:pt x="42149" y="50231"/>
                    <a:pt x="42149" y="50231"/>
                  </a:cubicBezTo>
                  <a:cubicBezTo>
                    <a:pt x="39761" y="54230"/>
                    <a:pt x="39761" y="54230"/>
                    <a:pt x="39761" y="54230"/>
                  </a:cubicBezTo>
                  <a:lnTo>
                    <a:pt x="38062" y="54992"/>
                  </a:lnTo>
                  <a:close/>
                  <a:moveTo>
                    <a:pt x="46741" y="63294"/>
                  </a:moveTo>
                  <a:lnTo>
                    <a:pt x="46741" y="63294"/>
                  </a:lnTo>
                  <a:cubicBezTo>
                    <a:pt x="46078" y="64055"/>
                    <a:pt x="46078" y="64055"/>
                    <a:pt x="46078" y="64055"/>
                  </a:cubicBezTo>
                  <a:cubicBezTo>
                    <a:pt x="44644" y="64055"/>
                    <a:pt x="44644" y="64055"/>
                    <a:pt x="44644" y="64055"/>
                  </a:cubicBezTo>
                  <a:lnTo>
                    <a:pt x="44644" y="64055"/>
                  </a:lnTo>
                  <a:cubicBezTo>
                    <a:pt x="43052" y="65007"/>
                    <a:pt x="43052" y="65007"/>
                    <a:pt x="43052" y="65007"/>
                  </a:cubicBezTo>
                  <a:cubicBezTo>
                    <a:pt x="43317" y="65579"/>
                    <a:pt x="43317" y="65579"/>
                    <a:pt x="43317" y="65579"/>
                  </a:cubicBezTo>
                  <a:cubicBezTo>
                    <a:pt x="42256" y="65731"/>
                    <a:pt x="42256" y="65731"/>
                    <a:pt x="42256" y="65731"/>
                  </a:cubicBezTo>
                  <a:cubicBezTo>
                    <a:pt x="41884" y="65350"/>
                    <a:pt x="41884" y="65350"/>
                    <a:pt x="41884" y="65350"/>
                  </a:cubicBezTo>
                  <a:cubicBezTo>
                    <a:pt x="43848" y="62722"/>
                    <a:pt x="43848" y="62722"/>
                    <a:pt x="43848" y="62722"/>
                  </a:cubicBezTo>
                  <a:lnTo>
                    <a:pt x="43848" y="62722"/>
                  </a:lnTo>
                  <a:cubicBezTo>
                    <a:pt x="43981" y="61770"/>
                    <a:pt x="43981" y="61770"/>
                    <a:pt x="43981" y="61770"/>
                  </a:cubicBezTo>
                  <a:cubicBezTo>
                    <a:pt x="44644" y="60818"/>
                    <a:pt x="44644" y="60818"/>
                    <a:pt x="44644" y="60818"/>
                  </a:cubicBezTo>
                  <a:cubicBezTo>
                    <a:pt x="45706" y="61009"/>
                    <a:pt x="45706" y="61009"/>
                    <a:pt x="45706" y="61009"/>
                  </a:cubicBezTo>
                  <a:cubicBezTo>
                    <a:pt x="44512" y="62342"/>
                    <a:pt x="44512" y="62342"/>
                    <a:pt x="44512" y="62342"/>
                  </a:cubicBezTo>
                  <a:cubicBezTo>
                    <a:pt x="45441" y="62532"/>
                    <a:pt x="45441" y="62532"/>
                    <a:pt x="45441" y="62532"/>
                  </a:cubicBezTo>
                  <a:cubicBezTo>
                    <a:pt x="45308" y="63103"/>
                    <a:pt x="45308" y="63103"/>
                    <a:pt x="45308" y="63103"/>
                  </a:cubicBezTo>
                  <a:cubicBezTo>
                    <a:pt x="46609" y="62722"/>
                    <a:pt x="46609" y="62722"/>
                    <a:pt x="46609" y="62722"/>
                  </a:cubicBezTo>
                  <a:cubicBezTo>
                    <a:pt x="48334" y="63294"/>
                    <a:pt x="48334" y="63294"/>
                    <a:pt x="48334" y="63294"/>
                  </a:cubicBezTo>
                  <a:lnTo>
                    <a:pt x="46741" y="63294"/>
                  </a:lnTo>
                  <a:close/>
                  <a:moveTo>
                    <a:pt x="58606" y="72167"/>
                  </a:moveTo>
                  <a:lnTo>
                    <a:pt x="58606" y="72167"/>
                  </a:lnTo>
                  <a:cubicBezTo>
                    <a:pt x="59004" y="72357"/>
                    <a:pt x="59004" y="72357"/>
                    <a:pt x="59004" y="72357"/>
                  </a:cubicBezTo>
                  <a:cubicBezTo>
                    <a:pt x="59800" y="71025"/>
                    <a:pt x="59800" y="71025"/>
                    <a:pt x="59800" y="71025"/>
                  </a:cubicBezTo>
                  <a:cubicBezTo>
                    <a:pt x="59641" y="70301"/>
                    <a:pt x="59641" y="70301"/>
                    <a:pt x="59641" y="70301"/>
                  </a:cubicBezTo>
                  <a:cubicBezTo>
                    <a:pt x="60172" y="69920"/>
                    <a:pt x="60172" y="69920"/>
                    <a:pt x="60172" y="69920"/>
                  </a:cubicBezTo>
                  <a:cubicBezTo>
                    <a:pt x="59907" y="70834"/>
                    <a:pt x="59907" y="70834"/>
                    <a:pt x="59907" y="70834"/>
                  </a:cubicBezTo>
                  <a:cubicBezTo>
                    <a:pt x="60836" y="70834"/>
                    <a:pt x="60836" y="70834"/>
                    <a:pt x="60836" y="70834"/>
                  </a:cubicBezTo>
                  <a:cubicBezTo>
                    <a:pt x="60039" y="71786"/>
                    <a:pt x="60039" y="71786"/>
                    <a:pt x="60039" y="71786"/>
                  </a:cubicBezTo>
                  <a:cubicBezTo>
                    <a:pt x="59641" y="71977"/>
                    <a:pt x="59641" y="71977"/>
                    <a:pt x="59641" y="71977"/>
                  </a:cubicBezTo>
                  <a:cubicBezTo>
                    <a:pt x="58473" y="73310"/>
                    <a:pt x="58473" y="73310"/>
                    <a:pt x="58473" y="73310"/>
                  </a:cubicBezTo>
                  <a:cubicBezTo>
                    <a:pt x="58341" y="73310"/>
                    <a:pt x="58341" y="73310"/>
                    <a:pt x="58341" y="73310"/>
                  </a:cubicBezTo>
                  <a:cubicBezTo>
                    <a:pt x="58075" y="73500"/>
                    <a:pt x="58075" y="73500"/>
                    <a:pt x="58075" y="73500"/>
                  </a:cubicBezTo>
                  <a:cubicBezTo>
                    <a:pt x="58208" y="73119"/>
                    <a:pt x="58473" y="72548"/>
                    <a:pt x="58606" y="72167"/>
                  </a:cubicBezTo>
                  <a:close/>
                  <a:moveTo>
                    <a:pt x="62959" y="93913"/>
                  </a:moveTo>
                  <a:lnTo>
                    <a:pt x="62959" y="93913"/>
                  </a:lnTo>
                  <a:cubicBezTo>
                    <a:pt x="62163" y="95588"/>
                    <a:pt x="62163" y="95588"/>
                    <a:pt x="62163" y="95588"/>
                  </a:cubicBezTo>
                  <a:cubicBezTo>
                    <a:pt x="62163" y="91056"/>
                    <a:pt x="62163" y="91056"/>
                    <a:pt x="62163" y="91056"/>
                  </a:cubicBezTo>
                  <a:cubicBezTo>
                    <a:pt x="61765" y="91437"/>
                    <a:pt x="61765" y="91437"/>
                    <a:pt x="61765" y="91437"/>
                  </a:cubicBezTo>
                  <a:cubicBezTo>
                    <a:pt x="60968" y="89381"/>
                    <a:pt x="60968" y="89381"/>
                    <a:pt x="60968" y="89381"/>
                  </a:cubicBezTo>
                  <a:cubicBezTo>
                    <a:pt x="60703" y="90104"/>
                    <a:pt x="60703" y="90104"/>
                    <a:pt x="60703" y="90104"/>
                  </a:cubicBezTo>
                  <a:cubicBezTo>
                    <a:pt x="59535" y="87286"/>
                    <a:pt x="59535" y="87286"/>
                    <a:pt x="59535" y="87286"/>
                  </a:cubicBezTo>
                  <a:cubicBezTo>
                    <a:pt x="60039" y="86144"/>
                    <a:pt x="60039" y="86144"/>
                    <a:pt x="60039" y="86144"/>
                  </a:cubicBezTo>
                  <a:cubicBezTo>
                    <a:pt x="57544" y="86144"/>
                    <a:pt x="57544" y="86144"/>
                    <a:pt x="57544" y="86144"/>
                  </a:cubicBezTo>
                  <a:cubicBezTo>
                    <a:pt x="58075" y="86715"/>
                    <a:pt x="58075" y="86715"/>
                    <a:pt x="58075" y="86715"/>
                  </a:cubicBezTo>
                  <a:cubicBezTo>
                    <a:pt x="57677" y="88619"/>
                    <a:pt x="57677" y="88619"/>
                    <a:pt x="57677" y="88619"/>
                  </a:cubicBezTo>
                  <a:cubicBezTo>
                    <a:pt x="57942" y="90485"/>
                    <a:pt x="57942" y="90485"/>
                    <a:pt x="57942" y="90485"/>
                  </a:cubicBezTo>
                  <a:cubicBezTo>
                    <a:pt x="59004" y="90485"/>
                    <a:pt x="59004" y="90485"/>
                    <a:pt x="59004" y="90485"/>
                  </a:cubicBezTo>
                  <a:cubicBezTo>
                    <a:pt x="59535" y="92199"/>
                    <a:pt x="59535" y="92199"/>
                    <a:pt x="59535" y="92199"/>
                  </a:cubicBezTo>
                  <a:cubicBezTo>
                    <a:pt x="59402" y="93151"/>
                    <a:pt x="59402" y="93151"/>
                    <a:pt x="59402" y="93151"/>
                  </a:cubicBezTo>
                  <a:cubicBezTo>
                    <a:pt x="60570" y="95055"/>
                    <a:pt x="60570" y="95055"/>
                    <a:pt x="60570" y="95055"/>
                  </a:cubicBezTo>
                  <a:cubicBezTo>
                    <a:pt x="59800" y="95398"/>
                    <a:pt x="59800" y="95398"/>
                    <a:pt x="59800" y="95398"/>
                  </a:cubicBezTo>
                  <a:cubicBezTo>
                    <a:pt x="59004" y="91437"/>
                    <a:pt x="59004" y="91437"/>
                    <a:pt x="59004" y="91437"/>
                  </a:cubicBezTo>
                  <a:cubicBezTo>
                    <a:pt x="57544" y="90675"/>
                    <a:pt x="57544" y="90675"/>
                    <a:pt x="57544" y="90675"/>
                  </a:cubicBezTo>
                  <a:cubicBezTo>
                    <a:pt x="57412" y="86715"/>
                    <a:pt x="57412" y="86715"/>
                    <a:pt x="57412" y="86715"/>
                  </a:cubicBezTo>
                  <a:cubicBezTo>
                    <a:pt x="56483" y="86905"/>
                    <a:pt x="56483" y="86905"/>
                    <a:pt x="56483" y="86905"/>
                  </a:cubicBezTo>
                  <a:cubicBezTo>
                    <a:pt x="56244" y="86144"/>
                    <a:pt x="56244" y="86144"/>
                    <a:pt x="56244" y="86144"/>
                  </a:cubicBezTo>
                  <a:cubicBezTo>
                    <a:pt x="57146" y="85763"/>
                    <a:pt x="57146" y="85763"/>
                    <a:pt x="57146" y="85763"/>
                  </a:cubicBezTo>
                  <a:cubicBezTo>
                    <a:pt x="56244" y="84849"/>
                    <a:pt x="56244" y="84849"/>
                    <a:pt x="56244" y="84849"/>
                  </a:cubicBezTo>
                  <a:cubicBezTo>
                    <a:pt x="57013" y="84278"/>
                    <a:pt x="57013" y="84278"/>
                    <a:pt x="57013" y="84278"/>
                  </a:cubicBezTo>
                  <a:cubicBezTo>
                    <a:pt x="57677" y="85572"/>
                    <a:pt x="57677" y="85572"/>
                    <a:pt x="57677" y="85572"/>
                  </a:cubicBezTo>
                  <a:cubicBezTo>
                    <a:pt x="58739" y="85572"/>
                    <a:pt x="58739" y="85572"/>
                    <a:pt x="58739" y="85572"/>
                  </a:cubicBezTo>
                  <a:cubicBezTo>
                    <a:pt x="59402" y="83706"/>
                    <a:pt x="59402" y="83706"/>
                    <a:pt x="59402" y="83706"/>
                  </a:cubicBezTo>
                  <a:cubicBezTo>
                    <a:pt x="60703" y="84658"/>
                    <a:pt x="60703" y="84658"/>
                    <a:pt x="60703" y="84658"/>
                  </a:cubicBezTo>
                  <a:cubicBezTo>
                    <a:pt x="60172" y="83325"/>
                    <a:pt x="60172" y="83325"/>
                    <a:pt x="60172" y="83325"/>
                  </a:cubicBezTo>
                  <a:cubicBezTo>
                    <a:pt x="60836" y="82945"/>
                    <a:pt x="60836" y="82945"/>
                    <a:pt x="60836" y="82945"/>
                  </a:cubicBezTo>
                  <a:cubicBezTo>
                    <a:pt x="60703" y="83325"/>
                    <a:pt x="60703" y="83325"/>
                    <a:pt x="60703" y="83325"/>
                  </a:cubicBezTo>
                  <a:cubicBezTo>
                    <a:pt x="60968" y="85763"/>
                    <a:pt x="60968" y="85763"/>
                    <a:pt x="60968" y="85763"/>
                  </a:cubicBezTo>
                  <a:cubicBezTo>
                    <a:pt x="61366" y="86334"/>
                    <a:pt x="61366" y="86334"/>
                    <a:pt x="61366" y="86334"/>
                  </a:cubicBezTo>
                  <a:cubicBezTo>
                    <a:pt x="61765" y="89000"/>
                    <a:pt x="61765" y="89000"/>
                    <a:pt x="61765" y="89000"/>
                  </a:cubicBezTo>
                  <a:cubicBezTo>
                    <a:pt x="62959" y="92008"/>
                    <a:pt x="62959" y="92008"/>
                    <a:pt x="62959" y="92008"/>
                  </a:cubicBezTo>
                  <a:lnTo>
                    <a:pt x="62959" y="9391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451968" y="1949104"/>
              <a:ext cx="159900" cy="178800"/>
            </a:xfrm>
            <a:custGeom>
              <a:rect b="b" l="l" r="r" t="t"/>
              <a:pathLst>
                <a:path extrusionOk="0" h="120000" w="120000">
                  <a:moveTo>
                    <a:pt x="0" y="92204"/>
                  </a:moveTo>
                  <a:lnTo>
                    <a:pt x="22245" y="97955"/>
                  </a:lnTo>
                  <a:lnTo>
                    <a:pt x="32727" y="119808"/>
                  </a:lnTo>
                  <a:lnTo>
                    <a:pt x="43422" y="108306"/>
                  </a:lnTo>
                  <a:lnTo>
                    <a:pt x="63529" y="112140"/>
                  </a:lnTo>
                  <a:lnTo>
                    <a:pt x="65668" y="84536"/>
                  </a:lnTo>
                  <a:lnTo>
                    <a:pt x="119786" y="36996"/>
                  </a:lnTo>
                  <a:lnTo>
                    <a:pt x="93262" y="10351"/>
                  </a:lnTo>
                  <a:lnTo>
                    <a:pt x="71016" y="14185"/>
                  </a:lnTo>
                  <a:lnTo>
                    <a:pt x="50909" y="0"/>
                  </a:lnTo>
                  <a:lnTo>
                    <a:pt x="15828" y="5559"/>
                  </a:lnTo>
                  <a:lnTo>
                    <a:pt x="26524" y="29329"/>
                  </a:lnTo>
                  <a:lnTo>
                    <a:pt x="8342" y="61725"/>
                  </a:lnTo>
                  <a:lnTo>
                    <a:pt x="9411" y="72268"/>
                  </a:lnTo>
                  <a:lnTo>
                    <a:pt x="0" y="922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1656259" y="2423612"/>
              <a:ext cx="736500" cy="351300"/>
            </a:xfrm>
            <a:custGeom>
              <a:rect b="b" l="l" r="r" t="t"/>
              <a:pathLst>
                <a:path extrusionOk="0" h="120000" w="120000">
                  <a:moveTo>
                    <a:pt x="99682" y="47863"/>
                  </a:moveTo>
                  <a:lnTo>
                    <a:pt x="99682" y="47863"/>
                  </a:lnTo>
                  <a:cubicBezTo>
                    <a:pt x="99449" y="48350"/>
                    <a:pt x="99449" y="48350"/>
                    <a:pt x="99449" y="48350"/>
                  </a:cubicBezTo>
                  <a:cubicBezTo>
                    <a:pt x="99217" y="51762"/>
                    <a:pt x="99217" y="51762"/>
                    <a:pt x="99217" y="51762"/>
                  </a:cubicBezTo>
                  <a:cubicBezTo>
                    <a:pt x="100798" y="54687"/>
                    <a:pt x="100798" y="54687"/>
                    <a:pt x="100798" y="54687"/>
                  </a:cubicBezTo>
                  <a:cubicBezTo>
                    <a:pt x="100798" y="56051"/>
                    <a:pt x="100798" y="56051"/>
                    <a:pt x="100798" y="56051"/>
                  </a:cubicBezTo>
                  <a:cubicBezTo>
                    <a:pt x="103122" y="58976"/>
                    <a:pt x="103122" y="58976"/>
                    <a:pt x="103122" y="58976"/>
                  </a:cubicBezTo>
                  <a:cubicBezTo>
                    <a:pt x="104285" y="57514"/>
                    <a:pt x="104285" y="57514"/>
                    <a:pt x="104285" y="57514"/>
                  </a:cubicBezTo>
                  <a:cubicBezTo>
                    <a:pt x="103122" y="53712"/>
                    <a:pt x="103122" y="53712"/>
                    <a:pt x="103122" y="53712"/>
                  </a:cubicBezTo>
                  <a:cubicBezTo>
                    <a:pt x="102192" y="52737"/>
                    <a:pt x="102192" y="52737"/>
                    <a:pt x="102192" y="52737"/>
                  </a:cubicBezTo>
                  <a:cubicBezTo>
                    <a:pt x="103355" y="52250"/>
                    <a:pt x="103355" y="52250"/>
                    <a:pt x="103355" y="52250"/>
                  </a:cubicBezTo>
                  <a:cubicBezTo>
                    <a:pt x="104052" y="53712"/>
                    <a:pt x="104052" y="53712"/>
                    <a:pt x="104052" y="53712"/>
                  </a:cubicBezTo>
                  <a:cubicBezTo>
                    <a:pt x="104517" y="52737"/>
                    <a:pt x="104517" y="52737"/>
                    <a:pt x="104517" y="52737"/>
                  </a:cubicBezTo>
                  <a:cubicBezTo>
                    <a:pt x="105215" y="58001"/>
                    <a:pt x="105215" y="58001"/>
                    <a:pt x="105215" y="58001"/>
                  </a:cubicBezTo>
                  <a:cubicBezTo>
                    <a:pt x="105912" y="57514"/>
                    <a:pt x="105912" y="57514"/>
                    <a:pt x="105912" y="57514"/>
                  </a:cubicBezTo>
                  <a:cubicBezTo>
                    <a:pt x="106563" y="59463"/>
                    <a:pt x="106563" y="59463"/>
                    <a:pt x="106563" y="59463"/>
                  </a:cubicBezTo>
                  <a:cubicBezTo>
                    <a:pt x="106795" y="56051"/>
                    <a:pt x="106795" y="56051"/>
                    <a:pt x="106795" y="56051"/>
                  </a:cubicBezTo>
                  <a:cubicBezTo>
                    <a:pt x="106144" y="50787"/>
                    <a:pt x="106144" y="50787"/>
                    <a:pt x="106144" y="50787"/>
                  </a:cubicBezTo>
                  <a:cubicBezTo>
                    <a:pt x="106144" y="47376"/>
                    <a:pt x="106144" y="47376"/>
                    <a:pt x="106144" y="47376"/>
                  </a:cubicBezTo>
                  <a:cubicBezTo>
                    <a:pt x="107493" y="56539"/>
                    <a:pt x="107493" y="56539"/>
                    <a:pt x="107493" y="56539"/>
                  </a:cubicBezTo>
                  <a:cubicBezTo>
                    <a:pt x="108888" y="58001"/>
                    <a:pt x="108888" y="58001"/>
                    <a:pt x="108888" y="58001"/>
                  </a:cubicBezTo>
                  <a:cubicBezTo>
                    <a:pt x="110282" y="61413"/>
                    <a:pt x="110282" y="61413"/>
                    <a:pt x="110282" y="61413"/>
                  </a:cubicBezTo>
                  <a:cubicBezTo>
                    <a:pt x="110980" y="61413"/>
                    <a:pt x="110980" y="61413"/>
                    <a:pt x="110980" y="61413"/>
                  </a:cubicBezTo>
                  <a:cubicBezTo>
                    <a:pt x="111445" y="64825"/>
                    <a:pt x="111445" y="64825"/>
                    <a:pt x="111445" y="64825"/>
                  </a:cubicBezTo>
                  <a:cubicBezTo>
                    <a:pt x="112142" y="66774"/>
                    <a:pt x="112142" y="66774"/>
                    <a:pt x="112142" y="66774"/>
                  </a:cubicBezTo>
                  <a:cubicBezTo>
                    <a:pt x="110980" y="67164"/>
                    <a:pt x="110980" y="67164"/>
                    <a:pt x="110980" y="67164"/>
                  </a:cubicBezTo>
                  <a:cubicBezTo>
                    <a:pt x="111910" y="68627"/>
                    <a:pt x="111910" y="68627"/>
                    <a:pt x="111910" y="68627"/>
                  </a:cubicBezTo>
                  <a:cubicBezTo>
                    <a:pt x="112328" y="72526"/>
                    <a:pt x="112328" y="72526"/>
                    <a:pt x="112328" y="72526"/>
                  </a:cubicBezTo>
                  <a:cubicBezTo>
                    <a:pt x="113955" y="73501"/>
                    <a:pt x="113955" y="73501"/>
                    <a:pt x="113955" y="73501"/>
                  </a:cubicBezTo>
                  <a:cubicBezTo>
                    <a:pt x="113955" y="75938"/>
                    <a:pt x="113955" y="75938"/>
                    <a:pt x="113955" y="75938"/>
                  </a:cubicBezTo>
                  <a:cubicBezTo>
                    <a:pt x="115815" y="78375"/>
                    <a:pt x="115815" y="78375"/>
                    <a:pt x="115815" y="78375"/>
                  </a:cubicBezTo>
                  <a:cubicBezTo>
                    <a:pt x="114653" y="80227"/>
                    <a:pt x="114653" y="80227"/>
                    <a:pt x="114653" y="80227"/>
                  </a:cubicBezTo>
                  <a:cubicBezTo>
                    <a:pt x="114188" y="84614"/>
                    <a:pt x="114188" y="84614"/>
                    <a:pt x="114188" y="84614"/>
                  </a:cubicBezTo>
                  <a:cubicBezTo>
                    <a:pt x="114653" y="85101"/>
                    <a:pt x="114653" y="85101"/>
                    <a:pt x="114653" y="85101"/>
                  </a:cubicBezTo>
                  <a:cubicBezTo>
                    <a:pt x="115583" y="81202"/>
                    <a:pt x="115583" y="81202"/>
                    <a:pt x="115583" y="81202"/>
                  </a:cubicBezTo>
                  <a:cubicBezTo>
                    <a:pt x="117442" y="80227"/>
                    <a:pt x="117442" y="80227"/>
                    <a:pt x="117442" y="80227"/>
                  </a:cubicBezTo>
                  <a:cubicBezTo>
                    <a:pt x="117907" y="88025"/>
                    <a:pt x="117907" y="88025"/>
                    <a:pt x="117907" y="88025"/>
                  </a:cubicBezTo>
                  <a:cubicBezTo>
                    <a:pt x="117442" y="90463"/>
                    <a:pt x="117442" y="90463"/>
                    <a:pt x="117442" y="90463"/>
                  </a:cubicBezTo>
                  <a:cubicBezTo>
                    <a:pt x="119256" y="89975"/>
                    <a:pt x="119256" y="89975"/>
                    <a:pt x="119256" y="89975"/>
                  </a:cubicBezTo>
                  <a:lnTo>
                    <a:pt x="119256" y="89975"/>
                  </a:lnTo>
                  <a:cubicBezTo>
                    <a:pt x="119721" y="88513"/>
                    <a:pt x="119721" y="88513"/>
                    <a:pt x="119721" y="88513"/>
                  </a:cubicBezTo>
                  <a:cubicBezTo>
                    <a:pt x="119953" y="80714"/>
                    <a:pt x="119953" y="80714"/>
                    <a:pt x="119953" y="80714"/>
                  </a:cubicBezTo>
                  <a:cubicBezTo>
                    <a:pt x="115118" y="75938"/>
                    <a:pt x="115118" y="75938"/>
                    <a:pt x="115118" y="75938"/>
                  </a:cubicBezTo>
                  <a:cubicBezTo>
                    <a:pt x="110282" y="54687"/>
                    <a:pt x="110282" y="54687"/>
                    <a:pt x="110282" y="54687"/>
                  </a:cubicBezTo>
                  <a:cubicBezTo>
                    <a:pt x="108655" y="53712"/>
                    <a:pt x="108655" y="53712"/>
                    <a:pt x="108655" y="53712"/>
                  </a:cubicBezTo>
                  <a:cubicBezTo>
                    <a:pt x="105912" y="43964"/>
                    <a:pt x="105912" y="43964"/>
                    <a:pt x="105912" y="43964"/>
                  </a:cubicBezTo>
                  <a:cubicBezTo>
                    <a:pt x="104052" y="45913"/>
                    <a:pt x="104052" y="45913"/>
                    <a:pt x="104052" y="45913"/>
                  </a:cubicBezTo>
                  <a:cubicBezTo>
                    <a:pt x="101263" y="52737"/>
                    <a:pt x="101263" y="52737"/>
                    <a:pt x="101263" y="52737"/>
                  </a:cubicBezTo>
                  <a:cubicBezTo>
                    <a:pt x="99682" y="47863"/>
                    <a:pt x="99682" y="47863"/>
                    <a:pt x="99682" y="47863"/>
                  </a:cubicBezTo>
                  <a:close/>
                  <a:moveTo>
                    <a:pt x="16598" y="0"/>
                  </a:moveTo>
                  <a:lnTo>
                    <a:pt x="16598" y="0"/>
                  </a:lnTo>
                  <a:cubicBezTo>
                    <a:pt x="16133" y="3314"/>
                    <a:pt x="16133" y="3314"/>
                    <a:pt x="16133" y="3314"/>
                  </a:cubicBezTo>
                  <a:cubicBezTo>
                    <a:pt x="17295" y="5264"/>
                    <a:pt x="17295" y="5264"/>
                    <a:pt x="17295" y="5264"/>
                  </a:cubicBezTo>
                  <a:cubicBezTo>
                    <a:pt x="18922" y="4289"/>
                    <a:pt x="18922" y="4289"/>
                    <a:pt x="18922" y="4289"/>
                  </a:cubicBezTo>
                  <a:cubicBezTo>
                    <a:pt x="21247" y="7213"/>
                    <a:pt x="21247" y="7213"/>
                    <a:pt x="21247" y="7213"/>
                  </a:cubicBezTo>
                  <a:cubicBezTo>
                    <a:pt x="21247" y="8188"/>
                    <a:pt x="21247" y="8188"/>
                    <a:pt x="21247" y="8188"/>
                  </a:cubicBezTo>
                  <a:cubicBezTo>
                    <a:pt x="22130" y="8188"/>
                    <a:pt x="22130" y="8188"/>
                    <a:pt x="22130" y="8188"/>
                  </a:cubicBezTo>
                  <a:cubicBezTo>
                    <a:pt x="23060" y="6238"/>
                    <a:pt x="23060" y="6238"/>
                    <a:pt x="23060" y="6238"/>
                  </a:cubicBezTo>
                  <a:cubicBezTo>
                    <a:pt x="23990" y="6726"/>
                    <a:pt x="23990" y="6726"/>
                    <a:pt x="23990" y="6726"/>
                  </a:cubicBezTo>
                  <a:cubicBezTo>
                    <a:pt x="23293" y="4776"/>
                    <a:pt x="23293" y="4776"/>
                    <a:pt x="23293" y="4776"/>
                  </a:cubicBezTo>
                  <a:cubicBezTo>
                    <a:pt x="22130" y="5264"/>
                    <a:pt x="22130" y="5264"/>
                    <a:pt x="22130" y="5264"/>
                  </a:cubicBezTo>
                  <a:cubicBezTo>
                    <a:pt x="19620" y="487"/>
                    <a:pt x="19620" y="487"/>
                    <a:pt x="19620" y="487"/>
                  </a:cubicBezTo>
                  <a:cubicBezTo>
                    <a:pt x="18225" y="1949"/>
                    <a:pt x="18225" y="1949"/>
                    <a:pt x="18225" y="1949"/>
                  </a:cubicBezTo>
                  <a:cubicBezTo>
                    <a:pt x="16598" y="0"/>
                    <a:pt x="16598" y="0"/>
                    <a:pt x="16598" y="0"/>
                  </a:cubicBezTo>
                  <a:close/>
                  <a:moveTo>
                    <a:pt x="31383" y="38212"/>
                  </a:moveTo>
                  <a:lnTo>
                    <a:pt x="31383" y="38212"/>
                  </a:lnTo>
                  <a:cubicBezTo>
                    <a:pt x="29523" y="37238"/>
                    <a:pt x="29523" y="37238"/>
                    <a:pt x="29523" y="37238"/>
                  </a:cubicBezTo>
                  <a:cubicBezTo>
                    <a:pt x="28361" y="38700"/>
                    <a:pt x="28361" y="38700"/>
                    <a:pt x="28361" y="38700"/>
                  </a:cubicBezTo>
                  <a:cubicBezTo>
                    <a:pt x="26780" y="39187"/>
                    <a:pt x="26780" y="39187"/>
                    <a:pt x="26780" y="39187"/>
                  </a:cubicBezTo>
                  <a:cubicBezTo>
                    <a:pt x="27896" y="42014"/>
                    <a:pt x="27896" y="42014"/>
                    <a:pt x="27896" y="42014"/>
                  </a:cubicBezTo>
                  <a:cubicBezTo>
                    <a:pt x="30220" y="43476"/>
                    <a:pt x="30220" y="43476"/>
                    <a:pt x="30220" y="43476"/>
                  </a:cubicBezTo>
                  <a:cubicBezTo>
                    <a:pt x="30918" y="41527"/>
                    <a:pt x="30918" y="41527"/>
                    <a:pt x="30918" y="41527"/>
                  </a:cubicBezTo>
                  <a:cubicBezTo>
                    <a:pt x="31848" y="41137"/>
                    <a:pt x="31848" y="41137"/>
                    <a:pt x="31848" y="41137"/>
                  </a:cubicBezTo>
                  <a:cubicBezTo>
                    <a:pt x="31383" y="38212"/>
                    <a:pt x="31383" y="38212"/>
                    <a:pt x="31383" y="38212"/>
                  </a:cubicBezTo>
                  <a:close/>
                  <a:moveTo>
                    <a:pt x="33010" y="32851"/>
                  </a:moveTo>
                  <a:lnTo>
                    <a:pt x="33010" y="32851"/>
                  </a:lnTo>
                  <a:cubicBezTo>
                    <a:pt x="32313" y="34313"/>
                    <a:pt x="32313" y="34313"/>
                    <a:pt x="32313" y="34313"/>
                  </a:cubicBezTo>
                  <a:cubicBezTo>
                    <a:pt x="33475" y="35288"/>
                    <a:pt x="33475" y="35288"/>
                    <a:pt x="33475" y="35288"/>
                  </a:cubicBezTo>
                  <a:cubicBezTo>
                    <a:pt x="33661" y="37725"/>
                    <a:pt x="33661" y="37725"/>
                    <a:pt x="33661" y="37725"/>
                  </a:cubicBezTo>
                  <a:cubicBezTo>
                    <a:pt x="34823" y="35775"/>
                    <a:pt x="34823" y="35775"/>
                    <a:pt x="34823" y="35775"/>
                  </a:cubicBezTo>
                  <a:cubicBezTo>
                    <a:pt x="34591" y="33826"/>
                    <a:pt x="34591" y="33826"/>
                    <a:pt x="34591" y="33826"/>
                  </a:cubicBezTo>
                  <a:cubicBezTo>
                    <a:pt x="33010" y="32851"/>
                    <a:pt x="33010" y="32851"/>
                    <a:pt x="33010" y="32851"/>
                  </a:cubicBezTo>
                  <a:close/>
                  <a:moveTo>
                    <a:pt x="697" y="119902"/>
                  </a:moveTo>
                  <a:lnTo>
                    <a:pt x="697" y="119902"/>
                  </a:lnTo>
                  <a:cubicBezTo>
                    <a:pt x="0" y="117465"/>
                    <a:pt x="0" y="117465"/>
                    <a:pt x="0" y="117465"/>
                  </a:cubicBezTo>
                  <a:cubicBezTo>
                    <a:pt x="1394" y="117952"/>
                    <a:pt x="1394" y="117952"/>
                    <a:pt x="1394" y="117952"/>
                  </a:cubicBezTo>
                  <a:cubicBezTo>
                    <a:pt x="697" y="119902"/>
                    <a:pt x="697" y="119902"/>
                    <a:pt x="697" y="119902"/>
                  </a:cubicBezTo>
                  <a:close/>
                  <a:moveTo>
                    <a:pt x="3672" y="119902"/>
                  </a:moveTo>
                  <a:lnTo>
                    <a:pt x="3672" y="119902"/>
                  </a:lnTo>
                  <a:cubicBezTo>
                    <a:pt x="3672" y="117075"/>
                    <a:pt x="3672" y="117075"/>
                    <a:pt x="3672" y="117075"/>
                  </a:cubicBezTo>
                  <a:cubicBezTo>
                    <a:pt x="5067" y="118440"/>
                    <a:pt x="5067" y="118440"/>
                    <a:pt x="5067" y="118440"/>
                  </a:cubicBezTo>
                  <a:cubicBezTo>
                    <a:pt x="3672" y="119902"/>
                    <a:pt x="3672" y="119902"/>
                    <a:pt x="3672" y="119902"/>
                  </a:cubicBezTo>
                  <a:close/>
                  <a:moveTo>
                    <a:pt x="8787" y="115613"/>
                  </a:moveTo>
                  <a:lnTo>
                    <a:pt x="8787" y="115613"/>
                  </a:lnTo>
                  <a:cubicBezTo>
                    <a:pt x="10135" y="112688"/>
                    <a:pt x="10135" y="112688"/>
                    <a:pt x="10135" y="112688"/>
                  </a:cubicBezTo>
                  <a:cubicBezTo>
                    <a:pt x="9903" y="115613"/>
                    <a:pt x="9903" y="115613"/>
                    <a:pt x="9903" y="115613"/>
                  </a:cubicBezTo>
                  <a:cubicBezTo>
                    <a:pt x="8787" y="115613"/>
                    <a:pt x="8787" y="115613"/>
                    <a:pt x="8787" y="115613"/>
                  </a:cubicBezTo>
                  <a:close/>
                  <a:moveTo>
                    <a:pt x="10600" y="115613"/>
                  </a:moveTo>
                  <a:lnTo>
                    <a:pt x="10600" y="115613"/>
                  </a:lnTo>
                  <a:cubicBezTo>
                    <a:pt x="12925" y="115613"/>
                    <a:pt x="12925" y="115613"/>
                    <a:pt x="12925" y="115613"/>
                  </a:cubicBezTo>
                  <a:cubicBezTo>
                    <a:pt x="11530" y="116588"/>
                    <a:pt x="11530" y="116588"/>
                    <a:pt x="11530" y="116588"/>
                  </a:cubicBezTo>
                  <a:cubicBezTo>
                    <a:pt x="10600" y="115613"/>
                    <a:pt x="10600" y="115613"/>
                    <a:pt x="10600" y="115613"/>
                  </a:cubicBezTo>
                  <a:close/>
                  <a:moveTo>
                    <a:pt x="22363" y="109764"/>
                  </a:moveTo>
                  <a:lnTo>
                    <a:pt x="22363" y="109764"/>
                  </a:lnTo>
                  <a:cubicBezTo>
                    <a:pt x="23525" y="104987"/>
                    <a:pt x="23525" y="104987"/>
                    <a:pt x="23525" y="104987"/>
                  </a:cubicBezTo>
                  <a:cubicBezTo>
                    <a:pt x="24223" y="104987"/>
                    <a:pt x="24223" y="104987"/>
                    <a:pt x="24223" y="104987"/>
                  </a:cubicBezTo>
                  <a:cubicBezTo>
                    <a:pt x="24455" y="103525"/>
                    <a:pt x="24455" y="103525"/>
                    <a:pt x="24455" y="103525"/>
                  </a:cubicBezTo>
                  <a:cubicBezTo>
                    <a:pt x="25617" y="103525"/>
                    <a:pt x="25617" y="103525"/>
                    <a:pt x="25617" y="103525"/>
                  </a:cubicBezTo>
                  <a:cubicBezTo>
                    <a:pt x="22828" y="109277"/>
                    <a:pt x="22828" y="109277"/>
                    <a:pt x="22828" y="109277"/>
                  </a:cubicBezTo>
                  <a:cubicBezTo>
                    <a:pt x="22363" y="109764"/>
                    <a:pt x="22363" y="109764"/>
                    <a:pt x="22363" y="109764"/>
                  </a:cubicBezTo>
                  <a:close/>
                  <a:moveTo>
                    <a:pt x="28593" y="99138"/>
                  </a:moveTo>
                  <a:lnTo>
                    <a:pt x="28593" y="99138"/>
                  </a:lnTo>
                  <a:cubicBezTo>
                    <a:pt x="29290" y="102550"/>
                    <a:pt x="29290" y="102550"/>
                    <a:pt x="29290" y="102550"/>
                  </a:cubicBezTo>
                  <a:cubicBezTo>
                    <a:pt x="25850" y="105377"/>
                    <a:pt x="25850" y="105377"/>
                    <a:pt x="25850" y="105377"/>
                  </a:cubicBezTo>
                  <a:cubicBezTo>
                    <a:pt x="28128" y="101088"/>
                    <a:pt x="28128" y="101088"/>
                    <a:pt x="28128" y="101088"/>
                  </a:cubicBezTo>
                  <a:cubicBezTo>
                    <a:pt x="27710" y="100601"/>
                    <a:pt x="27710" y="100601"/>
                    <a:pt x="27710" y="100601"/>
                  </a:cubicBezTo>
                  <a:cubicBezTo>
                    <a:pt x="28593" y="99138"/>
                    <a:pt x="28593" y="99138"/>
                    <a:pt x="28593" y="99138"/>
                  </a:cubicBezTo>
                  <a:close/>
                  <a:moveTo>
                    <a:pt x="33010" y="94264"/>
                  </a:moveTo>
                  <a:lnTo>
                    <a:pt x="33010" y="94264"/>
                  </a:lnTo>
                  <a:cubicBezTo>
                    <a:pt x="33661" y="95239"/>
                    <a:pt x="33661" y="95239"/>
                    <a:pt x="33661" y="95239"/>
                  </a:cubicBezTo>
                  <a:cubicBezTo>
                    <a:pt x="35288" y="93290"/>
                    <a:pt x="35288" y="93290"/>
                    <a:pt x="35288" y="93290"/>
                  </a:cubicBezTo>
                  <a:cubicBezTo>
                    <a:pt x="37148" y="92315"/>
                    <a:pt x="37148" y="92315"/>
                    <a:pt x="37148" y="92315"/>
                  </a:cubicBezTo>
                  <a:cubicBezTo>
                    <a:pt x="36218" y="89000"/>
                    <a:pt x="36218" y="89000"/>
                    <a:pt x="36218" y="89000"/>
                  </a:cubicBezTo>
                  <a:cubicBezTo>
                    <a:pt x="34126" y="90463"/>
                    <a:pt x="34126" y="90463"/>
                    <a:pt x="34126" y="90463"/>
                  </a:cubicBezTo>
                  <a:cubicBezTo>
                    <a:pt x="33010" y="94264"/>
                    <a:pt x="33010" y="94264"/>
                    <a:pt x="33010" y="94264"/>
                  </a:cubicBezTo>
                  <a:close/>
                  <a:moveTo>
                    <a:pt x="63696" y="62388"/>
                  </a:moveTo>
                  <a:lnTo>
                    <a:pt x="63696" y="62388"/>
                  </a:lnTo>
                  <a:cubicBezTo>
                    <a:pt x="61371" y="63850"/>
                    <a:pt x="61371" y="63850"/>
                    <a:pt x="61371" y="63850"/>
                  </a:cubicBezTo>
                  <a:cubicBezTo>
                    <a:pt x="60674" y="62875"/>
                    <a:pt x="60674" y="62875"/>
                    <a:pt x="60674" y="62875"/>
                  </a:cubicBezTo>
                  <a:cubicBezTo>
                    <a:pt x="60441" y="67652"/>
                    <a:pt x="60441" y="67652"/>
                    <a:pt x="60441" y="67652"/>
                  </a:cubicBezTo>
                  <a:cubicBezTo>
                    <a:pt x="59511" y="65312"/>
                    <a:pt x="59511" y="65312"/>
                    <a:pt x="59511" y="65312"/>
                  </a:cubicBezTo>
                  <a:cubicBezTo>
                    <a:pt x="59511" y="72526"/>
                    <a:pt x="59511" y="72526"/>
                    <a:pt x="59511" y="72526"/>
                  </a:cubicBezTo>
                  <a:cubicBezTo>
                    <a:pt x="60441" y="71064"/>
                    <a:pt x="60441" y="71064"/>
                    <a:pt x="60441" y="71064"/>
                  </a:cubicBezTo>
                  <a:cubicBezTo>
                    <a:pt x="60441" y="73501"/>
                    <a:pt x="60441" y="73501"/>
                    <a:pt x="60441" y="73501"/>
                  </a:cubicBezTo>
                  <a:cubicBezTo>
                    <a:pt x="61604" y="69601"/>
                    <a:pt x="61604" y="69601"/>
                    <a:pt x="61604" y="69601"/>
                  </a:cubicBezTo>
                  <a:cubicBezTo>
                    <a:pt x="63696" y="68139"/>
                    <a:pt x="63696" y="68139"/>
                    <a:pt x="63696" y="68139"/>
                  </a:cubicBezTo>
                  <a:cubicBezTo>
                    <a:pt x="63231" y="66287"/>
                    <a:pt x="63231" y="66287"/>
                    <a:pt x="63231" y="66287"/>
                  </a:cubicBezTo>
                  <a:cubicBezTo>
                    <a:pt x="64579" y="65800"/>
                    <a:pt x="64579" y="65800"/>
                    <a:pt x="64579" y="65800"/>
                  </a:cubicBezTo>
                  <a:cubicBezTo>
                    <a:pt x="63928" y="64825"/>
                    <a:pt x="63928" y="64825"/>
                    <a:pt x="63928" y="64825"/>
                  </a:cubicBezTo>
                  <a:lnTo>
                    <a:pt x="63696" y="62388"/>
                  </a:lnTo>
                  <a:close/>
                  <a:moveTo>
                    <a:pt x="62301" y="59463"/>
                  </a:moveTo>
                  <a:lnTo>
                    <a:pt x="62301" y="59463"/>
                  </a:lnTo>
                  <a:cubicBezTo>
                    <a:pt x="62998" y="60926"/>
                    <a:pt x="62998" y="60926"/>
                    <a:pt x="62998" y="60926"/>
                  </a:cubicBezTo>
                  <a:cubicBezTo>
                    <a:pt x="65044" y="59463"/>
                    <a:pt x="65044" y="59463"/>
                    <a:pt x="65044" y="59463"/>
                  </a:cubicBezTo>
                  <a:cubicBezTo>
                    <a:pt x="64347" y="57026"/>
                    <a:pt x="64347" y="57026"/>
                    <a:pt x="64347" y="57026"/>
                  </a:cubicBezTo>
                  <a:cubicBezTo>
                    <a:pt x="63463" y="58489"/>
                    <a:pt x="63463" y="58489"/>
                    <a:pt x="63463" y="58489"/>
                  </a:cubicBezTo>
                  <a:cubicBezTo>
                    <a:pt x="62301" y="59463"/>
                    <a:pt x="62301" y="59463"/>
                    <a:pt x="62301" y="59463"/>
                  </a:cubicBezTo>
                  <a:close/>
                  <a:moveTo>
                    <a:pt x="78202" y="36263"/>
                  </a:moveTo>
                  <a:lnTo>
                    <a:pt x="78202" y="36263"/>
                  </a:lnTo>
                  <a:cubicBezTo>
                    <a:pt x="78202" y="38212"/>
                    <a:pt x="78202" y="38212"/>
                    <a:pt x="78202" y="38212"/>
                  </a:cubicBezTo>
                  <a:cubicBezTo>
                    <a:pt x="79597" y="36750"/>
                    <a:pt x="79597" y="36750"/>
                    <a:pt x="79597" y="36750"/>
                  </a:cubicBezTo>
                  <a:cubicBezTo>
                    <a:pt x="78202" y="36263"/>
                    <a:pt x="78202" y="36263"/>
                    <a:pt x="78202" y="36263"/>
                  </a:cubicBezTo>
                  <a:close/>
                  <a:moveTo>
                    <a:pt x="75226" y="43476"/>
                  </a:moveTo>
                  <a:lnTo>
                    <a:pt x="75226" y="43476"/>
                  </a:lnTo>
                  <a:cubicBezTo>
                    <a:pt x="76110" y="42989"/>
                    <a:pt x="76110" y="42989"/>
                    <a:pt x="76110" y="42989"/>
                  </a:cubicBezTo>
                  <a:cubicBezTo>
                    <a:pt x="76574" y="41137"/>
                    <a:pt x="76574" y="41137"/>
                    <a:pt x="76574" y="41137"/>
                  </a:cubicBezTo>
                  <a:cubicBezTo>
                    <a:pt x="77504" y="38212"/>
                    <a:pt x="77504" y="38212"/>
                    <a:pt x="77504" y="38212"/>
                  </a:cubicBezTo>
                  <a:cubicBezTo>
                    <a:pt x="77272" y="37725"/>
                    <a:pt x="77272" y="37725"/>
                    <a:pt x="77272" y="37725"/>
                  </a:cubicBezTo>
                  <a:cubicBezTo>
                    <a:pt x="75691" y="40552"/>
                    <a:pt x="75691" y="40552"/>
                    <a:pt x="75691" y="40552"/>
                  </a:cubicBezTo>
                  <a:cubicBezTo>
                    <a:pt x="75226" y="43476"/>
                    <a:pt x="75226" y="43476"/>
                    <a:pt x="75226" y="43476"/>
                  </a:cubicBezTo>
                  <a:close/>
                  <a:moveTo>
                    <a:pt x="107028" y="66287"/>
                  </a:moveTo>
                  <a:lnTo>
                    <a:pt x="107028" y="66287"/>
                  </a:lnTo>
                  <a:cubicBezTo>
                    <a:pt x="105447" y="64337"/>
                    <a:pt x="105447" y="64337"/>
                    <a:pt x="105447" y="64337"/>
                  </a:cubicBezTo>
                  <a:cubicBezTo>
                    <a:pt x="104982" y="67164"/>
                    <a:pt x="104982" y="67164"/>
                    <a:pt x="104982" y="67164"/>
                  </a:cubicBezTo>
                  <a:cubicBezTo>
                    <a:pt x="103587" y="61413"/>
                    <a:pt x="103587" y="61413"/>
                    <a:pt x="103587" y="61413"/>
                  </a:cubicBezTo>
                  <a:cubicBezTo>
                    <a:pt x="104982" y="58976"/>
                    <a:pt x="104982" y="58976"/>
                    <a:pt x="104982" y="58976"/>
                  </a:cubicBezTo>
                  <a:cubicBezTo>
                    <a:pt x="105912" y="60438"/>
                    <a:pt x="105912" y="60438"/>
                    <a:pt x="105912" y="60438"/>
                  </a:cubicBezTo>
                  <a:cubicBezTo>
                    <a:pt x="107260" y="61413"/>
                    <a:pt x="107260" y="61413"/>
                    <a:pt x="107260" y="61413"/>
                  </a:cubicBezTo>
                  <a:cubicBezTo>
                    <a:pt x="107028" y="66287"/>
                    <a:pt x="107028" y="66287"/>
                    <a:pt x="107028" y="66287"/>
                  </a:cubicBezTo>
                  <a:close/>
                  <a:moveTo>
                    <a:pt x="107958" y="70089"/>
                  </a:moveTo>
                  <a:lnTo>
                    <a:pt x="107958" y="70089"/>
                  </a:lnTo>
                  <a:cubicBezTo>
                    <a:pt x="108655" y="66774"/>
                    <a:pt x="108655" y="66774"/>
                    <a:pt x="108655" y="66774"/>
                  </a:cubicBezTo>
                  <a:cubicBezTo>
                    <a:pt x="107725" y="62388"/>
                    <a:pt x="107725" y="62388"/>
                    <a:pt x="107725" y="62388"/>
                  </a:cubicBezTo>
                  <a:cubicBezTo>
                    <a:pt x="107958" y="60438"/>
                    <a:pt x="107958" y="60438"/>
                    <a:pt x="107958" y="60438"/>
                  </a:cubicBezTo>
                  <a:cubicBezTo>
                    <a:pt x="109120" y="59951"/>
                    <a:pt x="109120" y="59951"/>
                    <a:pt x="109120" y="59951"/>
                  </a:cubicBezTo>
                  <a:cubicBezTo>
                    <a:pt x="109120" y="63850"/>
                    <a:pt x="109120" y="63850"/>
                    <a:pt x="109120" y="63850"/>
                  </a:cubicBezTo>
                  <a:cubicBezTo>
                    <a:pt x="110050" y="67164"/>
                    <a:pt x="110050" y="67164"/>
                    <a:pt x="110050" y="67164"/>
                  </a:cubicBezTo>
                  <a:cubicBezTo>
                    <a:pt x="108423" y="70576"/>
                    <a:pt x="108423" y="70576"/>
                    <a:pt x="108423" y="70576"/>
                  </a:cubicBezTo>
                  <a:cubicBezTo>
                    <a:pt x="107958" y="70089"/>
                    <a:pt x="107958" y="70089"/>
                    <a:pt x="107958" y="70089"/>
                  </a:cubicBezTo>
                  <a:close/>
                  <a:moveTo>
                    <a:pt x="106795" y="73501"/>
                  </a:moveTo>
                  <a:lnTo>
                    <a:pt x="106795" y="73501"/>
                  </a:lnTo>
                  <a:cubicBezTo>
                    <a:pt x="106795" y="71064"/>
                    <a:pt x="106795" y="71064"/>
                    <a:pt x="106795" y="71064"/>
                  </a:cubicBezTo>
                  <a:cubicBezTo>
                    <a:pt x="105912" y="68139"/>
                    <a:pt x="105912" y="68139"/>
                    <a:pt x="105912" y="68139"/>
                  </a:cubicBezTo>
                  <a:cubicBezTo>
                    <a:pt x="105912" y="66774"/>
                    <a:pt x="105912" y="66774"/>
                    <a:pt x="105912" y="66774"/>
                  </a:cubicBezTo>
                  <a:cubicBezTo>
                    <a:pt x="107493" y="68627"/>
                    <a:pt x="107493" y="68627"/>
                    <a:pt x="107493" y="68627"/>
                  </a:cubicBezTo>
                  <a:cubicBezTo>
                    <a:pt x="107725" y="71064"/>
                    <a:pt x="107725" y="71064"/>
                    <a:pt x="107725" y="71064"/>
                  </a:cubicBezTo>
                  <a:cubicBezTo>
                    <a:pt x="106795" y="73501"/>
                    <a:pt x="106795" y="73501"/>
                    <a:pt x="106795" y="73501"/>
                  </a:cubicBezTo>
                  <a:close/>
                  <a:moveTo>
                    <a:pt x="107958" y="78375"/>
                  </a:moveTo>
                  <a:lnTo>
                    <a:pt x="107958" y="78375"/>
                  </a:lnTo>
                  <a:cubicBezTo>
                    <a:pt x="107028" y="75938"/>
                    <a:pt x="107028" y="75938"/>
                    <a:pt x="107028" y="75938"/>
                  </a:cubicBezTo>
                  <a:cubicBezTo>
                    <a:pt x="107725" y="73501"/>
                    <a:pt x="107725" y="73501"/>
                    <a:pt x="107725" y="73501"/>
                  </a:cubicBezTo>
                  <a:cubicBezTo>
                    <a:pt x="107958" y="78375"/>
                    <a:pt x="107958" y="78375"/>
                    <a:pt x="107958" y="78375"/>
                  </a:cubicBezTo>
                  <a:close/>
                  <a:moveTo>
                    <a:pt x="108888" y="73013"/>
                  </a:moveTo>
                  <a:lnTo>
                    <a:pt x="108888" y="73013"/>
                  </a:lnTo>
                  <a:cubicBezTo>
                    <a:pt x="109352" y="73013"/>
                    <a:pt x="109352" y="73013"/>
                    <a:pt x="109352" y="73013"/>
                  </a:cubicBezTo>
                  <a:cubicBezTo>
                    <a:pt x="110050" y="73988"/>
                    <a:pt x="110050" y="73988"/>
                    <a:pt x="110050" y="73988"/>
                  </a:cubicBezTo>
                  <a:cubicBezTo>
                    <a:pt x="109585" y="75450"/>
                    <a:pt x="109585" y="75450"/>
                    <a:pt x="109585" y="75450"/>
                  </a:cubicBezTo>
                  <a:cubicBezTo>
                    <a:pt x="108888" y="73013"/>
                    <a:pt x="108888" y="73013"/>
                    <a:pt x="108888" y="73013"/>
                  </a:cubicBezTo>
                  <a:close/>
                  <a:moveTo>
                    <a:pt x="109817" y="79252"/>
                  </a:moveTo>
                  <a:lnTo>
                    <a:pt x="109817" y="79252"/>
                  </a:lnTo>
                  <a:cubicBezTo>
                    <a:pt x="109120" y="77400"/>
                    <a:pt x="109120" y="77400"/>
                    <a:pt x="109120" y="77400"/>
                  </a:cubicBezTo>
                  <a:cubicBezTo>
                    <a:pt x="109817" y="76425"/>
                    <a:pt x="109817" y="76425"/>
                    <a:pt x="109817" y="76425"/>
                  </a:cubicBezTo>
                  <a:cubicBezTo>
                    <a:pt x="109817" y="79252"/>
                    <a:pt x="109817" y="79252"/>
                    <a:pt x="109817" y="79252"/>
                  </a:cubicBezTo>
                  <a:close/>
                  <a:moveTo>
                    <a:pt x="115350" y="86563"/>
                  </a:moveTo>
                  <a:lnTo>
                    <a:pt x="115350" y="86563"/>
                  </a:lnTo>
                  <a:cubicBezTo>
                    <a:pt x="115815" y="82177"/>
                    <a:pt x="115815" y="82177"/>
                    <a:pt x="115815" y="82177"/>
                  </a:cubicBezTo>
                  <a:cubicBezTo>
                    <a:pt x="116512" y="81202"/>
                    <a:pt x="116512" y="81202"/>
                    <a:pt x="116512" y="81202"/>
                  </a:cubicBezTo>
                  <a:cubicBezTo>
                    <a:pt x="117210" y="84614"/>
                    <a:pt x="117210" y="84614"/>
                    <a:pt x="117210" y="84614"/>
                  </a:cubicBezTo>
                  <a:cubicBezTo>
                    <a:pt x="116977" y="87051"/>
                    <a:pt x="116977" y="87051"/>
                    <a:pt x="116977" y="87051"/>
                  </a:cubicBezTo>
                  <a:cubicBezTo>
                    <a:pt x="116977" y="89000"/>
                    <a:pt x="116977" y="89000"/>
                    <a:pt x="116977" y="89000"/>
                  </a:cubicBezTo>
                  <a:cubicBezTo>
                    <a:pt x="116280" y="87051"/>
                    <a:pt x="116280" y="87051"/>
                    <a:pt x="116280" y="87051"/>
                  </a:cubicBezTo>
                  <a:cubicBezTo>
                    <a:pt x="116280" y="84614"/>
                    <a:pt x="116280" y="84614"/>
                    <a:pt x="116280" y="84614"/>
                  </a:cubicBezTo>
                  <a:cubicBezTo>
                    <a:pt x="115583" y="87051"/>
                    <a:pt x="115583" y="87051"/>
                    <a:pt x="115583" y="87051"/>
                  </a:cubicBezTo>
                  <a:lnTo>
                    <a:pt x="115350" y="86563"/>
                  </a:lnTo>
                  <a:close/>
                  <a:moveTo>
                    <a:pt x="112328" y="77400"/>
                  </a:moveTo>
                  <a:lnTo>
                    <a:pt x="112328" y="77400"/>
                  </a:lnTo>
                  <a:cubicBezTo>
                    <a:pt x="112607" y="76913"/>
                    <a:pt x="112607" y="76913"/>
                    <a:pt x="112607" y="76913"/>
                  </a:cubicBezTo>
                  <a:cubicBezTo>
                    <a:pt x="113025" y="77400"/>
                    <a:pt x="113025" y="77400"/>
                    <a:pt x="113025" y="77400"/>
                  </a:cubicBezTo>
                  <a:cubicBezTo>
                    <a:pt x="112793" y="78375"/>
                    <a:pt x="112793" y="78375"/>
                    <a:pt x="112793" y="78375"/>
                  </a:cubicBezTo>
                  <a:cubicBezTo>
                    <a:pt x="112328" y="77400"/>
                    <a:pt x="112328" y="77400"/>
                    <a:pt x="112328" y="77400"/>
                  </a:cubicBezTo>
                  <a:close/>
                  <a:moveTo>
                    <a:pt x="111677" y="76425"/>
                  </a:moveTo>
                  <a:lnTo>
                    <a:pt x="111677" y="76425"/>
                  </a:lnTo>
                  <a:cubicBezTo>
                    <a:pt x="110747" y="77400"/>
                    <a:pt x="110747" y="77400"/>
                    <a:pt x="110747" y="77400"/>
                  </a:cubicBezTo>
                  <a:cubicBezTo>
                    <a:pt x="110747" y="73501"/>
                    <a:pt x="110747" y="73501"/>
                    <a:pt x="110747" y="73501"/>
                  </a:cubicBezTo>
                  <a:cubicBezTo>
                    <a:pt x="109585" y="70089"/>
                    <a:pt x="109585" y="70089"/>
                    <a:pt x="109585" y="70089"/>
                  </a:cubicBezTo>
                  <a:cubicBezTo>
                    <a:pt x="111677" y="71064"/>
                    <a:pt x="111677" y="71064"/>
                    <a:pt x="111677" y="71064"/>
                  </a:cubicBezTo>
                  <a:cubicBezTo>
                    <a:pt x="112328" y="74476"/>
                    <a:pt x="112328" y="74476"/>
                    <a:pt x="112328" y="74476"/>
                  </a:cubicBezTo>
                  <a:cubicBezTo>
                    <a:pt x="111445" y="73013"/>
                    <a:pt x="111445" y="73013"/>
                    <a:pt x="111445" y="73013"/>
                  </a:cubicBezTo>
                  <a:cubicBezTo>
                    <a:pt x="111677" y="76425"/>
                    <a:pt x="111677" y="76425"/>
                    <a:pt x="111677" y="76425"/>
                  </a:cubicBezTo>
                  <a:close/>
                  <a:moveTo>
                    <a:pt x="110515" y="78375"/>
                  </a:moveTo>
                  <a:lnTo>
                    <a:pt x="110515" y="78375"/>
                  </a:lnTo>
                  <a:cubicBezTo>
                    <a:pt x="111910" y="78375"/>
                    <a:pt x="111910" y="78375"/>
                    <a:pt x="111910" y="78375"/>
                  </a:cubicBezTo>
                  <a:cubicBezTo>
                    <a:pt x="111910" y="79837"/>
                    <a:pt x="111910" y="79837"/>
                    <a:pt x="111910" y="79837"/>
                  </a:cubicBezTo>
                  <a:cubicBezTo>
                    <a:pt x="113258" y="82177"/>
                    <a:pt x="113258" y="82177"/>
                    <a:pt x="113258" y="82177"/>
                  </a:cubicBezTo>
                  <a:cubicBezTo>
                    <a:pt x="113258" y="85101"/>
                    <a:pt x="113258" y="85101"/>
                    <a:pt x="113258" y="85101"/>
                  </a:cubicBezTo>
                  <a:cubicBezTo>
                    <a:pt x="114653" y="88513"/>
                    <a:pt x="114653" y="88513"/>
                    <a:pt x="114653" y="88513"/>
                  </a:cubicBezTo>
                  <a:cubicBezTo>
                    <a:pt x="114420" y="89488"/>
                    <a:pt x="114420" y="89488"/>
                    <a:pt x="114420" y="89488"/>
                  </a:cubicBezTo>
                  <a:cubicBezTo>
                    <a:pt x="114653" y="90463"/>
                    <a:pt x="114653" y="90463"/>
                    <a:pt x="114653" y="90463"/>
                  </a:cubicBezTo>
                  <a:cubicBezTo>
                    <a:pt x="114188" y="92802"/>
                    <a:pt x="114188" y="92802"/>
                    <a:pt x="114188" y="92802"/>
                  </a:cubicBezTo>
                  <a:cubicBezTo>
                    <a:pt x="113490" y="89000"/>
                    <a:pt x="113490" y="89000"/>
                    <a:pt x="113490" y="89000"/>
                  </a:cubicBezTo>
                  <a:cubicBezTo>
                    <a:pt x="111910" y="87051"/>
                    <a:pt x="111910" y="87051"/>
                    <a:pt x="111910" y="87051"/>
                  </a:cubicBezTo>
                  <a:cubicBezTo>
                    <a:pt x="112142" y="84614"/>
                    <a:pt x="112142" y="84614"/>
                    <a:pt x="112142" y="84614"/>
                  </a:cubicBezTo>
                  <a:cubicBezTo>
                    <a:pt x="111445" y="84126"/>
                    <a:pt x="111445" y="84126"/>
                    <a:pt x="111445" y="84126"/>
                  </a:cubicBezTo>
                  <a:cubicBezTo>
                    <a:pt x="111212" y="80227"/>
                    <a:pt x="111212" y="80227"/>
                    <a:pt x="111212" y="80227"/>
                  </a:cubicBezTo>
                  <a:cubicBezTo>
                    <a:pt x="110282" y="81202"/>
                    <a:pt x="110282" y="81202"/>
                    <a:pt x="110282" y="81202"/>
                  </a:cubicBezTo>
                  <a:cubicBezTo>
                    <a:pt x="110515" y="78375"/>
                    <a:pt x="110515" y="78375"/>
                    <a:pt x="110515" y="78375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3241382" y="3011396"/>
              <a:ext cx="26400" cy="7500"/>
            </a:xfrm>
            <a:custGeom>
              <a:rect b="b" l="l" r="r" t="t"/>
              <a:pathLst>
                <a:path extrusionOk="0" h="120000" w="120000">
                  <a:moveTo>
                    <a:pt x="0" y="92307"/>
                  </a:moveTo>
                  <a:lnTo>
                    <a:pt x="0" y="115384"/>
                  </a:lnTo>
                  <a:lnTo>
                    <a:pt x="19780" y="69230"/>
                  </a:lnTo>
                  <a:lnTo>
                    <a:pt x="85714" y="46153"/>
                  </a:lnTo>
                  <a:lnTo>
                    <a:pt x="118681" y="0"/>
                  </a:lnTo>
                  <a:lnTo>
                    <a:pt x="59340" y="0"/>
                  </a:lnTo>
                  <a:lnTo>
                    <a:pt x="0" y="9230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2472113" y="2828894"/>
              <a:ext cx="875100" cy="471900"/>
            </a:xfrm>
            <a:custGeom>
              <a:rect b="b" l="l" r="r" t="t"/>
              <a:pathLst>
                <a:path extrusionOk="0" h="120000" w="120000">
                  <a:moveTo>
                    <a:pt x="119569" y="25569"/>
                  </a:moveTo>
                  <a:lnTo>
                    <a:pt x="119764" y="24479"/>
                  </a:lnTo>
                  <a:lnTo>
                    <a:pt x="118197" y="22663"/>
                  </a:lnTo>
                  <a:lnTo>
                    <a:pt x="118393" y="14745"/>
                  </a:lnTo>
                  <a:lnTo>
                    <a:pt x="117022" y="12203"/>
                  </a:lnTo>
                  <a:lnTo>
                    <a:pt x="115494" y="12639"/>
                  </a:lnTo>
                  <a:lnTo>
                    <a:pt x="114906" y="11549"/>
                  </a:lnTo>
                  <a:lnTo>
                    <a:pt x="113143" y="18377"/>
                  </a:lnTo>
                  <a:lnTo>
                    <a:pt x="112948" y="21937"/>
                  </a:lnTo>
                  <a:lnTo>
                    <a:pt x="110440" y="25205"/>
                  </a:lnTo>
                  <a:lnTo>
                    <a:pt x="103232" y="25569"/>
                  </a:lnTo>
                  <a:lnTo>
                    <a:pt x="100881" y="29564"/>
                  </a:lnTo>
                  <a:lnTo>
                    <a:pt x="100881" y="33414"/>
                  </a:lnTo>
                  <a:lnTo>
                    <a:pt x="97590" y="34866"/>
                  </a:lnTo>
                  <a:lnTo>
                    <a:pt x="96415" y="33777"/>
                  </a:lnTo>
                  <a:lnTo>
                    <a:pt x="94887" y="34866"/>
                  </a:lnTo>
                  <a:lnTo>
                    <a:pt x="94887" y="36319"/>
                  </a:lnTo>
                  <a:lnTo>
                    <a:pt x="95435" y="36682"/>
                  </a:lnTo>
                  <a:lnTo>
                    <a:pt x="91753" y="41694"/>
                  </a:lnTo>
                  <a:lnTo>
                    <a:pt x="90969" y="41694"/>
                  </a:lnTo>
                  <a:lnTo>
                    <a:pt x="88854" y="43874"/>
                  </a:lnTo>
                  <a:lnTo>
                    <a:pt x="86699" y="44237"/>
                  </a:lnTo>
                  <a:lnTo>
                    <a:pt x="85523" y="42784"/>
                  </a:lnTo>
                  <a:lnTo>
                    <a:pt x="86307" y="40968"/>
                  </a:lnTo>
                  <a:lnTo>
                    <a:pt x="86503" y="38861"/>
                  </a:lnTo>
                  <a:lnTo>
                    <a:pt x="87091" y="38135"/>
                  </a:lnTo>
                  <a:lnTo>
                    <a:pt x="87482" y="35593"/>
                  </a:lnTo>
                  <a:lnTo>
                    <a:pt x="86503" y="30653"/>
                  </a:lnTo>
                  <a:lnTo>
                    <a:pt x="85719" y="30944"/>
                  </a:lnTo>
                  <a:lnTo>
                    <a:pt x="84387" y="33050"/>
                  </a:lnTo>
                  <a:lnTo>
                    <a:pt x="84779" y="29927"/>
                  </a:lnTo>
                  <a:lnTo>
                    <a:pt x="85719" y="28111"/>
                  </a:lnTo>
                  <a:lnTo>
                    <a:pt x="85328" y="25205"/>
                  </a:lnTo>
                  <a:lnTo>
                    <a:pt x="85523" y="24479"/>
                  </a:lnTo>
                  <a:lnTo>
                    <a:pt x="82428" y="21646"/>
                  </a:lnTo>
                  <a:lnTo>
                    <a:pt x="82624" y="23389"/>
                  </a:lnTo>
                  <a:lnTo>
                    <a:pt x="81645" y="23753"/>
                  </a:lnTo>
                  <a:lnTo>
                    <a:pt x="81057" y="26295"/>
                  </a:lnTo>
                  <a:lnTo>
                    <a:pt x="80666" y="25205"/>
                  </a:lnTo>
                  <a:lnTo>
                    <a:pt x="79725" y="29927"/>
                  </a:lnTo>
                  <a:lnTo>
                    <a:pt x="79882" y="35593"/>
                  </a:lnTo>
                  <a:lnTo>
                    <a:pt x="78550" y="42421"/>
                  </a:lnTo>
                  <a:lnTo>
                    <a:pt x="76787" y="42784"/>
                  </a:lnTo>
                  <a:lnTo>
                    <a:pt x="76199" y="39225"/>
                  </a:lnTo>
                  <a:lnTo>
                    <a:pt x="76591" y="36682"/>
                  </a:lnTo>
                  <a:lnTo>
                    <a:pt x="76199" y="34503"/>
                  </a:lnTo>
                  <a:lnTo>
                    <a:pt x="77766" y="24479"/>
                  </a:lnTo>
                  <a:lnTo>
                    <a:pt x="75808" y="27384"/>
                  </a:lnTo>
                  <a:lnTo>
                    <a:pt x="77571" y="21283"/>
                  </a:lnTo>
                  <a:lnTo>
                    <a:pt x="79138" y="20193"/>
                  </a:lnTo>
                  <a:lnTo>
                    <a:pt x="79138" y="20920"/>
                  </a:lnTo>
                  <a:lnTo>
                    <a:pt x="82233" y="19104"/>
                  </a:lnTo>
                  <a:lnTo>
                    <a:pt x="84191" y="19467"/>
                  </a:lnTo>
                  <a:lnTo>
                    <a:pt x="83408" y="16924"/>
                  </a:lnTo>
                  <a:lnTo>
                    <a:pt x="82428" y="16924"/>
                  </a:lnTo>
                  <a:lnTo>
                    <a:pt x="82037" y="15835"/>
                  </a:lnTo>
                  <a:lnTo>
                    <a:pt x="76787" y="17288"/>
                  </a:lnTo>
                  <a:lnTo>
                    <a:pt x="74671" y="14382"/>
                  </a:lnTo>
                  <a:lnTo>
                    <a:pt x="76003" y="11912"/>
                  </a:lnTo>
                  <a:lnTo>
                    <a:pt x="73888" y="14019"/>
                  </a:lnTo>
                  <a:lnTo>
                    <a:pt x="71537" y="16924"/>
                  </a:lnTo>
                  <a:lnTo>
                    <a:pt x="69970" y="14382"/>
                  </a:lnTo>
                  <a:lnTo>
                    <a:pt x="68050" y="16198"/>
                  </a:lnTo>
                  <a:lnTo>
                    <a:pt x="67267" y="15472"/>
                  </a:lnTo>
                  <a:lnTo>
                    <a:pt x="72713" y="8280"/>
                  </a:lnTo>
                  <a:lnTo>
                    <a:pt x="70362" y="7191"/>
                  </a:lnTo>
                  <a:lnTo>
                    <a:pt x="69226" y="8280"/>
                  </a:lnTo>
                  <a:lnTo>
                    <a:pt x="66287" y="4285"/>
                  </a:lnTo>
                  <a:lnTo>
                    <a:pt x="64720" y="5012"/>
                  </a:lnTo>
                  <a:lnTo>
                    <a:pt x="63584" y="3922"/>
                  </a:lnTo>
                  <a:lnTo>
                    <a:pt x="62605" y="3922"/>
                  </a:lnTo>
                  <a:lnTo>
                    <a:pt x="61821" y="363"/>
                  </a:lnTo>
                  <a:lnTo>
                    <a:pt x="61429" y="0"/>
                  </a:lnTo>
                  <a:lnTo>
                    <a:pt x="61429" y="2542"/>
                  </a:lnTo>
                  <a:lnTo>
                    <a:pt x="61234" y="2542"/>
                  </a:lnTo>
                  <a:lnTo>
                    <a:pt x="4270" y="2542"/>
                  </a:lnTo>
                  <a:lnTo>
                    <a:pt x="4857" y="4648"/>
                  </a:lnTo>
                  <a:lnTo>
                    <a:pt x="4466" y="5738"/>
                  </a:lnTo>
                  <a:lnTo>
                    <a:pt x="5249" y="8644"/>
                  </a:lnTo>
                  <a:lnTo>
                    <a:pt x="3134" y="11549"/>
                  </a:lnTo>
                  <a:lnTo>
                    <a:pt x="4074" y="6828"/>
                  </a:lnTo>
                  <a:lnTo>
                    <a:pt x="195" y="6101"/>
                  </a:lnTo>
                  <a:lnTo>
                    <a:pt x="0" y="7554"/>
                  </a:lnTo>
                  <a:lnTo>
                    <a:pt x="1958" y="14745"/>
                  </a:lnTo>
                  <a:lnTo>
                    <a:pt x="1762" y="17288"/>
                  </a:lnTo>
                  <a:lnTo>
                    <a:pt x="2546" y="18014"/>
                  </a:lnTo>
                  <a:lnTo>
                    <a:pt x="1762" y="18740"/>
                  </a:lnTo>
                  <a:lnTo>
                    <a:pt x="979" y="32033"/>
                  </a:lnTo>
                  <a:lnTo>
                    <a:pt x="1175" y="33050"/>
                  </a:lnTo>
                  <a:lnTo>
                    <a:pt x="391" y="36319"/>
                  </a:lnTo>
                  <a:lnTo>
                    <a:pt x="1371" y="43510"/>
                  </a:lnTo>
                  <a:lnTo>
                    <a:pt x="1371" y="43510"/>
                  </a:lnTo>
                  <a:lnTo>
                    <a:pt x="1371" y="47142"/>
                  </a:lnTo>
                  <a:lnTo>
                    <a:pt x="587" y="48958"/>
                  </a:lnTo>
                  <a:lnTo>
                    <a:pt x="2154" y="53244"/>
                  </a:lnTo>
                  <a:lnTo>
                    <a:pt x="1762" y="55423"/>
                  </a:lnTo>
                  <a:lnTo>
                    <a:pt x="4074" y="61525"/>
                  </a:lnTo>
                  <a:lnTo>
                    <a:pt x="4662" y="60435"/>
                  </a:lnTo>
                  <a:lnTo>
                    <a:pt x="6229" y="60435"/>
                  </a:lnTo>
                  <a:lnTo>
                    <a:pt x="5053" y="62251"/>
                  </a:lnTo>
                  <a:lnTo>
                    <a:pt x="5053" y="63341"/>
                  </a:lnTo>
                  <a:lnTo>
                    <a:pt x="4662" y="62978"/>
                  </a:lnTo>
                  <a:lnTo>
                    <a:pt x="5249" y="66246"/>
                  </a:lnTo>
                  <a:lnTo>
                    <a:pt x="6229" y="67336"/>
                  </a:lnTo>
                  <a:lnTo>
                    <a:pt x="5641" y="68789"/>
                  </a:lnTo>
                  <a:lnTo>
                    <a:pt x="8540" y="75254"/>
                  </a:lnTo>
                  <a:lnTo>
                    <a:pt x="8540" y="77796"/>
                  </a:lnTo>
                  <a:lnTo>
                    <a:pt x="10695" y="78450"/>
                  </a:lnTo>
                  <a:lnTo>
                    <a:pt x="12262" y="80266"/>
                  </a:lnTo>
                  <a:lnTo>
                    <a:pt x="12458" y="79539"/>
                  </a:lnTo>
                  <a:lnTo>
                    <a:pt x="13241" y="81719"/>
                  </a:lnTo>
                  <a:lnTo>
                    <a:pt x="13986" y="81355"/>
                  </a:lnTo>
                  <a:lnTo>
                    <a:pt x="15749" y="84987"/>
                  </a:lnTo>
                  <a:lnTo>
                    <a:pt x="15749" y="87167"/>
                  </a:lnTo>
                  <a:lnTo>
                    <a:pt x="20019" y="86077"/>
                  </a:lnTo>
                  <a:lnTo>
                    <a:pt x="20019" y="86077"/>
                  </a:lnTo>
                  <a:lnTo>
                    <a:pt x="28403" y="92542"/>
                  </a:lnTo>
                  <a:lnTo>
                    <a:pt x="34005" y="92542"/>
                  </a:lnTo>
                  <a:lnTo>
                    <a:pt x="34005" y="90363"/>
                  </a:lnTo>
                  <a:lnTo>
                    <a:pt x="37531" y="90363"/>
                  </a:lnTo>
                  <a:lnTo>
                    <a:pt x="37531" y="90363"/>
                  </a:lnTo>
                  <a:lnTo>
                    <a:pt x="40822" y="95447"/>
                  </a:lnTo>
                  <a:lnTo>
                    <a:pt x="41410" y="99007"/>
                  </a:lnTo>
                  <a:lnTo>
                    <a:pt x="44505" y="103365"/>
                  </a:lnTo>
                  <a:lnTo>
                    <a:pt x="45680" y="99370"/>
                  </a:lnTo>
                  <a:lnTo>
                    <a:pt x="48227" y="99370"/>
                  </a:lnTo>
                  <a:lnTo>
                    <a:pt x="51126" y="108014"/>
                  </a:lnTo>
                  <a:lnTo>
                    <a:pt x="52497" y="109104"/>
                  </a:lnTo>
                  <a:lnTo>
                    <a:pt x="53281" y="114552"/>
                  </a:lnTo>
                  <a:lnTo>
                    <a:pt x="56963" y="116658"/>
                  </a:lnTo>
                  <a:lnTo>
                    <a:pt x="56376" y="112372"/>
                  </a:lnTo>
                  <a:lnTo>
                    <a:pt x="57551" y="106924"/>
                  </a:lnTo>
                  <a:lnTo>
                    <a:pt x="58530" y="105544"/>
                  </a:lnTo>
                  <a:lnTo>
                    <a:pt x="58530" y="104818"/>
                  </a:lnTo>
                  <a:lnTo>
                    <a:pt x="59666" y="104455"/>
                  </a:lnTo>
                  <a:lnTo>
                    <a:pt x="59666" y="105181"/>
                  </a:lnTo>
                  <a:lnTo>
                    <a:pt x="61234" y="103728"/>
                  </a:lnTo>
                  <a:lnTo>
                    <a:pt x="61821" y="98644"/>
                  </a:lnTo>
                  <a:lnTo>
                    <a:pt x="62017" y="100823"/>
                  </a:lnTo>
                  <a:lnTo>
                    <a:pt x="64916" y="99370"/>
                  </a:lnTo>
                  <a:lnTo>
                    <a:pt x="66875" y="100823"/>
                  </a:lnTo>
                  <a:lnTo>
                    <a:pt x="67463" y="99007"/>
                  </a:lnTo>
                  <a:lnTo>
                    <a:pt x="68638" y="99733"/>
                  </a:lnTo>
                  <a:lnTo>
                    <a:pt x="69226" y="101549"/>
                  </a:lnTo>
                  <a:lnTo>
                    <a:pt x="71341" y="101912"/>
                  </a:lnTo>
                  <a:lnTo>
                    <a:pt x="71537" y="100823"/>
                  </a:lnTo>
                  <a:lnTo>
                    <a:pt x="72908" y="101912"/>
                  </a:lnTo>
                  <a:lnTo>
                    <a:pt x="72321" y="100823"/>
                  </a:lnTo>
                  <a:lnTo>
                    <a:pt x="73104" y="98280"/>
                  </a:lnTo>
                  <a:lnTo>
                    <a:pt x="72125" y="98644"/>
                  </a:lnTo>
                  <a:lnTo>
                    <a:pt x="71537" y="97917"/>
                  </a:lnTo>
                  <a:lnTo>
                    <a:pt x="73496" y="96900"/>
                  </a:lnTo>
                  <a:lnTo>
                    <a:pt x="75416" y="96900"/>
                  </a:lnTo>
                  <a:lnTo>
                    <a:pt x="76199" y="94721"/>
                  </a:lnTo>
                  <a:lnTo>
                    <a:pt x="76003" y="97191"/>
                  </a:lnTo>
                  <a:lnTo>
                    <a:pt x="78158" y="95811"/>
                  </a:lnTo>
                  <a:lnTo>
                    <a:pt x="78158" y="96537"/>
                  </a:lnTo>
                  <a:lnTo>
                    <a:pt x="79138" y="96174"/>
                  </a:lnTo>
                  <a:lnTo>
                    <a:pt x="79529" y="97191"/>
                  </a:lnTo>
                  <a:lnTo>
                    <a:pt x="81253" y="98280"/>
                  </a:lnTo>
                  <a:lnTo>
                    <a:pt x="81645" y="99733"/>
                  </a:lnTo>
                  <a:lnTo>
                    <a:pt x="82624" y="99370"/>
                  </a:lnTo>
                  <a:lnTo>
                    <a:pt x="84191" y="97627"/>
                  </a:lnTo>
                  <a:lnTo>
                    <a:pt x="85523" y="100096"/>
                  </a:lnTo>
                  <a:lnTo>
                    <a:pt x="85523" y="100823"/>
                  </a:lnTo>
                  <a:lnTo>
                    <a:pt x="86307" y="101912"/>
                  </a:lnTo>
                  <a:lnTo>
                    <a:pt x="87091" y="102639"/>
                  </a:lnTo>
                  <a:lnTo>
                    <a:pt x="87091" y="105181"/>
                  </a:lnTo>
                  <a:lnTo>
                    <a:pt x="86895" y="107651"/>
                  </a:lnTo>
                  <a:lnTo>
                    <a:pt x="87678" y="106634"/>
                  </a:lnTo>
                  <a:lnTo>
                    <a:pt x="87286" y="109830"/>
                  </a:lnTo>
                  <a:lnTo>
                    <a:pt x="87874" y="112372"/>
                  </a:lnTo>
                  <a:lnTo>
                    <a:pt x="88266" y="112372"/>
                  </a:lnTo>
                  <a:lnTo>
                    <a:pt x="89245" y="116658"/>
                  </a:lnTo>
                  <a:lnTo>
                    <a:pt x="89637" y="116658"/>
                  </a:lnTo>
                  <a:lnTo>
                    <a:pt x="90225" y="118474"/>
                  </a:lnTo>
                  <a:lnTo>
                    <a:pt x="90225" y="119564"/>
                  </a:lnTo>
                  <a:lnTo>
                    <a:pt x="90225" y="119564"/>
                  </a:lnTo>
                  <a:lnTo>
                    <a:pt x="90577" y="119927"/>
                  </a:lnTo>
                  <a:lnTo>
                    <a:pt x="91753" y="119200"/>
                  </a:lnTo>
                  <a:lnTo>
                    <a:pt x="91949" y="117021"/>
                  </a:lnTo>
                  <a:lnTo>
                    <a:pt x="92340" y="115278"/>
                  </a:lnTo>
                  <a:lnTo>
                    <a:pt x="92144" y="111646"/>
                  </a:lnTo>
                  <a:lnTo>
                    <a:pt x="91557" y="109104"/>
                  </a:lnTo>
                  <a:lnTo>
                    <a:pt x="91165" y="107651"/>
                  </a:lnTo>
                  <a:lnTo>
                    <a:pt x="91165" y="106271"/>
                  </a:lnTo>
                  <a:lnTo>
                    <a:pt x="91165" y="105907"/>
                  </a:lnTo>
                  <a:lnTo>
                    <a:pt x="91165" y="104818"/>
                  </a:lnTo>
                  <a:lnTo>
                    <a:pt x="90225" y="102639"/>
                  </a:lnTo>
                  <a:lnTo>
                    <a:pt x="89833" y="99733"/>
                  </a:lnTo>
                  <a:lnTo>
                    <a:pt x="89441" y="96900"/>
                  </a:lnTo>
                  <a:lnTo>
                    <a:pt x="89441" y="95447"/>
                  </a:lnTo>
                  <a:lnTo>
                    <a:pt x="89441" y="94358"/>
                  </a:lnTo>
                  <a:lnTo>
                    <a:pt x="89637" y="93631"/>
                  </a:lnTo>
                  <a:lnTo>
                    <a:pt x="89637" y="92542"/>
                  </a:lnTo>
                  <a:lnTo>
                    <a:pt x="90577" y="89273"/>
                  </a:lnTo>
                  <a:lnTo>
                    <a:pt x="91165" y="88547"/>
                  </a:lnTo>
                  <a:lnTo>
                    <a:pt x="91361" y="88547"/>
                  </a:lnTo>
                  <a:lnTo>
                    <a:pt x="90969" y="87530"/>
                  </a:lnTo>
                  <a:lnTo>
                    <a:pt x="91361" y="86803"/>
                  </a:lnTo>
                  <a:lnTo>
                    <a:pt x="92340" y="87167"/>
                  </a:lnTo>
                  <a:lnTo>
                    <a:pt x="93712" y="84987"/>
                  </a:lnTo>
                  <a:lnTo>
                    <a:pt x="94299" y="84624"/>
                  </a:lnTo>
                  <a:lnTo>
                    <a:pt x="94495" y="83171"/>
                  </a:lnTo>
                  <a:lnTo>
                    <a:pt x="95827" y="80992"/>
                  </a:lnTo>
                  <a:lnTo>
                    <a:pt x="97002" y="80629"/>
                  </a:lnTo>
                  <a:lnTo>
                    <a:pt x="97394" y="79539"/>
                  </a:lnTo>
                  <a:lnTo>
                    <a:pt x="98765" y="77796"/>
                  </a:lnTo>
                  <a:lnTo>
                    <a:pt x="99549" y="77433"/>
                  </a:lnTo>
                  <a:lnTo>
                    <a:pt x="100097" y="76707"/>
                  </a:lnTo>
                  <a:lnTo>
                    <a:pt x="100097" y="76343"/>
                  </a:lnTo>
                  <a:lnTo>
                    <a:pt x="99941" y="76343"/>
                  </a:lnTo>
                  <a:lnTo>
                    <a:pt x="99549" y="76707"/>
                  </a:lnTo>
                  <a:lnTo>
                    <a:pt x="99549" y="75617"/>
                  </a:lnTo>
                  <a:lnTo>
                    <a:pt x="99941" y="74891"/>
                  </a:lnTo>
                  <a:lnTo>
                    <a:pt x="99157" y="74164"/>
                  </a:lnTo>
                  <a:lnTo>
                    <a:pt x="100097" y="73438"/>
                  </a:lnTo>
                  <a:lnTo>
                    <a:pt x="100685" y="74164"/>
                  </a:lnTo>
                  <a:lnTo>
                    <a:pt x="101469" y="73075"/>
                  </a:lnTo>
                  <a:lnTo>
                    <a:pt x="101469" y="72348"/>
                  </a:lnTo>
                  <a:lnTo>
                    <a:pt x="101077" y="73075"/>
                  </a:lnTo>
                  <a:lnTo>
                    <a:pt x="100881" y="71985"/>
                  </a:lnTo>
                  <a:lnTo>
                    <a:pt x="99549" y="71985"/>
                  </a:lnTo>
                  <a:lnTo>
                    <a:pt x="99745" y="69443"/>
                  </a:lnTo>
                  <a:lnTo>
                    <a:pt x="100333" y="70895"/>
                  </a:lnTo>
                  <a:lnTo>
                    <a:pt x="101273" y="70169"/>
                  </a:lnTo>
                  <a:lnTo>
                    <a:pt x="101077" y="69152"/>
                  </a:lnTo>
                  <a:lnTo>
                    <a:pt x="101077" y="68426"/>
                  </a:lnTo>
                  <a:lnTo>
                    <a:pt x="101077" y="66973"/>
                  </a:lnTo>
                  <a:lnTo>
                    <a:pt x="100097" y="66973"/>
                  </a:lnTo>
                  <a:lnTo>
                    <a:pt x="99941" y="65883"/>
                  </a:lnTo>
                  <a:lnTo>
                    <a:pt x="100489" y="64067"/>
                  </a:lnTo>
                  <a:lnTo>
                    <a:pt x="100097" y="63704"/>
                  </a:lnTo>
                  <a:lnTo>
                    <a:pt x="100489" y="61888"/>
                  </a:lnTo>
                  <a:lnTo>
                    <a:pt x="98374" y="59709"/>
                  </a:lnTo>
                  <a:lnTo>
                    <a:pt x="98570" y="56876"/>
                  </a:lnTo>
                  <a:lnTo>
                    <a:pt x="98765" y="59418"/>
                  </a:lnTo>
                  <a:lnTo>
                    <a:pt x="99941" y="59709"/>
                  </a:lnTo>
                  <a:lnTo>
                    <a:pt x="99941" y="55423"/>
                  </a:lnTo>
                  <a:lnTo>
                    <a:pt x="100881" y="53970"/>
                  </a:lnTo>
                  <a:lnTo>
                    <a:pt x="100881" y="53607"/>
                  </a:lnTo>
                  <a:lnTo>
                    <a:pt x="101469" y="54334"/>
                  </a:lnTo>
                  <a:lnTo>
                    <a:pt x="100881" y="55423"/>
                  </a:lnTo>
                  <a:lnTo>
                    <a:pt x="100881" y="56876"/>
                  </a:lnTo>
                  <a:lnTo>
                    <a:pt x="100685" y="56876"/>
                  </a:lnTo>
                  <a:lnTo>
                    <a:pt x="101077" y="58329"/>
                  </a:lnTo>
                  <a:lnTo>
                    <a:pt x="100881" y="60145"/>
                  </a:lnTo>
                  <a:lnTo>
                    <a:pt x="102056" y="62251"/>
                  </a:lnTo>
                  <a:lnTo>
                    <a:pt x="101469" y="62615"/>
                  </a:lnTo>
                  <a:lnTo>
                    <a:pt x="101273" y="65157"/>
                  </a:lnTo>
                  <a:lnTo>
                    <a:pt x="101469" y="65520"/>
                  </a:lnTo>
                  <a:lnTo>
                    <a:pt x="101665" y="63704"/>
                  </a:lnTo>
                  <a:lnTo>
                    <a:pt x="102448" y="61525"/>
                  </a:lnTo>
                  <a:lnTo>
                    <a:pt x="103036" y="58692"/>
                  </a:lnTo>
                  <a:lnTo>
                    <a:pt x="101860" y="54334"/>
                  </a:lnTo>
                  <a:lnTo>
                    <a:pt x="102056" y="53607"/>
                  </a:lnTo>
                  <a:lnTo>
                    <a:pt x="103428" y="55423"/>
                  </a:lnTo>
                  <a:lnTo>
                    <a:pt x="103623" y="56513"/>
                  </a:lnTo>
                  <a:lnTo>
                    <a:pt x="104799" y="52881"/>
                  </a:lnTo>
                  <a:lnTo>
                    <a:pt x="104799" y="51791"/>
                  </a:lnTo>
                  <a:lnTo>
                    <a:pt x="105190" y="51065"/>
                  </a:lnTo>
                  <a:lnTo>
                    <a:pt x="105190" y="50048"/>
                  </a:lnTo>
                  <a:lnTo>
                    <a:pt x="104603" y="48958"/>
                  </a:lnTo>
                  <a:lnTo>
                    <a:pt x="105739" y="46416"/>
                  </a:lnTo>
                  <a:lnTo>
                    <a:pt x="107110" y="45690"/>
                  </a:lnTo>
                  <a:lnTo>
                    <a:pt x="107698" y="44600"/>
                  </a:lnTo>
                  <a:lnTo>
                    <a:pt x="108285" y="44600"/>
                  </a:lnTo>
                  <a:lnTo>
                    <a:pt x="110793" y="43874"/>
                  </a:lnTo>
                  <a:lnTo>
                    <a:pt x="110989" y="42421"/>
                  </a:lnTo>
                  <a:lnTo>
                    <a:pt x="111576" y="43510"/>
                  </a:lnTo>
                  <a:lnTo>
                    <a:pt x="112360" y="42421"/>
                  </a:lnTo>
                  <a:lnTo>
                    <a:pt x="112556" y="43147"/>
                  </a:lnTo>
                  <a:lnTo>
                    <a:pt x="113143" y="43147"/>
                  </a:lnTo>
                  <a:lnTo>
                    <a:pt x="113731" y="42421"/>
                  </a:lnTo>
                  <a:lnTo>
                    <a:pt x="113535" y="41694"/>
                  </a:lnTo>
                  <a:lnTo>
                    <a:pt x="113143" y="42784"/>
                  </a:lnTo>
                  <a:lnTo>
                    <a:pt x="112360" y="42058"/>
                  </a:lnTo>
                  <a:lnTo>
                    <a:pt x="111576" y="39225"/>
                  </a:lnTo>
                  <a:lnTo>
                    <a:pt x="111968" y="37772"/>
                  </a:lnTo>
                  <a:lnTo>
                    <a:pt x="111576" y="35593"/>
                  </a:lnTo>
                  <a:lnTo>
                    <a:pt x="112360" y="34503"/>
                  </a:lnTo>
                  <a:lnTo>
                    <a:pt x="113731" y="30944"/>
                  </a:lnTo>
                  <a:lnTo>
                    <a:pt x="114123" y="32033"/>
                  </a:lnTo>
                  <a:lnTo>
                    <a:pt x="115494" y="30290"/>
                  </a:lnTo>
                  <a:lnTo>
                    <a:pt x="116238" y="27021"/>
                  </a:lnTo>
                  <a:lnTo>
                    <a:pt x="117218" y="28837"/>
                  </a:lnTo>
                  <a:lnTo>
                    <a:pt x="119960" y="26295"/>
                  </a:lnTo>
                  <a:lnTo>
                    <a:pt x="119569" y="25569"/>
                  </a:lnTo>
                  <a:close/>
                  <a:moveTo>
                    <a:pt x="25857" y="48958"/>
                  </a:moveTo>
                  <a:lnTo>
                    <a:pt x="23349" y="42058"/>
                  </a:lnTo>
                  <a:lnTo>
                    <a:pt x="25269" y="44237"/>
                  </a:lnTo>
                  <a:lnTo>
                    <a:pt x="26444" y="42784"/>
                  </a:lnTo>
                  <a:lnTo>
                    <a:pt x="26052" y="44963"/>
                  </a:lnTo>
                  <a:lnTo>
                    <a:pt x="26836" y="46053"/>
                  </a:lnTo>
                  <a:lnTo>
                    <a:pt x="25857" y="4895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1677662" y="2764703"/>
              <a:ext cx="11400" cy="11400"/>
            </a:xfrm>
            <a:custGeom>
              <a:rect b="b" l="l" r="r" t="t"/>
              <a:pathLst>
                <a:path extrusionOk="0" h="120000" w="120000">
                  <a:moveTo>
                    <a:pt x="0" y="117000"/>
                  </a:moveTo>
                  <a:lnTo>
                    <a:pt x="14634" y="0"/>
                  </a:lnTo>
                  <a:lnTo>
                    <a:pt x="117073" y="57000"/>
                  </a:lnTo>
                  <a:lnTo>
                    <a:pt x="0" y="117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1678922" y="2767220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28571" y="0"/>
                  </a:moveTo>
                  <a:lnTo>
                    <a:pt x="0" y="114285"/>
                  </a:lnTo>
                  <a:lnTo>
                    <a:pt x="114285" y="57142"/>
                  </a:lnTo>
                  <a:lnTo>
                    <a:pt x="28571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1655000" y="2767220"/>
              <a:ext cx="11400" cy="8700"/>
            </a:xfrm>
            <a:custGeom>
              <a:rect b="b" l="l" r="r" t="t"/>
              <a:pathLst>
                <a:path extrusionOk="0" h="120000" w="120000">
                  <a:moveTo>
                    <a:pt x="43902" y="116129"/>
                  </a:moveTo>
                  <a:lnTo>
                    <a:pt x="0" y="0"/>
                  </a:lnTo>
                  <a:lnTo>
                    <a:pt x="117073" y="19354"/>
                  </a:lnTo>
                  <a:lnTo>
                    <a:pt x="43902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1657518" y="2769737"/>
              <a:ext cx="6300" cy="5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7142" y="112500"/>
                  </a:lnTo>
                  <a:lnTo>
                    <a:pt x="114285" y="3750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1720470" y="2760927"/>
              <a:ext cx="20100" cy="6300"/>
            </a:xfrm>
            <a:custGeom>
              <a:rect b="b" l="l" r="r" t="t"/>
              <a:pathLst>
                <a:path extrusionOk="0" h="120000" w="120000">
                  <a:moveTo>
                    <a:pt x="42253" y="114285"/>
                  </a:moveTo>
                  <a:lnTo>
                    <a:pt x="0" y="0"/>
                  </a:lnTo>
                  <a:lnTo>
                    <a:pt x="118309" y="28571"/>
                  </a:lnTo>
                  <a:lnTo>
                    <a:pt x="42253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1724247" y="2762186"/>
              <a:ext cx="7500" cy="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46153" y="109090"/>
                  </a:lnTo>
                  <a:lnTo>
                    <a:pt x="115384" y="54545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1709139" y="2750858"/>
              <a:ext cx="9900" cy="12600"/>
            </a:xfrm>
            <a:custGeom>
              <a:rect b="b" l="l" r="r" t="t"/>
              <a:pathLst>
                <a:path extrusionOk="0" h="120000" w="120000">
                  <a:moveTo>
                    <a:pt x="0" y="117391"/>
                  </a:moveTo>
                  <a:lnTo>
                    <a:pt x="116571" y="0"/>
                  </a:lnTo>
                  <a:lnTo>
                    <a:pt x="116571" y="104347"/>
                  </a:lnTo>
                  <a:lnTo>
                    <a:pt x="0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1712915" y="2754634"/>
              <a:ext cx="3900" cy="7500"/>
            </a:xfrm>
            <a:custGeom>
              <a:rect b="b" l="l" r="r" t="t"/>
              <a:pathLst>
                <a:path extrusionOk="0" h="120000" w="120000">
                  <a:moveTo>
                    <a:pt x="112000" y="0"/>
                  </a:moveTo>
                  <a:lnTo>
                    <a:pt x="0" y="115384"/>
                  </a:lnTo>
                  <a:lnTo>
                    <a:pt x="112000" y="92307"/>
                  </a:lnTo>
                  <a:lnTo>
                    <a:pt x="112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1792235" y="2726944"/>
              <a:ext cx="22500" cy="20100"/>
            </a:xfrm>
            <a:custGeom>
              <a:rect b="b" l="l" r="r" t="t"/>
              <a:pathLst>
                <a:path extrusionOk="0" h="120000" w="120000">
                  <a:moveTo>
                    <a:pt x="0" y="118285"/>
                  </a:moveTo>
                  <a:lnTo>
                    <a:pt x="44444" y="25714"/>
                  </a:lnTo>
                  <a:lnTo>
                    <a:pt x="66666" y="15428"/>
                  </a:lnTo>
                  <a:lnTo>
                    <a:pt x="66666" y="0"/>
                  </a:lnTo>
                  <a:lnTo>
                    <a:pt x="118518" y="0"/>
                  </a:lnTo>
                  <a:lnTo>
                    <a:pt x="22222" y="101142"/>
                  </a:lnTo>
                  <a:lnTo>
                    <a:pt x="0" y="118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1794753" y="2728203"/>
              <a:ext cx="17700" cy="15000"/>
            </a:xfrm>
            <a:custGeom>
              <a:rect b="b" l="l" r="r" t="t"/>
              <a:pathLst>
                <a:path extrusionOk="0" h="120000" w="120000">
                  <a:moveTo>
                    <a:pt x="39344" y="30545"/>
                  </a:moveTo>
                  <a:lnTo>
                    <a:pt x="0" y="117818"/>
                  </a:lnTo>
                  <a:lnTo>
                    <a:pt x="9836" y="117818"/>
                  </a:lnTo>
                  <a:lnTo>
                    <a:pt x="118032" y="0"/>
                  </a:lnTo>
                  <a:lnTo>
                    <a:pt x="78688" y="0"/>
                  </a:lnTo>
                  <a:lnTo>
                    <a:pt x="78688" y="21818"/>
                  </a:lnTo>
                  <a:lnTo>
                    <a:pt x="39344" y="30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1812379" y="2713099"/>
              <a:ext cx="25200" cy="21300"/>
            </a:xfrm>
            <a:custGeom>
              <a:rect b="b" l="l" r="r" t="t"/>
              <a:pathLst>
                <a:path extrusionOk="0" h="120000" w="120000">
                  <a:moveTo>
                    <a:pt x="0" y="118400"/>
                  </a:moveTo>
                  <a:lnTo>
                    <a:pt x="72000" y="40000"/>
                  </a:lnTo>
                  <a:lnTo>
                    <a:pt x="58666" y="32000"/>
                  </a:lnTo>
                  <a:lnTo>
                    <a:pt x="92000" y="0"/>
                  </a:lnTo>
                  <a:lnTo>
                    <a:pt x="118666" y="64000"/>
                  </a:lnTo>
                  <a:lnTo>
                    <a:pt x="0" y="1184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1818674" y="2715616"/>
              <a:ext cx="15000" cy="13800"/>
            </a:xfrm>
            <a:custGeom>
              <a:rect b="b" l="l" r="r" t="t"/>
              <a:pathLst>
                <a:path extrusionOk="0" h="120000" w="120000">
                  <a:moveTo>
                    <a:pt x="63272" y="24000"/>
                  </a:moveTo>
                  <a:lnTo>
                    <a:pt x="85090" y="36000"/>
                  </a:lnTo>
                  <a:lnTo>
                    <a:pt x="0" y="117600"/>
                  </a:lnTo>
                  <a:lnTo>
                    <a:pt x="117818" y="72000"/>
                  </a:lnTo>
                  <a:lnTo>
                    <a:pt x="96000" y="0"/>
                  </a:lnTo>
                  <a:lnTo>
                    <a:pt x="63272" y="24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1857705" y="2684150"/>
              <a:ext cx="29100" cy="20100"/>
            </a:xfrm>
            <a:custGeom>
              <a:rect b="b" l="l" r="r" t="t"/>
              <a:pathLst>
                <a:path extrusionOk="0" h="120000" w="120000">
                  <a:moveTo>
                    <a:pt x="22800" y="118285"/>
                  </a:moveTo>
                  <a:lnTo>
                    <a:pt x="0" y="92571"/>
                  </a:lnTo>
                  <a:lnTo>
                    <a:pt x="34800" y="25714"/>
                  </a:lnTo>
                  <a:lnTo>
                    <a:pt x="88800" y="0"/>
                  </a:lnTo>
                  <a:lnTo>
                    <a:pt x="118800" y="58285"/>
                  </a:lnTo>
                  <a:lnTo>
                    <a:pt x="64800" y="75428"/>
                  </a:lnTo>
                  <a:lnTo>
                    <a:pt x="22800" y="118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1858963" y="2685409"/>
              <a:ext cx="24000" cy="17700"/>
            </a:xfrm>
            <a:custGeom>
              <a:rect b="b" l="l" r="r" t="t"/>
              <a:pathLst>
                <a:path extrusionOk="0" h="120000" w="120000">
                  <a:moveTo>
                    <a:pt x="0" y="98000"/>
                  </a:moveTo>
                  <a:lnTo>
                    <a:pt x="19764" y="118000"/>
                  </a:lnTo>
                  <a:lnTo>
                    <a:pt x="69176" y="68000"/>
                  </a:lnTo>
                  <a:lnTo>
                    <a:pt x="118588" y="58000"/>
                  </a:lnTo>
                  <a:lnTo>
                    <a:pt x="97411" y="0"/>
                  </a:lnTo>
                  <a:lnTo>
                    <a:pt x="40941" y="20000"/>
                  </a:lnTo>
                  <a:lnTo>
                    <a:pt x="0" y="98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2332360" y="2651425"/>
              <a:ext cx="30300" cy="45300"/>
            </a:xfrm>
            <a:custGeom>
              <a:rect b="b" l="l" r="r" t="t"/>
              <a:pathLst>
                <a:path extrusionOk="0" h="120000" w="120000">
                  <a:moveTo>
                    <a:pt x="101714" y="119245"/>
                  </a:moveTo>
                  <a:lnTo>
                    <a:pt x="84571" y="89811"/>
                  </a:lnTo>
                  <a:lnTo>
                    <a:pt x="45714" y="70943"/>
                  </a:lnTo>
                  <a:lnTo>
                    <a:pt x="51428" y="52075"/>
                  </a:lnTo>
                  <a:lnTo>
                    <a:pt x="34285" y="52075"/>
                  </a:lnTo>
                  <a:lnTo>
                    <a:pt x="22857" y="21886"/>
                  </a:lnTo>
                  <a:lnTo>
                    <a:pt x="0" y="29433"/>
                  </a:lnTo>
                  <a:lnTo>
                    <a:pt x="11428" y="0"/>
                  </a:lnTo>
                  <a:lnTo>
                    <a:pt x="45714" y="3773"/>
                  </a:lnTo>
                  <a:lnTo>
                    <a:pt x="45714" y="15094"/>
                  </a:lnTo>
                  <a:lnTo>
                    <a:pt x="84571" y="33207"/>
                  </a:lnTo>
                  <a:lnTo>
                    <a:pt x="78857" y="55849"/>
                  </a:lnTo>
                  <a:lnTo>
                    <a:pt x="113142" y="82264"/>
                  </a:lnTo>
                  <a:lnTo>
                    <a:pt x="107428" y="89811"/>
                  </a:lnTo>
                  <a:lnTo>
                    <a:pt x="118857" y="97358"/>
                  </a:lnTo>
                  <a:lnTo>
                    <a:pt x="101714" y="1192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2334878" y="2652684"/>
              <a:ext cx="25200" cy="40200"/>
            </a:xfrm>
            <a:custGeom>
              <a:rect b="b" l="l" r="r" t="t"/>
              <a:pathLst>
                <a:path extrusionOk="0" h="120000" w="120000">
                  <a:moveTo>
                    <a:pt x="46666" y="72000"/>
                  </a:moveTo>
                  <a:lnTo>
                    <a:pt x="85333" y="93428"/>
                  </a:lnTo>
                  <a:lnTo>
                    <a:pt x="105333" y="119142"/>
                  </a:lnTo>
                  <a:lnTo>
                    <a:pt x="118666" y="106285"/>
                  </a:lnTo>
                  <a:lnTo>
                    <a:pt x="105333" y="97714"/>
                  </a:lnTo>
                  <a:lnTo>
                    <a:pt x="112000" y="89142"/>
                  </a:lnTo>
                  <a:lnTo>
                    <a:pt x="72000" y="59142"/>
                  </a:lnTo>
                  <a:lnTo>
                    <a:pt x="72000" y="33428"/>
                  </a:lnTo>
                  <a:lnTo>
                    <a:pt x="33333" y="16285"/>
                  </a:lnTo>
                  <a:lnTo>
                    <a:pt x="33333" y="4285"/>
                  </a:lnTo>
                  <a:lnTo>
                    <a:pt x="6666" y="0"/>
                  </a:lnTo>
                  <a:lnTo>
                    <a:pt x="0" y="20571"/>
                  </a:lnTo>
                  <a:lnTo>
                    <a:pt x="20000" y="12857"/>
                  </a:lnTo>
                  <a:lnTo>
                    <a:pt x="33333" y="50571"/>
                  </a:lnTo>
                  <a:lnTo>
                    <a:pt x="52000" y="50571"/>
                  </a:lnTo>
                  <a:lnTo>
                    <a:pt x="46666" y="7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2246745" y="2546959"/>
              <a:ext cx="5100" cy="8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75000" y="116129"/>
                  </a:lnTo>
                  <a:lnTo>
                    <a:pt x="112500" y="38709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2264372" y="2550734"/>
              <a:ext cx="130800" cy="139800"/>
            </a:xfrm>
            <a:custGeom>
              <a:rect b="b" l="l" r="r" t="t"/>
              <a:pathLst>
                <a:path extrusionOk="0" h="120000" w="120000">
                  <a:moveTo>
                    <a:pt x="102932" y="119754"/>
                  </a:moveTo>
                  <a:lnTo>
                    <a:pt x="105557" y="112377"/>
                  </a:lnTo>
                  <a:lnTo>
                    <a:pt x="102932" y="93934"/>
                  </a:lnTo>
                  <a:lnTo>
                    <a:pt x="93741" y="95163"/>
                  </a:lnTo>
                  <a:lnTo>
                    <a:pt x="88490" y="106229"/>
                  </a:lnTo>
                  <a:lnTo>
                    <a:pt x="84551" y="103770"/>
                  </a:lnTo>
                  <a:lnTo>
                    <a:pt x="87177" y="91721"/>
                  </a:lnTo>
                  <a:lnTo>
                    <a:pt x="93741" y="88032"/>
                  </a:lnTo>
                  <a:lnTo>
                    <a:pt x="84551" y="81885"/>
                  </a:lnTo>
                  <a:lnTo>
                    <a:pt x="83238" y="76967"/>
                  </a:lnTo>
                  <a:lnTo>
                    <a:pt x="75361" y="74508"/>
                  </a:lnTo>
                  <a:lnTo>
                    <a:pt x="71684" y="63442"/>
                  </a:lnTo>
                  <a:lnTo>
                    <a:pt x="66433" y="58770"/>
                  </a:lnTo>
                  <a:lnTo>
                    <a:pt x="72997" y="58770"/>
                  </a:lnTo>
                  <a:lnTo>
                    <a:pt x="69059" y="55081"/>
                  </a:lnTo>
                  <a:lnTo>
                    <a:pt x="67746" y="45245"/>
                  </a:lnTo>
                  <a:lnTo>
                    <a:pt x="63807" y="45245"/>
                  </a:lnTo>
                  <a:lnTo>
                    <a:pt x="55929" y="36639"/>
                  </a:lnTo>
                  <a:lnTo>
                    <a:pt x="46739" y="32950"/>
                  </a:lnTo>
                  <a:lnTo>
                    <a:pt x="40437" y="14754"/>
                  </a:lnTo>
                  <a:lnTo>
                    <a:pt x="40437" y="18442"/>
                  </a:lnTo>
                  <a:lnTo>
                    <a:pt x="45426" y="31721"/>
                  </a:lnTo>
                  <a:lnTo>
                    <a:pt x="44113" y="41557"/>
                  </a:lnTo>
                  <a:lnTo>
                    <a:pt x="39124" y="35409"/>
                  </a:lnTo>
                  <a:lnTo>
                    <a:pt x="35185" y="36639"/>
                  </a:lnTo>
                  <a:lnTo>
                    <a:pt x="31247" y="24590"/>
                  </a:lnTo>
                  <a:lnTo>
                    <a:pt x="28621" y="26803"/>
                  </a:lnTo>
                  <a:lnTo>
                    <a:pt x="24682" y="23360"/>
                  </a:lnTo>
                  <a:lnTo>
                    <a:pt x="20743" y="23360"/>
                  </a:lnTo>
                  <a:lnTo>
                    <a:pt x="24682" y="24590"/>
                  </a:lnTo>
                  <a:lnTo>
                    <a:pt x="31247" y="35409"/>
                  </a:lnTo>
                  <a:lnTo>
                    <a:pt x="23369" y="39098"/>
                  </a:lnTo>
                  <a:lnTo>
                    <a:pt x="10240" y="31721"/>
                  </a:lnTo>
                  <a:lnTo>
                    <a:pt x="10240" y="29262"/>
                  </a:lnTo>
                  <a:lnTo>
                    <a:pt x="0" y="20901"/>
                  </a:lnTo>
                  <a:lnTo>
                    <a:pt x="1312" y="12295"/>
                  </a:lnTo>
                  <a:lnTo>
                    <a:pt x="5251" y="9836"/>
                  </a:lnTo>
                  <a:lnTo>
                    <a:pt x="12866" y="22131"/>
                  </a:lnTo>
                  <a:lnTo>
                    <a:pt x="28621" y="4918"/>
                  </a:lnTo>
                  <a:lnTo>
                    <a:pt x="40437" y="0"/>
                  </a:lnTo>
                  <a:lnTo>
                    <a:pt x="55929" y="24590"/>
                  </a:lnTo>
                  <a:lnTo>
                    <a:pt x="65120" y="28278"/>
                  </a:lnTo>
                  <a:lnTo>
                    <a:pt x="92428" y="80655"/>
                  </a:lnTo>
                  <a:lnTo>
                    <a:pt x="119737" y="93934"/>
                  </a:lnTo>
                  <a:lnTo>
                    <a:pt x="118424" y="113606"/>
                  </a:lnTo>
                  <a:lnTo>
                    <a:pt x="113172" y="119754"/>
                  </a:lnTo>
                  <a:lnTo>
                    <a:pt x="113172" y="117295"/>
                  </a:lnTo>
                  <a:lnTo>
                    <a:pt x="102932" y="11975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2266890" y="2551993"/>
              <a:ext cx="126000" cy="135900"/>
            </a:xfrm>
            <a:custGeom>
              <a:rect b="b" l="l" r="r" t="t"/>
              <a:pathLst>
                <a:path extrusionOk="0" h="120000" w="120000">
                  <a:moveTo>
                    <a:pt x="105067" y="93389"/>
                  </a:moveTo>
                  <a:lnTo>
                    <a:pt x="107782" y="113472"/>
                  </a:lnTo>
                  <a:lnTo>
                    <a:pt x="105067" y="119748"/>
                  </a:lnTo>
                  <a:lnTo>
                    <a:pt x="115656" y="117238"/>
                  </a:lnTo>
                  <a:lnTo>
                    <a:pt x="118371" y="114728"/>
                  </a:lnTo>
                  <a:lnTo>
                    <a:pt x="119728" y="94644"/>
                  </a:lnTo>
                  <a:lnTo>
                    <a:pt x="91493" y="82343"/>
                  </a:lnTo>
                  <a:lnTo>
                    <a:pt x="91493" y="82343"/>
                  </a:lnTo>
                  <a:lnTo>
                    <a:pt x="63257" y="28619"/>
                  </a:lnTo>
                  <a:lnTo>
                    <a:pt x="53755" y="25104"/>
                  </a:lnTo>
                  <a:lnTo>
                    <a:pt x="37737" y="0"/>
                  </a:lnTo>
                  <a:lnTo>
                    <a:pt x="28235" y="5020"/>
                  </a:lnTo>
                  <a:lnTo>
                    <a:pt x="10588" y="22594"/>
                  </a:lnTo>
                  <a:lnTo>
                    <a:pt x="1357" y="11297"/>
                  </a:lnTo>
                  <a:lnTo>
                    <a:pt x="0" y="11297"/>
                  </a:lnTo>
                  <a:lnTo>
                    <a:pt x="0" y="18828"/>
                  </a:lnTo>
                  <a:lnTo>
                    <a:pt x="9230" y="27615"/>
                  </a:lnTo>
                  <a:lnTo>
                    <a:pt x="9230" y="29874"/>
                  </a:lnTo>
                  <a:lnTo>
                    <a:pt x="21447" y="37405"/>
                  </a:lnTo>
                  <a:lnTo>
                    <a:pt x="26877" y="34895"/>
                  </a:lnTo>
                  <a:lnTo>
                    <a:pt x="21447" y="25104"/>
                  </a:lnTo>
                  <a:lnTo>
                    <a:pt x="13303" y="21338"/>
                  </a:lnTo>
                  <a:lnTo>
                    <a:pt x="22805" y="21338"/>
                  </a:lnTo>
                  <a:lnTo>
                    <a:pt x="26877" y="25104"/>
                  </a:lnTo>
                  <a:lnTo>
                    <a:pt x="29592" y="20083"/>
                  </a:lnTo>
                  <a:lnTo>
                    <a:pt x="33665" y="34895"/>
                  </a:lnTo>
                  <a:lnTo>
                    <a:pt x="37737" y="33640"/>
                  </a:lnTo>
                  <a:lnTo>
                    <a:pt x="41538" y="38661"/>
                  </a:lnTo>
                  <a:lnTo>
                    <a:pt x="42895" y="31129"/>
                  </a:lnTo>
                  <a:lnTo>
                    <a:pt x="37737" y="17573"/>
                  </a:lnTo>
                  <a:lnTo>
                    <a:pt x="39095" y="5020"/>
                  </a:lnTo>
                  <a:lnTo>
                    <a:pt x="46968" y="31129"/>
                  </a:lnTo>
                  <a:lnTo>
                    <a:pt x="55113" y="34895"/>
                  </a:lnTo>
                  <a:lnTo>
                    <a:pt x="63257" y="43682"/>
                  </a:lnTo>
                  <a:lnTo>
                    <a:pt x="68687" y="43682"/>
                  </a:lnTo>
                  <a:lnTo>
                    <a:pt x="70045" y="53723"/>
                  </a:lnTo>
                  <a:lnTo>
                    <a:pt x="75203" y="58744"/>
                  </a:lnTo>
                  <a:lnTo>
                    <a:pt x="68687" y="59748"/>
                  </a:lnTo>
                  <a:lnTo>
                    <a:pt x="72760" y="63514"/>
                  </a:lnTo>
                  <a:lnTo>
                    <a:pt x="75203" y="73556"/>
                  </a:lnTo>
                  <a:lnTo>
                    <a:pt x="84705" y="76066"/>
                  </a:lnTo>
                  <a:lnTo>
                    <a:pt x="86063" y="81087"/>
                  </a:lnTo>
                  <a:lnTo>
                    <a:pt x="96923" y="88619"/>
                  </a:lnTo>
                  <a:lnTo>
                    <a:pt x="88778" y="93389"/>
                  </a:lnTo>
                  <a:lnTo>
                    <a:pt x="86063" y="103430"/>
                  </a:lnTo>
                  <a:lnTo>
                    <a:pt x="87420" y="104686"/>
                  </a:lnTo>
                  <a:lnTo>
                    <a:pt x="92850" y="94644"/>
                  </a:lnTo>
                  <a:lnTo>
                    <a:pt x="105067" y="9338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2361318" y="2661494"/>
              <a:ext cx="15000" cy="25200"/>
            </a:xfrm>
            <a:custGeom>
              <a:rect b="b" l="l" r="r" t="t"/>
              <a:pathLst>
                <a:path extrusionOk="0" h="120000" w="120000">
                  <a:moveTo>
                    <a:pt x="117647" y="118604"/>
                  </a:moveTo>
                  <a:lnTo>
                    <a:pt x="117647" y="118604"/>
                  </a:lnTo>
                  <a:cubicBezTo>
                    <a:pt x="70588" y="83720"/>
                    <a:pt x="70588" y="83720"/>
                    <a:pt x="70588" y="83720"/>
                  </a:cubicBezTo>
                  <a:cubicBezTo>
                    <a:pt x="70588" y="55813"/>
                    <a:pt x="70588" y="55813"/>
                    <a:pt x="70588" y="55813"/>
                  </a:cubicBezTo>
                  <a:cubicBezTo>
                    <a:pt x="35294" y="90697"/>
                    <a:pt x="35294" y="90697"/>
                    <a:pt x="35294" y="90697"/>
                  </a:cubicBezTo>
                  <a:cubicBezTo>
                    <a:pt x="35294" y="83720"/>
                    <a:pt x="35294" y="83720"/>
                    <a:pt x="35294" y="83720"/>
                  </a:cubicBezTo>
                  <a:cubicBezTo>
                    <a:pt x="23529" y="83720"/>
                    <a:pt x="23529" y="83720"/>
                    <a:pt x="23529" y="83720"/>
                  </a:cubicBezTo>
                  <a:cubicBezTo>
                    <a:pt x="0" y="104651"/>
                    <a:pt x="0" y="104651"/>
                    <a:pt x="0" y="104651"/>
                  </a:cubicBezTo>
                  <a:cubicBezTo>
                    <a:pt x="35294" y="13953"/>
                    <a:pt x="35294" y="13953"/>
                    <a:pt x="35294" y="13953"/>
                  </a:cubicBezTo>
                  <a:cubicBezTo>
                    <a:pt x="94117" y="0"/>
                    <a:pt x="94117" y="0"/>
                    <a:pt x="94117" y="0"/>
                  </a:cubicBezTo>
                  <a:cubicBezTo>
                    <a:pt x="117647" y="48837"/>
                    <a:pt x="117647" y="48837"/>
                    <a:pt x="117647" y="48837"/>
                  </a:cubicBezTo>
                  <a:cubicBezTo>
                    <a:pt x="105882" y="83720"/>
                    <a:pt x="105882" y="83720"/>
                    <a:pt x="105882" y="83720"/>
                  </a:cubicBezTo>
                  <a:lnTo>
                    <a:pt x="117647" y="1186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2365094" y="2662753"/>
              <a:ext cx="9900" cy="18900"/>
            </a:xfrm>
            <a:custGeom>
              <a:rect b="b" l="l" r="r" t="t"/>
              <a:pathLst>
                <a:path extrusionOk="0" h="120000" w="120000">
                  <a:moveTo>
                    <a:pt x="83333" y="100000"/>
                  </a:moveTo>
                  <a:lnTo>
                    <a:pt x="83333" y="100000"/>
                  </a:lnTo>
                  <a:cubicBezTo>
                    <a:pt x="116666" y="118181"/>
                    <a:pt x="116666" y="118181"/>
                    <a:pt x="116666" y="118181"/>
                  </a:cubicBezTo>
                  <a:cubicBezTo>
                    <a:pt x="100000" y="100000"/>
                    <a:pt x="100000" y="100000"/>
                    <a:pt x="100000" y="100000"/>
                  </a:cubicBezTo>
                  <a:cubicBezTo>
                    <a:pt x="116666" y="54545"/>
                    <a:pt x="116666" y="54545"/>
                    <a:pt x="116666" y="54545"/>
                  </a:cubicBezTo>
                  <a:cubicBezTo>
                    <a:pt x="83333" y="0"/>
                    <a:pt x="83333" y="0"/>
                    <a:pt x="83333" y="0"/>
                  </a:cubicBezTo>
                  <a:cubicBezTo>
                    <a:pt x="33333" y="18181"/>
                    <a:pt x="33333" y="18181"/>
                    <a:pt x="33333" y="18181"/>
                  </a:cubicBezTo>
                  <a:cubicBezTo>
                    <a:pt x="0" y="90909"/>
                    <a:pt x="0" y="90909"/>
                    <a:pt x="0" y="90909"/>
                  </a:cubicBezTo>
                  <a:cubicBezTo>
                    <a:pt x="0" y="90909"/>
                    <a:pt x="0" y="90909"/>
                    <a:pt x="16666" y="90909"/>
                  </a:cubicBezTo>
                  <a:cubicBezTo>
                    <a:pt x="83333" y="36363"/>
                    <a:pt x="83333" y="36363"/>
                    <a:pt x="83333" y="36363"/>
                  </a:cubicBezTo>
                  <a:lnTo>
                    <a:pt x="83333" y="10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2324805" y="2645133"/>
              <a:ext cx="6300" cy="12600"/>
            </a:xfrm>
            <a:custGeom>
              <a:rect b="b" l="l" r="r" t="t"/>
              <a:pathLst>
                <a:path extrusionOk="0" h="120000" w="120000">
                  <a:moveTo>
                    <a:pt x="114285" y="117391"/>
                  </a:moveTo>
                  <a:lnTo>
                    <a:pt x="0" y="52173"/>
                  </a:lnTo>
                  <a:lnTo>
                    <a:pt x="114285" y="0"/>
                  </a:lnTo>
                  <a:lnTo>
                    <a:pt x="114285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326065" y="2648908"/>
              <a:ext cx="2700" cy="5100"/>
            </a:xfrm>
            <a:custGeom>
              <a:rect b="b" l="l" r="r" t="t"/>
              <a:pathLst>
                <a:path extrusionOk="0" h="120000" w="120000">
                  <a:moveTo>
                    <a:pt x="0" y="37500"/>
                  </a:moveTo>
                  <a:lnTo>
                    <a:pt x="109090" y="112500"/>
                  </a:lnTo>
                  <a:lnTo>
                    <a:pt x="109090" y="0"/>
                  </a:lnTo>
                  <a:lnTo>
                    <a:pt x="0" y="37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2313475" y="2636322"/>
              <a:ext cx="7500" cy="21300"/>
            </a:xfrm>
            <a:custGeom>
              <a:rect b="b" l="l" r="r" t="t"/>
              <a:pathLst>
                <a:path extrusionOk="0" h="120000" w="120000">
                  <a:moveTo>
                    <a:pt x="115384" y="118421"/>
                  </a:moveTo>
                  <a:lnTo>
                    <a:pt x="0" y="55263"/>
                  </a:lnTo>
                  <a:lnTo>
                    <a:pt x="92307" y="0"/>
                  </a:lnTo>
                  <a:lnTo>
                    <a:pt x="115384" y="11842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2314733" y="2641356"/>
              <a:ext cx="2700" cy="8700"/>
            </a:xfrm>
            <a:custGeom>
              <a:rect b="b" l="l" r="r" t="t"/>
              <a:pathLst>
                <a:path extrusionOk="0" h="120000" w="120000">
                  <a:moveTo>
                    <a:pt x="0" y="58064"/>
                  </a:moveTo>
                  <a:lnTo>
                    <a:pt x="109090" y="116129"/>
                  </a:lnTo>
                  <a:lnTo>
                    <a:pt x="109090" y="0"/>
                  </a:lnTo>
                  <a:lnTo>
                    <a:pt x="0" y="580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2344950" y="2647650"/>
              <a:ext cx="7500" cy="7500"/>
            </a:xfrm>
            <a:custGeom>
              <a:rect b="b" l="l" r="r" t="t"/>
              <a:pathLst>
                <a:path extrusionOk="0" h="120000" w="120000">
                  <a:moveTo>
                    <a:pt x="67200" y="115384"/>
                  </a:moveTo>
                  <a:lnTo>
                    <a:pt x="0" y="69230"/>
                  </a:lnTo>
                  <a:lnTo>
                    <a:pt x="48000" y="0"/>
                  </a:lnTo>
                  <a:lnTo>
                    <a:pt x="115200" y="46153"/>
                  </a:lnTo>
                  <a:lnTo>
                    <a:pt x="672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2347468" y="2648908"/>
              <a:ext cx="1200" cy="2700"/>
            </a:xfrm>
            <a:custGeom>
              <a:rect b="b" l="l" r="r" t="t"/>
              <a:pathLst>
                <a:path extrusionOk="0" h="120000" w="120000">
                  <a:moveTo>
                    <a:pt x="0" y="54545"/>
                  </a:moveTo>
                  <a:lnTo>
                    <a:pt x="96000" y="109090"/>
                  </a:lnTo>
                  <a:lnTo>
                    <a:pt x="96000" y="54545"/>
                  </a:lnTo>
                  <a:lnTo>
                    <a:pt x="0" y="0"/>
                  </a:lnTo>
                  <a:lnTo>
                    <a:pt x="0" y="5454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2326065" y="2627512"/>
              <a:ext cx="21300" cy="22500"/>
            </a:xfrm>
            <a:custGeom>
              <a:rect b="b" l="l" r="r" t="t"/>
              <a:pathLst>
                <a:path extrusionOk="0" h="120000" w="120000">
                  <a:moveTo>
                    <a:pt x="55263" y="118518"/>
                  </a:moveTo>
                  <a:lnTo>
                    <a:pt x="47368" y="59259"/>
                  </a:lnTo>
                  <a:lnTo>
                    <a:pt x="0" y="0"/>
                  </a:lnTo>
                  <a:lnTo>
                    <a:pt x="86842" y="22222"/>
                  </a:lnTo>
                  <a:lnTo>
                    <a:pt x="118421" y="81481"/>
                  </a:lnTo>
                  <a:lnTo>
                    <a:pt x="86842" y="59259"/>
                  </a:lnTo>
                  <a:lnTo>
                    <a:pt x="94736" y="103703"/>
                  </a:lnTo>
                  <a:lnTo>
                    <a:pt x="55263" y="11851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2331101" y="2630029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2173" y="45454"/>
                  </a:lnTo>
                  <a:lnTo>
                    <a:pt x="65217" y="118181"/>
                  </a:lnTo>
                  <a:lnTo>
                    <a:pt x="104347" y="109090"/>
                  </a:lnTo>
                  <a:lnTo>
                    <a:pt x="78260" y="27272"/>
                  </a:lnTo>
                  <a:lnTo>
                    <a:pt x="117391" y="54545"/>
                  </a:lnTo>
                  <a:lnTo>
                    <a:pt x="91304" y="18181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2323547" y="2636322"/>
              <a:ext cx="9900" cy="9900"/>
            </a:xfrm>
            <a:custGeom>
              <a:rect b="b" l="l" r="r" t="t"/>
              <a:pathLst>
                <a:path extrusionOk="0" h="120000" w="120000">
                  <a:moveTo>
                    <a:pt x="66666" y="116666"/>
                  </a:moveTo>
                  <a:lnTo>
                    <a:pt x="0" y="16666"/>
                  </a:lnTo>
                  <a:lnTo>
                    <a:pt x="50000" y="0"/>
                  </a:lnTo>
                  <a:lnTo>
                    <a:pt x="116666" y="33333"/>
                  </a:lnTo>
                  <a:lnTo>
                    <a:pt x="66666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2326065" y="2637581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0" y="28571"/>
                  </a:moveTo>
                  <a:lnTo>
                    <a:pt x="75000" y="114285"/>
                  </a:lnTo>
                  <a:lnTo>
                    <a:pt x="112500" y="57142"/>
                  </a:lnTo>
                  <a:lnTo>
                    <a:pt x="37500" y="0"/>
                  </a:lnTo>
                  <a:lnTo>
                    <a:pt x="0" y="28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2304661" y="2617442"/>
              <a:ext cx="13800" cy="24000"/>
            </a:xfrm>
            <a:custGeom>
              <a:rect b="b" l="l" r="r" t="t"/>
              <a:pathLst>
                <a:path extrusionOk="0" h="120000" w="120000">
                  <a:moveTo>
                    <a:pt x="45600" y="118588"/>
                  </a:moveTo>
                  <a:lnTo>
                    <a:pt x="45600" y="69176"/>
                  </a:lnTo>
                  <a:lnTo>
                    <a:pt x="0" y="26823"/>
                  </a:lnTo>
                  <a:lnTo>
                    <a:pt x="12000" y="0"/>
                  </a:lnTo>
                  <a:lnTo>
                    <a:pt x="93600" y="33882"/>
                  </a:lnTo>
                  <a:lnTo>
                    <a:pt x="117600" y="69176"/>
                  </a:lnTo>
                  <a:lnTo>
                    <a:pt x="45600" y="118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2307179" y="2619960"/>
              <a:ext cx="9900" cy="17700"/>
            </a:xfrm>
            <a:custGeom>
              <a:rect b="b" l="l" r="r" t="t"/>
              <a:pathLst>
                <a:path extrusionOk="0" h="120000" w="120000">
                  <a:moveTo>
                    <a:pt x="0" y="19672"/>
                  </a:moveTo>
                  <a:lnTo>
                    <a:pt x="65142" y="78688"/>
                  </a:lnTo>
                  <a:lnTo>
                    <a:pt x="65142" y="118032"/>
                  </a:lnTo>
                  <a:lnTo>
                    <a:pt x="116571" y="78688"/>
                  </a:lnTo>
                  <a:lnTo>
                    <a:pt x="99428" y="39344"/>
                  </a:lnTo>
                  <a:lnTo>
                    <a:pt x="17142" y="0"/>
                  </a:lnTo>
                  <a:lnTo>
                    <a:pt x="0" y="1967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2020119" y="2606114"/>
              <a:ext cx="35100" cy="33900"/>
            </a:xfrm>
            <a:custGeom>
              <a:rect b="b" l="l" r="r" t="t"/>
              <a:pathLst>
                <a:path extrusionOk="0" h="120000" w="120000">
                  <a:moveTo>
                    <a:pt x="19200" y="119000"/>
                  </a:moveTo>
                  <a:lnTo>
                    <a:pt x="19200" y="119000"/>
                  </a:lnTo>
                  <a:cubicBezTo>
                    <a:pt x="19200" y="94000"/>
                    <a:pt x="19200" y="94000"/>
                    <a:pt x="19200" y="94000"/>
                  </a:cubicBezTo>
                  <a:cubicBezTo>
                    <a:pt x="4800" y="109000"/>
                    <a:pt x="4800" y="109000"/>
                    <a:pt x="4800" y="109000"/>
                  </a:cubicBezTo>
                  <a:cubicBezTo>
                    <a:pt x="0" y="20000"/>
                    <a:pt x="0" y="20000"/>
                    <a:pt x="0" y="20000"/>
                  </a:cubicBezTo>
                  <a:cubicBezTo>
                    <a:pt x="24000" y="49000"/>
                    <a:pt x="24000" y="49000"/>
                    <a:pt x="24000" y="49000"/>
                  </a:cubicBezTo>
                  <a:cubicBezTo>
                    <a:pt x="28800" y="0"/>
                    <a:pt x="28800" y="0"/>
                    <a:pt x="28800" y="0"/>
                  </a:cubicBezTo>
                  <a:cubicBezTo>
                    <a:pt x="43200" y="15000"/>
                    <a:pt x="43200" y="15000"/>
                    <a:pt x="43200" y="15000"/>
                  </a:cubicBezTo>
                  <a:cubicBezTo>
                    <a:pt x="91200" y="0"/>
                    <a:pt x="91200" y="0"/>
                    <a:pt x="91200" y="0"/>
                  </a:cubicBezTo>
                  <a:lnTo>
                    <a:pt x="91200" y="0"/>
                  </a:lnTo>
                  <a:cubicBezTo>
                    <a:pt x="91200" y="0"/>
                    <a:pt x="91200" y="0"/>
                    <a:pt x="96000" y="25000"/>
                  </a:cubicBezTo>
                  <a:cubicBezTo>
                    <a:pt x="119040" y="35000"/>
                    <a:pt x="119040" y="35000"/>
                    <a:pt x="119040" y="35000"/>
                  </a:cubicBezTo>
                  <a:cubicBezTo>
                    <a:pt x="86400" y="40000"/>
                    <a:pt x="86400" y="40000"/>
                    <a:pt x="86400" y="40000"/>
                  </a:cubicBezTo>
                  <a:cubicBezTo>
                    <a:pt x="96000" y="59000"/>
                    <a:pt x="96000" y="59000"/>
                    <a:pt x="96000" y="59000"/>
                  </a:cubicBezTo>
                  <a:cubicBezTo>
                    <a:pt x="52800" y="79000"/>
                    <a:pt x="52800" y="79000"/>
                    <a:pt x="52800" y="79000"/>
                  </a:cubicBezTo>
                  <a:lnTo>
                    <a:pt x="19200" y="119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2021379" y="2607373"/>
              <a:ext cx="30300" cy="29100"/>
            </a:xfrm>
            <a:custGeom>
              <a:rect b="b" l="l" r="r" t="t"/>
              <a:pathLst>
                <a:path extrusionOk="0" h="120000" w="120000">
                  <a:moveTo>
                    <a:pt x="22857" y="94800"/>
                  </a:moveTo>
                  <a:lnTo>
                    <a:pt x="22857" y="94800"/>
                  </a:lnTo>
                  <a:cubicBezTo>
                    <a:pt x="22857" y="118800"/>
                    <a:pt x="22857" y="118800"/>
                    <a:pt x="22857" y="118800"/>
                  </a:cubicBezTo>
                  <a:cubicBezTo>
                    <a:pt x="51428" y="82800"/>
                    <a:pt x="51428" y="82800"/>
                    <a:pt x="51428" y="82800"/>
                  </a:cubicBezTo>
                  <a:cubicBezTo>
                    <a:pt x="102857" y="64800"/>
                    <a:pt x="102857" y="64800"/>
                    <a:pt x="102857" y="64800"/>
                  </a:cubicBezTo>
                  <a:cubicBezTo>
                    <a:pt x="85714" y="36000"/>
                    <a:pt x="85714" y="36000"/>
                    <a:pt x="85714" y="36000"/>
                  </a:cubicBezTo>
                  <a:cubicBezTo>
                    <a:pt x="118857" y="36000"/>
                    <a:pt x="118857" y="36000"/>
                    <a:pt x="118857" y="36000"/>
                  </a:cubicBezTo>
                  <a:cubicBezTo>
                    <a:pt x="102857" y="24000"/>
                    <a:pt x="102857" y="24000"/>
                    <a:pt x="102857" y="24000"/>
                  </a:cubicBezTo>
                  <a:lnTo>
                    <a:pt x="102857" y="24000"/>
                  </a:lnTo>
                  <a:cubicBezTo>
                    <a:pt x="102857" y="18000"/>
                    <a:pt x="102857" y="6000"/>
                    <a:pt x="97142" y="0"/>
                  </a:cubicBezTo>
                  <a:cubicBezTo>
                    <a:pt x="45714" y="18000"/>
                    <a:pt x="45714" y="18000"/>
                    <a:pt x="45714" y="18000"/>
                  </a:cubicBezTo>
                  <a:cubicBezTo>
                    <a:pt x="34285" y="6000"/>
                    <a:pt x="34285" y="6000"/>
                    <a:pt x="34285" y="6000"/>
                  </a:cubicBezTo>
                  <a:cubicBezTo>
                    <a:pt x="28571" y="64800"/>
                    <a:pt x="28571" y="64800"/>
                    <a:pt x="28571" y="64800"/>
                  </a:cubicBezTo>
                  <a:cubicBezTo>
                    <a:pt x="0" y="36000"/>
                    <a:pt x="0" y="36000"/>
                    <a:pt x="0" y="36000"/>
                  </a:cubicBezTo>
                  <a:cubicBezTo>
                    <a:pt x="5714" y="112800"/>
                    <a:pt x="5714" y="112800"/>
                    <a:pt x="5714" y="112800"/>
                  </a:cubicBezTo>
                  <a:lnTo>
                    <a:pt x="22857" y="94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2315993" y="2599821"/>
              <a:ext cx="16500" cy="32700"/>
            </a:xfrm>
            <a:custGeom>
              <a:rect b="b" l="l" r="r" t="t"/>
              <a:pathLst>
                <a:path extrusionOk="0" h="120000" w="120000">
                  <a:moveTo>
                    <a:pt x="42857" y="118956"/>
                  </a:moveTo>
                  <a:lnTo>
                    <a:pt x="10714" y="108521"/>
                  </a:lnTo>
                  <a:lnTo>
                    <a:pt x="42857" y="73043"/>
                  </a:lnTo>
                  <a:lnTo>
                    <a:pt x="0" y="26086"/>
                  </a:lnTo>
                  <a:lnTo>
                    <a:pt x="10714" y="0"/>
                  </a:lnTo>
                  <a:lnTo>
                    <a:pt x="85714" y="0"/>
                  </a:lnTo>
                  <a:lnTo>
                    <a:pt x="85714" y="41739"/>
                  </a:lnTo>
                  <a:lnTo>
                    <a:pt x="117857" y="77217"/>
                  </a:lnTo>
                  <a:lnTo>
                    <a:pt x="42857" y="11895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2317251" y="2601080"/>
              <a:ext cx="12600" cy="29100"/>
            </a:xfrm>
            <a:custGeom>
              <a:rect b="b" l="l" r="r" t="t"/>
              <a:pathLst>
                <a:path extrusionOk="0" h="120000" w="120000">
                  <a:moveTo>
                    <a:pt x="26086" y="118800"/>
                  </a:moveTo>
                  <a:lnTo>
                    <a:pt x="39130" y="118800"/>
                  </a:lnTo>
                  <a:lnTo>
                    <a:pt x="117391" y="82800"/>
                  </a:lnTo>
                  <a:lnTo>
                    <a:pt x="78260" y="42000"/>
                  </a:lnTo>
                  <a:lnTo>
                    <a:pt x="65217" y="0"/>
                  </a:lnTo>
                  <a:lnTo>
                    <a:pt x="13043" y="0"/>
                  </a:lnTo>
                  <a:lnTo>
                    <a:pt x="0" y="18000"/>
                  </a:lnTo>
                  <a:lnTo>
                    <a:pt x="65217" y="78000"/>
                  </a:lnTo>
                  <a:lnTo>
                    <a:pt x="26086" y="118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2292071" y="2594787"/>
              <a:ext cx="22500" cy="29100"/>
            </a:xfrm>
            <a:custGeom>
              <a:rect b="b" l="l" r="r" t="t"/>
              <a:pathLst>
                <a:path extrusionOk="0" h="120000" w="120000">
                  <a:moveTo>
                    <a:pt x="45000" y="118800"/>
                  </a:moveTo>
                  <a:lnTo>
                    <a:pt x="0" y="36000"/>
                  </a:lnTo>
                  <a:lnTo>
                    <a:pt x="45000" y="0"/>
                  </a:lnTo>
                  <a:lnTo>
                    <a:pt x="75000" y="24000"/>
                  </a:lnTo>
                  <a:lnTo>
                    <a:pt x="118500" y="36000"/>
                  </a:lnTo>
                  <a:lnTo>
                    <a:pt x="118500" y="102000"/>
                  </a:lnTo>
                  <a:lnTo>
                    <a:pt x="60000" y="72000"/>
                  </a:lnTo>
                  <a:lnTo>
                    <a:pt x="45000" y="118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2293330" y="2598562"/>
              <a:ext cx="20100" cy="21300"/>
            </a:xfrm>
            <a:custGeom>
              <a:rect b="b" l="l" r="r" t="t"/>
              <a:pathLst>
                <a:path extrusionOk="0" h="120000" w="120000">
                  <a:moveTo>
                    <a:pt x="0" y="31578"/>
                  </a:moveTo>
                  <a:lnTo>
                    <a:pt x="42857" y="118421"/>
                  </a:lnTo>
                  <a:lnTo>
                    <a:pt x="60000" y="71052"/>
                  </a:lnTo>
                  <a:lnTo>
                    <a:pt x="118285" y="102631"/>
                  </a:lnTo>
                  <a:lnTo>
                    <a:pt x="118285" y="39473"/>
                  </a:lnTo>
                  <a:lnTo>
                    <a:pt x="77142" y="23684"/>
                  </a:lnTo>
                  <a:lnTo>
                    <a:pt x="42857" y="0"/>
                  </a:lnTo>
                  <a:lnTo>
                    <a:pt x="0" y="3157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2039005" y="2591011"/>
              <a:ext cx="18900" cy="12600"/>
            </a:xfrm>
            <a:custGeom>
              <a:rect b="b" l="l" r="r" t="t"/>
              <a:pathLst>
                <a:path extrusionOk="0" h="120000" w="120000">
                  <a:moveTo>
                    <a:pt x="18461" y="117391"/>
                  </a:moveTo>
                  <a:lnTo>
                    <a:pt x="0" y="65217"/>
                  </a:lnTo>
                  <a:lnTo>
                    <a:pt x="36923" y="39130"/>
                  </a:lnTo>
                  <a:lnTo>
                    <a:pt x="81230" y="0"/>
                  </a:lnTo>
                  <a:lnTo>
                    <a:pt x="118153" y="65217"/>
                  </a:lnTo>
                  <a:lnTo>
                    <a:pt x="18461" y="1173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2040264" y="2592270"/>
              <a:ext cx="13800" cy="9900"/>
            </a:xfrm>
            <a:custGeom>
              <a:rect b="b" l="l" r="r" t="t"/>
              <a:pathLst>
                <a:path extrusionOk="0" h="120000" w="120000">
                  <a:moveTo>
                    <a:pt x="0" y="66666"/>
                  </a:moveTo>
                  <a:lnTo>
                    <a:pt x="24000" y="116666"/>
                  </a:lnTo>
                  <a:lnTo>
                    <a:pt x="117600" y="66666"/>
                  </a:lnTo>
                  <a:lnTo>
                    <a:pt x="93600" y="0"/>
                  </a:lnTo>
                  <a:lnTo>
                    <a:pt x="48000" y="50000"/>
                  </a:lnTo>
                  <a:lnTo>
                    <a:pt x="0" y="6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2117065" y="2533113"/>
              <a:ext cx="15000" cy="18900"/>
            </a:xfrm>
            <a:custGeom>
              <a:rect b="b" l="l" r="r" t="t"/>
              <a:pathLst>
                <a:path extrusionOk="0" h="120000" w="120000">
                  <a:moveTo>
                    <a:pt x="0" y="118153"/>
                  </a:moveTo>
                  <a:lnTo>
                    <a:pt x="32727" y="62769"/>
                  </a:lnTo>
                  <a:lnTo>
                    <a:pt x="106909" y="0"/>
                  </a:lnTo>
                  <a:lnTo>
                    <a:pt x="117818" y="18461"/>
                  </a:lnTo>
                  <a:lnTo>
                    <a:pt x="74181" y="73846"/>
                  </a:lnTo>
                  <a:lnTo>
                    <a:pt x="63272" y="108923"/>
                  </a:lnTo>
                  <a:lnTo>
                    <a:pt x="0" y="1181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2119584" y="2535630"/>
              <a:ext cx="11400" cy="13800"/>
            </a:xfrm>
            <a:custGeom>
              <a:rect b="b" l="l" r="r" t="t"/>
              <a:pathLst>
                <a:path extrusionOk="0" h="120000" w="120000">
                  <a:moveTo>
                    <a:pt x="15000" y="57600"/>
                  </a:moveTo>
                  <a:lnTo>
                    <a:pt x="0" y="117600"/>
                  </a:lnTo>
                  <a:lnTo>
                    <a:pt x="42000" y="105600"/>
                  </a:lnTo>
                  <a:lnTo>
                    <a:pt x="57000" y="57600"/>
                  </a:lnTo>
                  <a:lnTo>
                    <a:pt x="117000" y="0"/>
                  </a:lnTo>
                  <a:lnTo>
                    <a:pt x="117000" y="0"/>
                  </a:lnTo>
                  <a:lnTo>
                    <a:pt x="15000" y="576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6"/>
            <p:cNvSpPr/>
            <p:nvPr/>
          </p:nvSpPr>
          <p:spPr>
            <a:xfrm>
              <a:off x="1817416" y="2533113"/>
              <a:ext cx="33900" cy="18900"/>
            </a:xfrm>
            <a:custGeom>
              <a:rect b="b" l="l" r="r" t="t"/>
              <a:pathLst>
                <a:path extrusionOk="0" h="120000" w="120000">
                  <a:moveTo>
                    <a:pt x="84000" y="118153"/>
                  </a:moveTo>
                  <a:lnTo>
                    <a:pt x="30000" y="90461"/>
                  </a:lnTo>
                  <a:lnTo>
                    <a:pt x="0" y="27692"/>
                  </a:lnTo>
                  <a:lnTo>
                    <a:pt x="44000" y="27692"/>
                  </a:lnTo>
                  <a:lnTo>
                    <a:pt x="69000" y="0"/>
                  </a:lnTo>
                  <a:lnTo>
                    <a:pt x="114000" y="9230"/>
                  </a:lnTo>
                  <a:lnTo>
                    <a:pt x="119000" y="73846"/>
                  </a:lnTo>
                  <a:lnTo>
                    <a:pt x="99000" y="90461"/>
                  </a:lnTo>
                  <a:lnTo>
                    <a:pt x="84000" y="1181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6"/>
            <p:cNvSpPr/>
            <p:nvPr/>
          </p:nvSpPr>
          <p:spPr>
            <a:xfrm>
              <a:off x="1822452" y="2534372"/>
              <a:ext cx="29100" cy="15000"/>
            </a:xfrm>
            <a:custGeom>
              <a:rect b="b" l="l" r="r" t="t"/>
              <a:pathLst>
                <a:path extrusionOk="0" h="120000" w="120000">
                  <a:moveTo>
                    <a:pt x="22800" y="85090"/>
                  </a:moveTo>
                  <a:lnTo>
                    <a:pt x="82800" y="117818"/>
                  </a:lnTo>
                  <a:lnTo>
                    <a:pt x="100800" y="85090"/>
                  </a:lnTo>
                  <a:lnTo>
                    <a:pt x="118800" y="76363"/>
                  </a:lnTo>
                  <a:lnTo>
                    <a:pt x="112800" y="10909"/>
                  </a:lnTo>
                  <a:lnTo>
                    <a:pt x="64800" y="0"/>
                  </a:lnTo>
                  <a:lnTo>
                    <a:pt x="34800" y="32727"/>
                  </a:lnTo>
                  <a:lnTo>
                    <a:pt x="0" y="32727"/>
                  </a:lnTo>
                  <a:lnTo>
                    <a:pt x="22800" y="8509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134692" y="2528079"/>
              <a:ext cx="11400" cy="8700"/>
            </a:xfrm>
            <a:custGeom>
              <a:rect b="b" l="l" r="r" t="t"/>
              <a:pathLst>
                <a:path extrusionOk="0" h="120000" w="120000">
                  <a:moveTo>
                    <a:pt x="14634" y="116129"/>
                  </a:moveTo>
                  <a:lnTo>
                    <a:pt x="0" y="0"/>
                  </a:lnTo>
                  <a:lnTo>
                    <a:pt x="117073" y="38709"/>
                  </a:lnTo>
                  <a:lnTo>
                    <a:pt x="14634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2135950" y="2531855"/>
              <a:ext cx="6300" cy="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28571" y="109090"/>
                  </a:lnTo>
                  <a:lnTo>
                    <a:pt x="114285" y="54545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6"/>
            <p:cNvSpPr/>
            <p:nvPr/>
          </p:nvSpPr>
          <p:spPr>
            <a:xfrm>
              <a:off x="1852668" y="2518009"/>
              <a:ext cx="17700" cy="17700"/>
            </a:xfrm>
            <a:custGeom>
              <a:rect b="b" l="l" r="r" t="t"/>
              <a:pathLst>
                <a:path extrusionOk="0" h="120000" w="120000">
                  <a:moveTo>
                    <a:pt x="60000" y="118032"/>
                  </a:moveTo>
                  <a:lnTo>
                    <a:pt x="50000" y="59016"/>
                  </a:lnTo>
                  <a:lnTo>
                    <a:pt x="0" y="39344"/>
                  </a:lnTo>
                  <a:lnTo>
                    <a:pt x="40000" y="0"/>
                  </a:lnTo>
                  <a:lnTo>
                    <a:pt x="108000" y="19672"/>
                  </a:lnTo>
                  <a:lnTo>
                    <a:pt x="118000" y="68852"/>
                  </a:lnTo>
                  <a:lnTo>
                    <a:pt x="60000" y="11803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6"/>
            <p:cNvSpPr/>
            <p:nvPr/>
          </p:nvSpPr>
          <p:spPr>
            <a:xfrm>
              <a:off x="1856445" y="2520527"/>
              <a:ext cx="12600" cy="12600"/>
            </a:xfrm>
            <a:custGeom>
              <a:rect b="b" l="l" r="r" t="t"/>
              <a:pathLst>
                <a:path extrusionOk="0" h="120000" w="120000">
                  <a:moveTo>
                    <a:pt x="0" y="39130"/>
                  </a:moveTo>
                  <a:lnTo>
                    <a:pt x="53333" y="65217"/>
                  </a:lnTo>
                  <a:lnTo>
                    <a:pt x="64000" y="117391"/>
                  </a:lnTo>
                  <a:lnTo>
                    <a:pt x="117333" y="65217"/>
                  </a:lnTo>
                  <a:lnTo>
                    <a:pt x="117333" y="26086"/>
                  </a:lnTo>
                  <a:lnTo>
                    <a:pt x="40000" y="0"/>
                  </a:lnTo>
                  <a:lnTo>
                    <a:pt x="0" y="391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1755723" y="2422353"/>
              <a:ext cx="50400" cy="27600"/>
            </a:xfrm>
            <a:custGeom>
              <a:rect b="b" l="l" r="r" t="t"/>
              <a:pathLst>
                <a:path extrusionOk="0" h="120000" w="120000">
                  <a:moveTo>
                    <a:pt x="75428" y="118736"/>
                  </a:moveTo>
                  <a:lnTo>
                    <a:pt x="72000" y="99789"/>
                  </a:lnTo>
                  <a:lnTo>
                    <a:pt x="41142" y="68210"/>
                  </a:lnTo>
                  <a:lnTo>
                    <a:pt x="17142" y="80842"/>
                  </a:lnTo>
                  <a:lnTo>
                    <a:pt x="0" y="49263"/>
                  </a:lnTo>
                  <a:lnTo>
                    <a:pt x="3428" y="0"/>
                  </a:lnTo>
                  <a:lnTo>
                    <a:pt x="30857" y="31578"/>
                  </a:lnTo>
                  <a:lnTo>
                    <a:pt x="51428" y="12631"/>
                  </a:lnTo>
                  <a:lnTo>
                    <a:pt x="88457" y="68210"/>
                  </a:lnTo>
                  <a:lnTo>
                    <a:pt x="105599" y="61894"/>
                  </a:lnTo>
                  <a:lnTo>
                    <a:pt x="119314" y="99789"/>
                  </a:lnTo>
                  <a:lnTo>
                    <a:pt x="102171" y="93473"/>
                  </a:lnTo>
                  <a:lnTo>
                    <a:pt x="88457" y="112421"/>
                  </a:lnTo>
                  <a:lnTo>
                    <a:pt x="75428" y="11873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1756982" y="2424870"/>
              <a:ext cx="44100" cy="22500"/>
            </a:xfrm>
            <a:custGeom>
              <a:rect b="b" l="l" r="r" t="t"/>
              <a:pathLst>
                <a:path extrusionOk="0" h="120000" w="120000">
                  <a:moveTo>
                    <a:pt x="42580" y="51000"/>
                  </a:moveTo>
                  <a:lnTo>
                    <a:pt x="81290" y="103500"/>
                  </a:lnTo>
                  <a:lnTo>
                    <a:pt x="85161" y="118500"/>
                  </a:lnTo>
                  <a:lnTo>
                    <a:pt x="92129" y="111000"/>
                  </a:lnTo>
                  <a:lnTo>
                    <a:pt x="107612" y="88500"/>
                  </a:lnTo>
                  <a:lnTo>
                    <a:pt x="119225" y="96000"/>
                  </a:lnTo>
                  <a:lnTo>
                    <a:pt x="111483" y="66000"/>
                  </a:lnTo>
                  <a:lnTo>
                    <a:pt x="96000" y="81000"/>
                  </a:lnTo>
                  <a:lnTo>
                    <a:pt x="54193" y="7500"/>
                  </a:lnTo>
                  <a:lnTo>
                    <a:pt x="30967" y="30000"/>
                  </a:lnTo>
                  <a:lnTo>
                    <a:pt x="3870" y="0"/>
                  </a:lnTo>
                  <a:lnTo>
                    <a:pt x="0" y="43500"/>
                  </a:lnTo>
                  <a:lnTo>
                    <a:pt x="15483" y="73500"/>
                  </a:lnTo>
                  <a:lnTo>
                    <a:pt x="42580" y="51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2586684" y="3168727"/>
              <a:ext cx="454500" cy="300600"/>
            </a:xfrm>
            <a:custGeom>
              <a:rect b="b" l="l" r="r" t="t"/>
              <a:pathLst>
                <a:path extrusionOk="0" h="120000" w="120000">
                  <a:moveTo>
                    <a:pt x="88155" y="110199"/>
                  </a:moveTo>
                  <a:lnTo>
                    <a:pt x="88155" y="110199"/>
                  </a:lnTo>
                  <a:lnTo>
                    <a:pt x="88155" y="110199"/>
                  </a:lnTo>
                  <a:cubicBezTo>
                    <a:pt x="94102" y="113048"/>
                    <a:pt x="94102" y="113048"/>
                    <a:pt x="94102" y="113048"/>
                  </a:cubicBezTo>
                  <a:cubicBezTo>
                    <a:pt x="98996" y="119886"/>
                    <a:pt x="98996" y="119886"/>
                    <a:pt x="98996" y="119886"/>
                  </a:cubicBezTo>
                  <a:cubicBezTo>
                    <a:pt x="101254" y="110769"/>
                    <a:pt x="101254" y="110769"/>
                    <a:pt x="101254" y="110769"/>
                  </a:cubicBezTo>
                  <a:cubicBezTo>
                    <a:pt x="105696" y="109629"/>
                    <a:pt x="105696" y="109629"/>
                    <a:pt x="105696" y="109629"/>
                  </a:cubicBezTo>
                  <a:cubicBezTo>
                    <a:pt x="101254" y="102336"/>
                    <a:pt x="101254" y="102336"/>
                    <a:pt x="101254" y="102336"/>
                  </a:cubicBezTo>
                  <a:cubicBezTo>
                    <a:pt x="103814" y="102336"/>
                    <a:pt x="103814" y="102336"/>
                    <a:pt x="103814" y="102336"/>
                  </a:cubicBezTo>
                  <a:cubicBezTo>
                    <a:pt x="103814" y="99487"/>
                    <a:pt x="103814" y="99487"/>
                    <a:pt x="103814" y="99487"/>
                  </a:cubicBezTo>
                  <a:cubicBezTo>
                    <a:pt x="110966" y="98917"/>
                    <a:pt x="110966" y="98917"/>
                    <a:pt x="110966" y="98917"/>
                  </a:cubicBezTo>
                  <a:cubicBezTo>
                    <a:pt x="112471" y="98347"/>
                    <a:pt x="112471" y="98347"/>
                    <a:pt x="112471" y="98347"/>
                  </a:cubicBezTo>
                  <a:cubicBezTo>
                    <a:pt x="114278" y="94358"/>
                    <a:pt x="114278" y="94358"/>
                    <a:pt x="114278" y="94358"/>
                  </a:cubicBezTo>
                  <a:cubicBezTo>
                    <a:pt x="114654" y="96068"/>
                    <a:pt x="114654" y="96068"/>
                    <a:pt x="114654" y="96068"/>
                  </a:cubicBezTo>
                  <a:cubicBezTo>
                    <a:pt x="115407" y="91509"/>
                    <a:pt x="115407" y="91509"/>
                    <a:pt x="115407" y="91509"/>
                  </a:cubicBezTo>
                  <a:cubicBezTo>
                    <a:pt x="115784" y="96638"/>
                    <a:pt x="115784" y="96638"/>
                    <a:pt x="115784" y="96638"/>
                  </a:cubicBezTo>
                  <a:cubicBezTo>
                    <a:pt x="117666" y="91054"/>
                    <a:pt x="117666" y="91054"/>
                    <a:pt x="117666" y="91054"/>
                  </a:cubicBezTo>
                  <a:cubicBezTo>
                    <a:pt x="116913" y="87635"/>
                    <a:pt x="116913" y="87635"/>
                    <a:pt x="116913" y="87635"/>
                  </a:cubicBezTo>
                  <a:cubicBezTo>
                    <a:pt x="118042" y="83076"/>
                    <a:pt x="118042" y="83076"/>
                    <a:pt x="118042" y="83076"/>
                  </a:cubicBezTo>
                  <a:cubicBezTo>
                    <a:pt x="119924" y="80227"/>
                    <a:pt x="119924" y="80227"/>
                    <a:pt x="119924" y="80227"/>
                  </a:cubicBezTo>
                  <a:cubicBezTo>
                    <a:pt x="119548" y="76353"/>
                    <a:pt x="119548" y="76353"/>
                    <a:pt x="119548" y="76353"/>
                  </a:cubicBezTo>
                  <a:cubicBezTo>
                    <a:pt x="114654" y="75213"/>
                    <a:pt x="114654" y="75213"/>
                    <a:pt x="114654" y="75213"/>
                  </a:cubicBezTo>
                  <a:cubicBezTo>
                    <a:pt x="112095" y="77378"/>
                    <a:pt x="112095" y="77378"/>
                    <a:pt x="112095" y="77378"/>
                  </a:cubicBezTo>
                  <a:cubicBezTo>
                    <a:pt x="107202" y="77378"/>
                    <a:pt x="107202" y="77378"/>
                    <a:pt x="107202" y="77378"/>
                  </a:cubicBezTo>
                  <a:cubicBezTo>
                    <a:pt x="106072" y="79658"/>
                    <a:pt x="106072" y="79658"/>
                    <a:pt x="106072" y="79658"/>
                  </a:cubicBezTo>
                  <a:cubicBezTo>
                    <a:pt x="104567" y="91509"/>
                    <a:pt x="104567" y="91509"/>
                    <a:pt x="104567" y="91509"/>
                  </a:cubicBezTo>
                  <a:cubicBezTo>
                    <a:pt x="102383" y="93219"/>
                    <a:pt x="102383" y="93219"/>
                    <a:pt x="102383" y="93219"/>
                  </a:cubicBezTo>
                  <a:cubicBezTo>
                    <a:pt x="102007" y="94928"/>
                    <a:pt x="102007" y="94928"/>
                    <a:pt x="102007" y="94928"/>
                  </a:cubicBezTo>
                  <a:cubicBezTo>
                    <a:pt x="100125" y="96638"/>
                    <a:pt x="100125" y="96638"/>
                    <a:pt x="100125" y="96638"/>
                  </a:cubicBezTo>
                  <a:cubicBezTo>
                    <a:pt x="98996" y="94358"/>
                    <a:pt x="98996" y="94358"/>
                    <a:pt x="98996" y="94358"/>
                  </a:cubicBezTo>
                  <a:cubicBezTo>
                    <a:pt x="89661" y="98347"/>
                    <a:pt x="89661" y="98347"/>
                    <a:pt x="89661" y="98347"/>
                  </a:cubicBezTo>
                  <a:cubicBezTo>
                    <a:pt x="87402" y="95498"/>
                    <a:pt x="87402" y="95498"/>
                    <a:pt x="87402" y="95498"/>
                  </a:cubicBezTo>
                  <a:cubicBezTo>
                    <a:pt x="84015" y="94358"/>
                    <a:pt x="84015" y="94358"/>
                    <a:pt x="84015" y="94358"/>
                  </a:cubicBezTo>
                  <a:cubicBezTo>
                    <a:pt x="81455" y="85356"/>
                    <a:pt x="81455" y="85356"/>
                    <a:pt x="81455" y="85356"/>
                  </a:cubicBezTo>
                  <a:cubicBezTo>
                    <a:pt x="78444" y="79088"/>
                    <a:pt x="78444" y="79088"/>
                    <a:pt x="78444" y="79088"/>
                  </a:cubicBezTo>
                  <a:cubicBezTo>
                    <a:pt x="79196" y="77948"/>
                    <a:pt x="79196" y="77948"/>
                    <a:pt x="79196" y="77948"/>
                  </a:cubicBezTo>
                  <a:cubicBezTo>
                    <a:pt x="76562" y="71794"/>
                    <a:pt x="76562" y="71794"/>
                    <a:pt x="76562" y="71794"/>
                  </a:cubicBezTo>
                  <a:cubicBezTo>
                    <a:pt x="77691" y="67806"/>
                    <a:pt x="77691" y="67806"/>
                    <a:pt x="77691" y="67806"/>
                  </a:cubicBezTo>
                  <a:cubicBezTo>
                    <a:pt x="77314" y="62108"/>
                    <a:pt x="77314" y="62108"/>
                    <a:pt x="77314" y="62108"/>
                  </a:cubicBezTo>
                  <a:cubicBezTo>
                    <a:pt x="76562" y="61082"/>
                    <a:pt x="76562" y="61082"/>
                    <a:pt x="76562" y="61082"/>
                  </a:cubicBezTo>
                  <a:cubicBezTo>
                    <a:pt x="76562" y="55384"/>
                    <a:pt x="76562" y="55384"/>
                    <a:pt x="76562" y="55384"/>
                  </a:cubicBezTo>
                  <a:cubicBezTo>
                    <a:pt x="78820" y="50256"/>
                    <a:pt x="78820" y="50256"/>
                    <a:pt x="78820" y="50256"/>
                  </a:cubicBezTo>
                  <a:cubicBezTo>
                    <a:pt x="78820" y="50826"/>
                    <a:pt x="78820" y="50826"/>
                    <a:pt x="78820" y="50826"/>
                  </a:cubicBezTo>
                  <a:cubicBezTo>
                    <a:pt x="78820" y="51396"/>
                    <a:pt x="78820" y="51965"/>
                    <a:pt x="78820" y="52535"/>
                  </a:cubicBezTo>
                  <a:cubicBezTo>
                    <a:pt x="79196" y="51396"/>
                    <a:pt x="79573" y="50256"/>
                    <a:pt x="79573" y="49116"/>
                  </a:cubicBezTo>
                  <a:cubicBezTo>
                    <a:pt x="79573" y="47977"/>
                    <a:pt x="79573" y="47977"/>
                    <a:pt x="79573" y="47977"/>
                  </a:cubicBezTo>
                  <a:cubicBezTo>
                    <a:pt x="71744" y="44672"/>
                    <a:pt x="71744" y="44672"/>
                    <a:pt x="71744" y="44672"/>
                  </a:cubicBezTo>
                  <a:cubicBezTo>
                    <a:pt x="70238" y="36125"/>
                    <a:pt x="70238" y="36125"/>
                    <a:pt x="70238" y="36125"/>
                  </a:cubicBezTo>
                  <a:cubicBezTo>
                    <a:pt x="67603" y="34415"/>
                    <a:pt x="67603" y="34415"/>
                    <a:pt x="67603" y="34415"/>
                  </a:cubicBezTo>
                  <a:cubicBezTo>
                    <a:pt x="62032" y="20854"/>
                    <a:pt x="62032" y="20854"/>
                    <a:pt x="62032" y="20854"/>
                  </a:cubicBezTo>
                  <a:cubicBezTo>
                    <a:pt x="57892" y="20854"/>
                    <a:pt x="57892" y="20854"/>
                    <a:pt x="57892" y="20854"/>
                  </a:cubicBezTo>
                  <a:cubicBezTo>
                    <a:pt x="55257" y="27122"/>
                    <a:pt x="55257" y="27122"/>
                    <a:pt x="55257" y="27122"/>
                  </a:cubicBezTo>
                  <a:cubicBezTo>
                    <a:pt x="48933" y="19715"/>
                    <a:pt x="48933" y="19715"/>
                    <a:pt x="48933" y="19715"/>
                  </a:cubicBezTo>
                  <a:cubicBezTo>
                    <a:pt x="47804" y="14131"/>
                    <a:pt x="47804" y="14131"/>
                    <a:pt x="47804" y="14131"/>
                  </a:cubicBezTo>
                  <a:cubicBezTo>
                    <a:pt x="41856" y="6723"/>
                    <a:pt x="41856" y="6723"/>
                    <a:pt x="41856" y="6723"/>
                  </a:cubicBezTo>
                  <a:cubicBezTo>
                    <a:pt x="35457" y="6723"/>
                    <a:pt x="35457" y="6723"/>
                    <a:pt x="35457" y="6723"/>
                  </a:cubicBezTo>
                  <a:cubicBezTo>
                    <a:pt x="35457" y="10142"/>
                    <a:pt x="35457" y="10142"/>
                    <a:pt x="35457" y="10142"/>
                  </a:cubicBezTo>
                  <a:cubicBezTo>
                    <a:pt x="23939" y="10142"/>
                    <a:pt x="23939" y="10142"/>
                    <a:pt x="23939" y="10142"/>
                  </a:cubicBezTo>
                  <a:cubicBezTo>
                    <a:pt x="8205" y="0"/>
                    <a:pt x="8205" y="0"/>
                    <a:pt x="8205" y="0"/>
                  </a:cubicBezTo>
                  <a:cubicBezTo>
                    <a:pt x="0" y="1709"/>
                    <a:pt x="0" y="1709"/>
                    <a:pt x="0" y="1709"/>
                  </a:cubicBezTo>
                  <a:lnTo>
                    <a:pt x="0" y="1709"/>
                  </a:lnTo>
                  <a:cubicBezTo>
                    <a:pt x="5194" y="16866"/>
                    <a:pt x="5194" y="16866"/>
                    <a:pt x="5194" y="16866"/>
                  </a:cubicBezTo>
                  <a:cubicBezTo>
                    <a:pt x="5947" y="20854"/>
                    <a:pt x="5947" y="20854"/>
                    <a:pt x="5947" y="20854"/>
                  </a:cubicBezTo>
                  <a:cubicBezTo>
                    <a:pt x="8958" y="23133"/>
                    <a:pt x="8958" y="23133"/>
                    <a:pt x="8958" y="23133"/>
                  </a:cubicBezTo>
                  <a:cubicBezTo>
                    <a:pt x="12722" y="30541"/>
                    <a:pt x="12722" y="30541"/>
                    <a:pt x="12722" y="30541"/>
                  </a:cubicBezTo>
                  <a:cubicBezTo>
                    <a:pt x="11593" y="34415"/>
                    <a:pt x="11593" y="34415"/>
                    <a:pt x="11593" y="34415"/>
                  </a:cubicBezTo>
                  <a:cubicBezTo>
                    <a:pt x="9335" y="34985"/>
                    <a:pt x="9335" y="34985"/>
                    <a:pt x="9335" y="34985"/>
                  </a:cubicBezTo>
                  <a:cubicBezTo>
                    <a:pt x="14981" y="41823"/>
                    <a:pt x="14981" y="41823"/>
                    <a:pt x="14981" y="41823"/>
                  </a:cubicBezTo>
                  <a:cubicBezTo>
                    <a:pt x="16035" y="40113"/>
                    <a:pt x="16035" y="40113"/>
                    <a:pt x="16035" y="40113"/>
                  </a:cubicBezTo>
                  <a:cubicBezTo>
                    <a:pt x="18293" y="45242"/>
                    <a:pt x="18293" y="45242"/>
                    <a:pt x="18293" y="45242"/>
                  </a:cubicBezTo>
                  <a:cubicBezTo>
                    <a:pt x="19422" y="45242"/>
                    <a:pt x="19422" y="45242"/>
                    <a:pt x="19422" y="45242"/>
                  </a:cubicBezTo>
                  <a:cubicBezTo>
                    <a:pt x="20552" y="50256"/>
                    <a:pt x="20552" y="50256"/>
                    <a:pt x="20552" y="50256"/>
                  </a:cubicBezTo>
                  <a:cubicBezTo>
                    <a:pt x="20175" y="54814"/>
                    <a:pt x="20175" y="54814"/>
                    <a:pt x="20175" y="54814"/>
                  </a:cubicBezTo>
                  <a:cubicBezTo>
                    <a:pt x="20928" y="55384"/>
                    <a:pt x="20928" y="55384"/>
                    <a:pt x="20928" y="55384"/>
                  </a:cubicBezTo>
                  <a:cubicBezTo>
                    <a:pt x="27252" y="63247"/>
                    <a:pt x="27252" y="63247"/>
                    <a:pt x="27252" y="63247"/>
                  </a:cubicBezTo>
                  <a:cubicBezTo>
                    <a:pt x="28757" y="67236"/>
                    <a:pt x="28757" y="67236"/>
                    <a:pt x="28757" y="67236"/>
                  </a:cubicBezTo>
                  <a:cubicBezTo>
                    <a:pt x="29887" y="66096"/>
                    <a:pt x="29887" y="66096"/>
                    <a:pt x="29887" y="66096"/>
                  </a:cubicBezTo>
                  <a:cubicBezTo>
                    <a:pt x="30263" y="63247"/>
                    <a:pt x="30263" y="63247"/>
                    <a:pt x="30263" y="63247"/>
                  </a:cubicBezTo>
                  <a:cubicBezTo>
                    <a:pt x="27628" y="59373"/>
                    <a:pt x="27628" y="59373"/>
                    <a:pt x="27628" y="59373"/>
                  </a:cubicBezTo>
                  <a:cubicBezTo>
                    <a:pt x="26499" y="59373"/>
                    <a:pt x="26499" y="59373"/>
                    <a:pt x="26499" y="59373"/>
                  </a:cubicBezTo>
                  <a:cubicBezTo>
                    <a:pt x="25069" y="57094"/>
                    <a:pt x="25069" y="57094"/>
                    <a:pt x="25069" y="57094"/>
                  </a:cubicBezTo>
                  <a:cubicBezTo>
                    <a:pt x="25746" y="54245"/>
                    <a:pt x="25746" y="54245"/>
                    <a:pt x="25746" y="54245"/>
                  </a:cubicBezTo>
                  <a:cubicBezTo>
                    <a:pt x="22810" y="46951"/>
                    <a:pt x="22810" y="46951"/>
                    <a:pt x="22810" y="46951"/>
                  </a:cubicBezTo>
                  <a:cubicBezTo>
                    <a:pt x="21681" y="41823"/>
                    <a:pt x="21681" y="41823"/>
                    <a:pt x="21681" y="41823"/>
                  </a:cubicBezTo>
                  <a:cubicBezTo>
                    <a:pt x="20928" y="41823"/>
                    <a:pt x="20928" y="41823"/>
                    <a:pt x="20928" y="41823"/>
                  </a:cubicBezTo>
                  <a:cubicBezTo>
                    <a:pt x="17540" y="34415"/>
                    <a:pt x="17540" y="34415"/>
                    <a:pt x="17540" y="34415"/>
                  </a:cubicBezTo>
                  <a:cubicBezTo>
                    <a:pt x="16787" y="30541"/>
                    <a:pt x="16787" y="30541"/>
                    <a:pt x="16787" y="30541"/>
                  </a:cubicBezTo>
                  <a:cubicBezTo>
                    <a:pt x="10840" y="20854"/>
                    <a:pt x="10840" y="20854"/>
                    <a:pt x="10840" y="20854"/>
                  </a:cubicBezTo>
                  <a:lnTo>
                    <a:pt x="10840" y="20854"/>
                  </a:lnTo>
                  <a:cubicBezTo>
                    <a:pt x="9711" y="12991"/>
                    <a:pt x="9711" y="12991"/>
                    <a:pt x="9711" y="12991"/>
                  </a:cubicBezTo>
                  <a:cubicBezTo>
                    <a:pt x="8958" y="11851"/>
                    <a:pt x="8958" y="11851"/>
                    <a:pt x="8958" y="11851"/>
                  </a:cubicBezTo>
                  <a:cubicBezTo>
                    <a:pt x="9335" y="6153"/>
                    <a:pt x="9335" y="6153"/>
                    <a:pt x="9335" y="6153"/>
                  </a:cubicBezTo>
                  <a:cubicBezTo>
                    <a:pt x="16035" y="10142"/>
                    <a:pt x="16035" y="10142"/>
                    <a:pt x="16035" y="10142"/>
                  </a:cubicBezTo>
                  <a:lnTo>
                    <a:pt x="16035" y="10142"/>
                  </a:lnTo>
                  <a:cubicBezTo>
                    <a:pt x="19422" y="24843"/>
                    <a:pt x="19422" y="24843"/>
                    <a:pt x="19422" y="24843"/>
                  </a:cubicBezTo>
                  <a:cubicBezTo>
                    <a:pt x="23939" y="32706"/>
                    <a:pt x="23939" y="32706"/>
                    <a:pt x="23939" y="32706"/>
                  </a:cubicBezTo>
                  <a:cubicBezTo>
                    <a:pt x="26499" y="33846"/>
                    <a:pt x="26499" y="33846"/>
                    <a:pt x="26499" y="33846"/>
                  </a:cubicBezTo>
                  <a:cubicBezTo>
                    <a:pt x="26499" y="37834"/>
                    <a:pt x="26499" y="37834"/>
                    <a:pt x="26499" y="37834"/>
                  </a:cubicBezTo>
                  <a:cubicBezTo>
                    <a:pt x="32521" y="45242"/>
                    <a:pt x="32521" y="45242"/>
                    <a:pt x="32521" y="45242"/>
                  </a:cubicBezTo>
                  <a:cubicBezTo>
                    <a:pt x="31769" y="48547"/>
                    <a:pt x="31769" y="48547"/>
                    <a:pt x="31769" y="48547"/>
                  </a:cubicBezTo>
                  <a:cubicBezTo>
                    <a:pt x="32898" y="48547"/>
                    <a:pt x="32898" y="48547"/>
                    <a:pt x="32898" y="48547"/>
                  </a:cubicBezTo>
                  <a:cubicBezTo>
                    <a:pt x="35081" y="51965"/>
                    <a:pt x="35081" y="51965"/>
                    <a:pt x="35081" y="51965"/>
                  </a:cubicBezTo>
                  <a:cubicBezTo>
                    <a:pt x="37340" y="54245"/>
                    <a:pt x="37340" y="54245"/>
                    <a:pt x="37340" y="54245"/>
                  </a:cubicBezTo>
                  <a:cubicBezTo>
                    <a:pt x="36963" y="55954"/>
                    <a:pt x="36963" y="55954"/>
                    <a:pt x="36963" y="55954"/>
                  </a:cubicBezTo>
                  <a:cubicBezTo>
                    <a:pt x="45922" y="68376"/>
                    <a:pt x="45922" y="68376"/>
                    <a:pt x="45922" y="68376"/>
                  </a:cubicBezTo>
                  <a:cubicBezTo>
                    <a:pt x="48180" y="79088"/>
                    <a:pt x="48180" y="79088"/>
                    <a:pt x="48180" y="79088"/>
                  </a:cubicBezTo>
                  <a:cubicBezTo>
                    <a:pt x="47427" y="81367"/>
                    <a:pt x="47427" y="81367"/>
                    <a:pt x="47427" y="81367"/>
                  </a:cubicBezTo>
                  <a:cubicBezTo>
                    <a:pt x="47804" y="82507"/>
                    <a:pt x="47804" y="82507"/>
                    <a:pt x="47804" y="82507"/>
                  </a:cubicBezTo>
                  <a:cubicBezTo>
                    <a:pt x="46675" y="84786"/>
                    <a:pt x="46675" y="84786"/>
                    <a:pt x="46675" y="84786"/>
                  </a:cubicBezTo>
                  <a:cubicBezTo>
                    <a:pt x="47051" y="88774"/>
                    <a:pt x="47051" y="88774"/>
                    <a:pt x="47051" y="88774"/>
                  </a:cubicBezTo>
                  <a:cubicBezTo>
                    <a:pt x="53826" y="93219"/>
                    <a:pt x="53826" y="93219"/>
                    <a:pt x="53826" y="93219"/>
                  </a:cubicBezTo>
                  <a:cubicBezTo>
                    <a:pt x="54504" y="97777"/>
                    <a:pt x="54504" y="97777"/>
                    <a:pt x="54504" y="97777"/>
                  </a:cubicBezTo>
                  <a:cubicBezTo>
                    <a:pt x="62032" y="100056"/>
                    <a:pt x="62032" y="100056"/>
                    <a:pt x="62032" y="100056"/>
                  </a:cubicBezTo>
                  <a:cubicBezTo>
                    <a:pt x="64291" y="104045"/>
                    <a:pt x="64291" y="104045"/>
                    <a:pt x="64291" y="104045"/>
                  </a:cubicBezTo>
                  <a:cubicBezTo>
                    <a:pt x="78444" y="113048"/>
                    <a:pt x="78444" y="113048"/>
                    <a:pt x="78444" y="113048"/>
                  </a:cubicBezTo>
                  <a:cubicBezTo>
                    <a:pt x="84015" y="113618"/>
                    <a:pt x="84015" y="113618"/>
                    <a:pt x="84015" y="113618"/>
                  </a:cubicBezTo>
                  <a:lnTo>
                    <a:pt x="88155" y="11019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3005943" y="3407869"/>
              <a:ext cx="15000" cy="41700"/>
            </a:xfrm>
            <a:custGeom>
              <a:rect b="b" l="l" r="r" t="t"/>
              <a:pathLst>
                <a:path extrusionOk="0" h="120000" w="120000">
                  <a:moveTo>
                    <a:pt x="10909" y="28965"/>
                  </a:moveTo>
                  <a:lnTo>
                    <a:pt x="0" y="119172"/>
                  </a:lnTo>
                  <a:lnTo>
                    <a:pt x="32727" y="115034"/>
                  </a:lnTo>
                  <a:lnTo>
                    <a:pt x="32727" y="115034"/>
                  </a:lnTo>
                  <a:lnTo>
                    <a:pt x="96000" y="90206"/>
                  </a:lnTo>
                  <a:lnTo>
                    <a:pt x="117818" y="12413"/>
                  </a:lnTo>
                  <a:lnTo>
                    <a:pt x="106909" y="0"/>
                  </a:lnTo>
                  <a:lnTo>
                    <a:pt x="63272" y="24827"/>
                  </a:lnTo>
                  <a:lnTo>
                    <a:pt x="10909" y="2896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2964394" y="3417938"/>
              <a:ext cx="56700" cy="64200"/>
            </a:xfrm>
            <a:custGeom>
              <a:rect b="b" l="l" r="r" t="t"/>
              <a:pathLst>
                <a:path extrusionOk="0" h="120000" w="120000">
                  <a:moveTo>
                    <a:pt x="24120" y="116785"/>
                  </a:moveTo>
                  <a:lnTo>
                    <a:pt x="62713" y="119464"/>
                  </a:lnTo>
                  <a:lnTo>
                    <a:pt x="62713" y="119464"/>
                  </a:lnTo>
                  <a:lnTo>
                    <a:pt x="83819" y="98571"/>
                  </a:lnTo>
                  <a:lnTo>
                    <a:pt x="86834" y="100714"/>
                  </a:lnTo>
                  <a:lnTo>
                    <a:pt x="89849" y="85178"/>
                  </a:lnTo>
                  <a:lnTo>
                    <a:pt x="119396" y="66428"/>
                  </a:lnTo>
                  <a:lnTo>
                    <a:pt x="107336" y="66428"/>
                  </a:lnTo>
                  <a:lnTo>
                    <a:pt x="101909" y="61071"/>
                  </a:lnTo>
                  <a:lnTo>
                    <a:pt x="86834" y="61071"/>
                  </a:lnTo>
                  <a:lnTo>
                    <a:pt x="89849" y="0"/>
                  </a:lnTo>
                  <a:lnTo>
                    <a:pt x="38592" y="2678"/>
                  </a:lnTo>
                  <a:lnTo>
                    <a:pt x="38592" y="16071"/>
                  </a:lnTo>
                  <a:lnTo>
                    <a:pt x="21105" y="16071"/>
                  </a:lnTo>
                  <a:lnTo>
                    <a:pt x="56683" y="50357"/>
                  </a:lnTo>
                  <a:lnTo>
                    <a:pt x="18090" y="55714"/>
                  </a:lnTo>
                  <a:lnTo>
                    <a:pt x="0" y="98571"/>
                  </a:lnTo>
                  <a:lnTo>
                    <a:pt x="24120" y="116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3005943" y="3449403"/>
              <a:ext cx="89400" cy="45300"/>
            </a:xfrm>
            <a:custGeom>
              <a:rect b="b" l="l" r="r" t="t"/>
              <a:pathLst>
                <a:path extrusionOk="0" h="120000" w="120000">
                  <a:moveTo>
                    <a:pt x="34121" y="104250"/>
                  </a:moveTo>
                  <a:lnTo>
                    <a:pt x="39872" y="119250"/>
                  </a:lnTo>
                  <a:lnTo>
                    <a:pt x="47539" y="119250"/>
                  </a:lnTo>
                  <a:lnTo>
                    <a:pt x="53290" y="81750"/>
                  </a:lnTo>
                  <a:lnTo>
                    <a:pt x="53290" y="81750"/>
                  </a:lnTo>
                  <a:lnTo>
                    <a:pt x="85495" y="70500"/>
                  </a:lnTo>
                  <a:lnTo>
                    <a:pt x="87412" y="48750"/>
                  </a:lnTo>
                  <a:lnTo>
                    <a:pt x="102747" y="52500"/>
                  </a:lnTo>
                  <a:lnTo>
                    <a:pt x="119616" y="37500"/>
                  </a:lnTo>
                  <a:lnTo>
                    <a:pt x="100830" y="7500"/>
                  </a:lnTo>
                  <a:lnTo>
                    <a:pt x="68242" y="0"/>
                  </a:lnTo>
                  <a:lnTo>
                    <a:pt x="45623" y="11250"/>
                  </a:lnTo>
                  <a:lnTo>
                    <a:pt x="32204" y="7500"/>
                  </a:lnTo>
                  <a:lnTo>
                    <a:pt x="22619" y="7500"/>
                  </a:lnTo>
                  <a:lnTo>
                    <a:pt x="1916" y="41250"/>
                  </a:lnTo>
                  <a:lnTo>
                    <a:pt x="0" y="63750"/>
                  </a:lnTo>
                  <a:lnTo>
                    <a:pt x="16869" y="81750"/>
                  </a:lnTo>
                  <a:lnTo>
                    <a:pt x="30287" y="81750"/>
                  </a:lnTo>
                  <a:lnTo>
                    <a:pt x="30287" y="108000"/>
                  </a:lnTo>
                  <a:lnTo>
                    <a:pt x="34121" y="10425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3033642" y="3464507"/>
              <a:ext cx="63000" cy="65400"/>
            </a:xfrm>
            <a:custGeom>
              <a:rect b="b" l="l" r="r" t="t"/>
              <a:pathLst>
                <a:path extrusionOk="0" h="120000" w="120000">
                  <a:moveTo>
                    <a:pt x="81643" y="108995"/>
                  </a:moveTo>
                  <a:lnTo>
                    <a:pt x="81643" y="108995"/>
                  </a:lnTo>
                  <a:lnTo>
                    <a:pt x="81643" y="108995"/>
                  </a:lnTo>
                  <a:cubicBezTo>
                    <a:pt x="87123" y="114235"/>
                    <a:pt x="92602" y="119475"/>
                    <a:pt x="95342" y="119475"/>
                  </a:cubicBezTo>
                  <a:cubicBezTo>
                    <a:pt x="98082" y="119475"/>
                    <a:pt x="103561" y="116855"/>
                    <a:pt x="106301" y="116855"/>
                  </a:cubicBezTo>
                  <a:cubicBezTo>
                    <a:pt x="109041" y="114235"/>
                    <a:pt x="109041" y="114235"/>
                    <a:pt x="109041" y="114235"/>
                  </a:cubicBezTo>
                  <a:cubicBezTo>
                    <a:pt x="103561" y="103755"/>
                    <a:pt x="103561" y="103755"/>
                    <a:pt x="103561" y="103755"/>
                  </a:cubicBezTo>
                  <a:cubicBezTo>
                    <a:pt x="109041" y="95895"/>
                    <a:pt x="109041" y="95895"/>
                    <a:pt x="109041" y="95895"/>
                  </a:cubicBezTo>
                  <a:cubicBezTo>
                    <a:pt x="111780" y="41397"/>
                    <a:pt x="111780" y="41397"/>
                    <a:pt x="111780" y="41397"/>
                  </a:cubicBezTo>
                  <a:cubicBezTo>
                    <a:pt x="119452" y="25676"/>
                    <a:pt x="119452" y="25676"/>
                    <a:pt x="119452" y="25676"/>
                  </a:cubicBezTo>
                  <a:cubicBezTo>
                    <a:pt x="119452" y="0"/>
                    <a:pt x="119452" y="0"/>
                    <a:pt x="119452" y="0"/>
                  </a:cubicBezTo>
                  <a:cubicBezTo>
                    <a:pt x="95342" y="10480"/>
                    <a:pt x="95342" y="10480"/>
                    <a:pt x="95342" y="10480"/>
                  </a:cubicBezTo>
                  <a:cubicBezTo>
                    <a:pt x="76164" y="7860"/>
                    <a:pt x="76164" y="7860"/>
                    <a:pt x="76164" y="7860"/>
                  </a:cubicBezTo>
                  <a:cubicBezTo>
                    <a:pt x="73424" y="23056"/>
                    <a:pt x="73424" y="23056"/>
                    <a:pt x="73424" y="23056"/>
                  </a:cubicBezTo>
                  <a:cubicBezTo>
                    <a:pt x="27397" y="30917"/>
                    <a:pt x="27397" y="30917"/>
                    <a:pt x="27397" y="30917"/>
                  </a:cubicBezTo>
                  <a:cubicBezTo>
                    <a:pt x="16438" y="57117"/>
                    <a:pt x="16438" y="57117"/>
                    <a:pt x="16438" y="57117"/>
                  </a:cubicBezTo>
                  <a:cubicBezTo>
                    <a:pt x="8219" y="57117"/>
                    <a:pt x="8219" y="57117"/>
                    <a:pt x="8219" y="57117"/>
                  </a:cubicBezTo>
                  <a:lnTo>
                    <a:pt x="8219" y="57117"/>
                  </a:lnTo>
                  <a:cubicBezTo>
                    <a:pt x="0" y="59737"/>
                    <a:pt x="0" y="59737"/>
                    <a:pt x="0" y="59737"/>
                  </a:cubicBezTo>
                  <a:cubicBezTo>
                    <a:pt x="51506" y="108995"/>
                    <a:pt x="51506" y="108995"/>
                    <a:pt x="51506" y="108995"/>
                  </a:cubicBezTo>
                  <a:cubicBezTo>
                    <a:pt x="56986" y="106375"/>
                    <a:pt x="56986" y="106375"/>
                    <a:pt x="56986" y="106375"/>
                  </a:cubicBezTo>
                  <a:cubicBezTo>
                    <a:pt x="73424" y="111615"/>
                    <a:pt x="73424" y="111615"/>
                    <a:pt x="73424" y="111615"/>
                  </a:cubicBezTo>
                  <a:lnTo>
                    <a:pt x="81643" y="10899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2994611" y="3473318"/>
              <a:ext cx="32700" cy="21300"/>
            </a:xfrm>
            <a:custGeom>
              <a:rect b="b" l="l" r="r" t="t"/>
              <a:pathLst>
                <a:path extrusionOk="0" h="120000" w="120000">
                  <a:moveTo>
                    <a:pt x="10434" y="70400"/>
                  </a:moveTo>
                  <a:lnTo>
                    <a:pt x="46956" y="70400"/>
                  </a:lnTo>
                  <a:lnTo>
                    <a:pt x="87652" y="118400"/>
                  </a:lnTo>
                  <a:lnTo>
                    <a:pt x="118956" y="94400"/>
                  </a:lnTo>
                  <a:lnTo>
                    <a:pt x="118956" y="46400"/>
                  </a:lnTo>
                  <a:lnTo>
                    <a:pt x="87652" y="46400"/>
                  </a:lnTo>
                  <a:lnTo>
                    <a:pt x="36521" y="0"/>
                  </a:lnTo>
                  <a:lnTo>
                    <a:pt x="0" y="54400"/>
                  </a:lnTo>
                  <a:lnTo>
                    <a:pt x="10434" y="704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3058822" y="3523664"/>
              <a:ext cx="48900" cy="42900"/>
            </a:xfrm>
            <a:custGeom>
              <a:rect b="b" l="l" r="r" t="t"/>
              <a:pathLst>
                <a:path extrusionOk="0" h="120000" w="120000">
                  <a:moveTo>
                    <a:pt x="84000" y="115200"/>
                  </a:moveTo>
                  <a:lnTo>
                    <a:pt x="84000" y="115200"/>
                  </a:lnTo>
                  <a:cubicBezTo>
                    <a:pt x="108705" y="119200"/>
                    <a:pt x="108705" y="119200"/>
                    <a:pt x="108705" y="119200"/>
                  </a:cubicBezTo>
                  <a:cubicBezTo>
                    <a:pt x="115764" y="99200"/>
                    <a:pt x="115764" y="99200"/>
                    <a:pt x="115764" y="99200"/>
                  </a:cubicBezTo>
                  <a:cubicBezTo>
                    <a:pt x="105176" y="79200"/>
                    <a:pt x="105176" y="79200"/>
                    <a:pt x="105176" y="79200"/>
                  </a:cubicBezTo>
                  <a:cubicBezTo>
                    <a:pt x="119294" y="67200"/>
                    <a:pt x="119294" y="67200"/>
                    <a:pt x="119294" y="67200"/>
                  </a:cubicBezTo>
                  <a:cubicBezTo>
                    <a:pt x="91058" y="44000"/>
                    <a:pt x="91058" y="44000"/>
                    <a:pt x="91058" y="44000"/>
                  </a:cubicBezTo>
                  <a:cubicBezTo>
                    <a:pt x="77647" y="12000"/>
                    <a:pt x="77647" y="12000"/>
                    <a:pt x="77647" y="12000"/>
                  </a:cubicBezTo>
                  <a:lnTo>
                    <a:pt x="77647" y="12000"/>
                  </a:lnTo>
                  <a:cubicBezTo>
                    <a:pt x="67058" y="20000"/>
                    <a:pt x="60000" y="20000"/>
                    <a:pt x="60000" y="24000"/>
                  </a:cubicBezTo>
                  <a:cubicBezTo>
                    <a:pt x="60000" y="24000"/>
                    <a:pt x="60000" y="24000"/>
                    <a:pt x="42352" y="4000"/>
                  </a:cubicBezTo>
                  <a:cubicBezTo>
                    <a:pt x="31764" y="12000"/>
                    <a:pt x="31764" y="12000"/>
                    <a:pt x="31764" y="12000"/>
                  </a:cubicBezTo>
                  <a:cubicBezTo>
                    <a:pt x="10588" y="0"/>
                    <a:pt x="10588" y="0"/>
                    <a:pt x="10588" y="0"/>
                  </a:cubicBezTo>
                  <a:cubicBezTo>
                    <a:pt x="3529" y="4000"/>
                    <a:pt x="3529" y="4000"/>
                    <a:pt x="3529" y="4000"/>
                  </a:cubicBezTo>
                  <a:cubicBezTo>
                    <a:pt x="0" y="44000"/>
                    <a:pt x="0" y="44000"/>
                    <a:pt x="0" y="44000"/>
                  </a:cubicBezTo>
                  <a:cubicBezTo>
                    <a:pt x="21176" y="59200"/>
                    <a:pt x="21176" y="59200"/>
                    <a:pt x="21176" y="59200"/>
                  </a:cubicBezTo>
                  <a:cubicBezTo>
                    <a:pt x="28235" y="44000"/>
                    <a:pt x="28235" y="44000"/>
                    <a:pt x="28235" y="44000"/>
                  </a:cubicBezTo>
                  <a:cubicBezTo>
                    <a:pt x="77647" y="87200"/>
                    <a:pt x="77647" y="87200"/>
                    <a:pt x="77647" y="87200"/>
                  </a:cubicBezTo>
                  <a:lnTo>
                    <a:pt x="84000" y="115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3104147" y="3548836"/>
              <a:ext cx="83100" cy="35100"/>
            </a:xfrm>
            <a:custGeom>
              <a:rect b="b" l="l" r="r" t="t"/>
              <a:pathLst>
                <a:path extrusionOk="0" h="120000" w="120000">
                  <a:moveTo>
                    <a:pt x="100899" y="81600"/>
                  </a:moveTo>
                  <a:lnTo>
                    <a:pt x="111280" y="119040"/>
                  </a:lnTo>
                  <a:lnTo>
                    <a:pt x="119584" y="91200"/>
                  </a:lnTo>
                  <a:lnTo>
                    <a:pt x="119584" y="62400"/>
                  </a:lnTo>
                  <a:lnTo>
                    <a:pt x="98823" y="9600"/>
                  </a:lnTo>
                  <a:lnTo>
                    <a:pt x="80553" y="9600"/>
                  </a:lnTo>
                  <a:lnTo>
                    <a:pt x="78477" y="0"/>
                  </a:lnTo>
                  <a:lnTo>
                    <a:pt x="70173" y="0"/>
                  </a:lnTo>
                  <a:lnTo>
                    <a:pt x="34878" y="43200"/>
                  </a:lnTo>
                  <a:lnTo>
                    <a:pt x="14532" y="28800"/>
                  </a:lnTo>
                  <a:lnTo>
                    <a:pt x="8304" y="4800"/>
                  </a:lnTo>
                  <a:lnTo>
                    <a:pt x="6228" y="0"/>
                  </a:lnTo>
                  <a:lnTo>
                    <a:pt x="0" y="9600"/>
                  </a:lnTo>
                  <a:lnTo>
                    <a:pt x="4152" y="33600"/>
                  </a:lnTo>
                  <a:lnTo>
                    <a:pt x="0" y="62400"/>
                  </a:lnTo>
                  <a:lnTo>
                    <a:pt x="22837" y="72000"/>
                  </a:lnTo>
                  <a:lnTo>
                    <a:pt x="33217" y="100800"/>
                  </a:lnTo>
                  <a:lnTo>
                    <a:pt x="37370" y="96000"/>
                  </a:lnTo>
                  <a:lnTo>
                    <a:pt x="45259" y="119040"/>
                  </a:lnTo>
                  <a:lnTo>
                    <a:pt x="55640" y="110400"/>
                  </a:lnTo>
                  <a:lnTo>
                    <a:pt x="47335" y="81600"/>
                  </a:lnTo>
                  <a:lnTo>
                    <a:pt x="74325" y="33600"/>
                  </a:lnTo>
                  <a:lnTo>
                    <a:pt x="74325" y="33600"/>
                  </a:lnTo>
                  <a:lnTo>
                    <a:pt x="109204" y="62400"/>
                  </a:lnTo>
                  <a:lnTo>
                    <a:pt x="100899" y="816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5287311" y="3091949"/>
              <a:ext cx="247800" cy="234000"/>
            </a:xfrm>
            <a:custGeom>
              <a:rect b="b" l="l" r="r" t="t"/>
              <a:pathLst>
                <a:path extrusionOk="0" h="120000" w="120000">
                  <a:moveTo>
                    <a:pt x="47310" y="118388"/>
                  </a:moveTo>
                  <a:lnTo>
                    <a:pt x="50758" y="119853"/>
                  </a:lnTo>
                  <a:lnTo>
                    <a:pt x="56827" y="113406"/>
                  </a:lnTo>
                  <a:lnTo>
                    <a:pt x="72689" y="113406"/>
                  </a:lnTo>
                  <a:lnTo>
                    <a:pt x="60965" y="91575"/>
                  </a:lnTo>
                  <a:lnTo>
                    <a:pt x="67862" y="80586"/>
                  </a:lnTo>
                  <a:lnTo>
                    <a:pt x="78068" y="82783"/>
                  </a:lnTo>
                  <a:lnTo>
                    <a:pt x="100689" y="53040"/>
                  </a:lnTo>
                  <a:lnTo>
                    <a:pt x="103448" y="43516"/>
                  </a:lnTo>
                  <a:lnTo>
                    <a:pt x="93793" y="35604"/>
                  </a:lnTo>
                  <a:lnTo>
                    <a:pt x="93793" y="19633"/>
                  </a:lnTo>
                  <a:lnTo>
                    <a:pt x="104137" y="22564"/>
                  </a:lnTo>
                  <a:lnTo>
                    <a:pt x="119862" y="13040"/>
                  </a:lnTo>
                  <a:lnTo>
                    <a:pt x="108827" y="9377"/>
                  </a:lnTo>
                  <a:lnTo>
                    <a:pt x="108827" y="1465"/>
                  </a:lnTo>
                  <a:lnTo>
                    <a:pt x="98620" y="0"/>
                  </a:lnTo>
                  <a:lnTo>
                    <a:pt x="98620" y="0"/>
                  </a:lnTo>
                  <a:lnTo>
                    <a:pt x="87034" y="0"/>
                  </a:lnTo>
                  <a:lnTo>
                    <a:pt x="75310" y="7179"/>
                  </a:lnTo>
                  <a:lnTo>
                    <a:pt x="77379" y="17435"/>
                  </a:lnTo>
                  <a:lnTo>
                    <a:pt x="60965" y="40000"/>
                  </a:lnTo>
                  <a:lnTo>
                    <a:pt x="58896" y="50109"/>
                  </a:lnTo>
                  <a:lnTo>
                    <a:pt x="58896" y="50109"/>
                  </a:lnTo>
                  <a:lnTo>
                    <a:pt x="41103" y="55238"/>
                  </a:lnTo>
                  <a:lnTo>
                    <a:pt x="39034" y="64615"/>
                  </a:lnTo>
                  <a:lnTo>
                    <a:pt x="8965" y="69743"/>
                  </a:lnTo>
                  <a:lnTo>
                    <a:pt x="8965" y="69743"/>
                  </a:lnTo>
                  <a:lnTo>
                    <a:pt x="0" y="65347"/>
                  </a:lnTo>
                  <a:lnTo>
                    <a:pt x="4137" y="76336"/>
                  </a:lnTo>
                  <a:lnTo>
                    <a:pt x="12413" y="80000"/>
                  </a:lnTo>
                  <a:lnTo>
                    <a:pt x="12413" y="87912"/>
                  </a:lnTo>
                  <a:lnTo>
                    <a:pt x="17931" y="90842"/>
                  </a:lnTo>
                  <a:lnTo>
                    <a:pt x="6206" y="98168"/>
                  </a:lnTo>
                  <a:lnTo>
                    <a:pt x="4137" y="107545"/>
                  </a:lnTo>
                  <a:lnTo>
                    <a:pt x="4827" y="107545"/>
                  </a:lnTo>
                  <a:lnTo>
                    <a:pt x="37103" y="104615"/>
                  </a:lnTo>
                  <a:lnTo>
                    <a:pt x="41103" y="106813"/>
                  </a:lnTo>
                  <a:lnTo>
                    <a:pt x="41793" y="109743"/>
                  </a:lnTo>
                  <a:lnTo>
                    <a:pt x="44551" y="111208"/>
                  </a:lnTo>
                  <a:lnTo>
                    <a:pt x="47310" y="1183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5279757" y="3061742"/>
              <a:ext cx="217800" cy="165000"/>
            </a:xfrm>
            <a:custGeom>
              <a:rect b="b" l="l" r="r" t="t"/>
              <a:pathLst>
                <a:path extrusionOk="0" h="120000" w="120000">
                  <a:moveTo>
                    <a:pt x="3764" y="113541"/>
                  </a:moveTo>
                  <a:lnTo>
                    <a:pt x="13960" y="119791"/>
                  </a:lnTo>
                  <a:lnTo>
                    <a:pt x="47372" y="112500"/>
                  </a:lnTo>
                  <a:lnTo>
                    <a:pt x="49725" y="99166"/>
                  </a:lnTo>
                  <a:lnTo>
                    <a:pt x="69960" y="91875"/>
                  </a:lnTo>
                  <a:lnTo>
                    <a:pt x="72313" y="77500"/>
                  </a:lnTo>
                  <a:lnTo>
                    <a:pt x="90980" y="45416"/>
                  </a:lnTo>
                  <a:lnTo>
                    <a:pt x="88627" y="31875"/>
                  </a:lnTo>
                  <a:lnTo>
                    <a:pt x="88627" y="30833"/>
                  </a:lnTo>
                  <a:lnTo>
                    <a:pt x="101960" y="20625"/>
                  </a:lnTo>
                  <a:lnTo>
                    <a:pt x="115921" y="20625"/>
                  </a:lnTo>
                  <a:lnTo>
                    <a:pt x="119843" y="15416"/>
                  </a:lnTo>
                  <a:lnTo>
                    <a:pt x="108078" y="15416"/>
                  </a:lnTo>
                  <a:lnTo>
                    <a:pt x="92549" y="24791"/>
                  </a:lnTo>
                  <a:lnTo>
                    <a:pt x="86431" y="0"/>
                  </a:lnTo>
                  <a:lnTo>
                    <a:pt x="80156" y="11250"/>
                  </a:lnTo>
                  <a:lnTo>
                    <a:pt x="80156" y="11250"/>
                  </a:lnTo>
                  <a:lnTo>
                    <a:pt x="63058" y="19583"/>
                  </a:lnTo>
                  <a:lnTo>
                    <a:pt x="63058" y="19583"/>
                  </a:lnTo>
                  <a:lnTo>
                    <a:pt x="42039" y="13333"/>
                  </a:lnTo>
                  <a:lnTo>
                    <a:pt x="36549" y="16458"/>
                  </a:lnTo>
                  <a:lnTo>
                    <a:pt x="33411" y="29791"/>
                  </a:lnTo>
                  <a:lnTo>
                    <a:pt x="22588" y="36041"/>
                  </a:lnTo>
                  <a:lnTo>
                    <a:pt x="19450" y="45416"/>
                  </a:lnTo>
                  <a:lnTo>
                    <a:pt x="3764" y="40208"/>
                  </a:lnTo>
                  <a:lnTo>
                    <a:pt x="0" y="58750"/>
                  </a:lnTo>
                  <a:lnTo>
                    <a:pt x="2352" y="89791"/>
                  </a:lnTo>
                  <a:lnTo>
                    <a:pt x="7686" y="92916"/>
                  </a:lnTo>
                  <a:lnTo>
                    <a:pt x="9254" y="101250"/>
                  </a:lnTo>
                  <a:lnTo>
                    <a:pt x="3137" y="112500"/>
                  </a:lnTo>
                  <a:lnTo>
                    <a:pt x="3764" y="11354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5032986" y="3036569"/>
              <a:ext cx="288300" cy="265500"/>
            </a:xfrm>
            <a:custGeom>
              <a:rect b="b" l="l" r="r" t="t"/>
              <a:pathLst>
                <a:path extrusionOk="0" h="120000" w="120000">
                  <a:moveTo>
                    <a:pt x="82061" y="115349"/>
                  </a:moveTo>
                  <a:lnTo>
                    <a:pt x="108582" y="119870"/>
                  </a:lnTo>
                  <a:lnTo>
                    <a:pt x="110366" y="110958"/>
                  </a:lnTo>
                  <a:lnTo>
                    <a:pt x="110366" y="110958"/>
                  </a:lnTo>
                  <a:lnTo>
                    <a:pt x="119881" y="105145"/>
                  </a:lnTo>
                  <a:lnTo>
                    <a:pt x="115718" y="102561"/>
                  </a:lnTo>
                  <a:lnTo>
                    <a:pt x="115123" y="95586"/>
                  </a:lnTo>
                  <a:lnTo>
                    <a:pt x="109177" y="92357"/>
                  </a:lnTo>
                  <a:lnTo>
                    <a:pt x="104539" y="80731"/>
                  </a:lnTo>
                  <a:lnTo>
                    <a:pt x="109177" y="74402"/>
                  </a:lnTo>
                  <a:lnTo>
                    <a:pt x="107988" y="69881"/>
                  </a:lnTo>
                  <a:lnTo>
                    <a:pt x="103944" y="67944"/>
                  </a:lnTo>
                  <a:lnTo>
                    <a:pt x="103944" y="67944"/>
                  </a:lnTo>
                  <a:lnTo>
                    <a:pt x="102160" y="48051"/>
                  </a:lnTo>
                  <a:lnTo>
                    <a:pt x="102160" y="48051"/>
                  </a:lnTo>
                  <a:lnTo>
                    <a:pt x="107393" y="27642"/>
                  </a:lnTo>
                  <a:lnTo>
                    <a:pt x="79682" y="12142"/>
                  </a:lnTo>
                  <a:lnTo>
                    <a:pt x="60773" y="19892"/>
                  </a:lnTo>
                  <a:lnTo>
                    <a:pt x="61962" y="25059"/>
                  </a:lnTo>
                  <a:lnTo>
                    <a:pt x="47215" y="28288"/>
                  </a:lnTo>
                  <a:lnTo>
                    <a:pt x="37819" y="23767"/>
                  </a:lnTo>
                  <a:lnTo>
                    <a:pt x="36630" y="21184"/>
                  </a:lnTo>
                  <a:lnTo>
                    <a:pt x="29018" y="19246"/>
                  </a:lnTo>
                  <a:lnTo>
                    <a:pt x="28424" y="11625"/>
                  </a:lnTo>
                  <a:lnTo>
                    <a:pt x="23666" y="7750"/>
                  </a:lnTo>
                  <a:lnTo>
                    <a:pt x="24261" y="1291"/>
                  </a:lnTo>
                  <a:lnTo>
                    <a:pt x="13557" y="7750"/>
                  </a:lnTo>
                  <a:lnTo>
                    <a:pt x="5351" y="6458"/>
                  </a:lnTo>
                  <a:lnTo>
                    <a:pt x="1783" y="0"/>
                  </a:lnTo>
                  <a:lnTo>
                    <a:pt x="0" y="4520"/>
                  </a:lnTo>
                  <a:lnTo>
                    <a:pt x="0" y="16663"/>
                  </a:lnTo>
                  <a:lnTo>
                    <a:pt x="2973" y="22475"/>
                  </a:lnTo>
                  <a:lnTo>
                    <a:pt x="3567" y="23121"/>
                  </a:lnTo>
                  <a:lnTo>
                    <a:pt x="3567" y="23121"/>
                  </a:lnTo>
                  <a:lnTo>
                    <a:pt x="6541" y="30096"/>
                  </a:lnTo>
                  <a:lnTo>
                    <a:pt x="12487" y="33326"/>
                  </a:lnTo>
                  <a:lnTo>
                    <a:pt x="12487" y="39784"/>
                  </a:lnTo>
                  <a:lnTo>
                    <a:pt x="7135" y="50635"/>
                  </a:lnTo>
                  <a:lnTo>
                    <a:pt x="14747" y="60322"/>
                  </a:lnTo>
                  <a:lnTo>
                    <a:pt x="18315" y="60968"/>
                  </a:lnTo>
                  <a:lnTo>
                    <a:pt x="21883" y="68589"/>
                  </a:lnTo>
                  <a:lnTo>
                    <a:pt x="21288" y="73110"/>
                  </a:lnTo>
                  <a:lnTo>
                    <a:pt x="26045" y="80731"/>
                  </a:lnTo>
                  <a:lnTo>
                    <a:pt x="29494" y="76986"/>
                  </a:lnTo>
                  <a:lnTo>
                    <a:pt x="32467" y="82023"/>
                  </a:lnTo>
                  <a:lnTo>
                    <a:pt x="35441" y="80086"/>
                  </a:lnTo>
                  <a:lnTo>
                    <a:pt x="35441" y="80731"/>
                  </a:lnTo>
                  <a:lnTo>
                    <a:pt x="44955" y="99332"/>
                  </a:lnTo>
                  <a:lnTo>
                    <a:pt x="51377" y="100624"/>
                  </a:lnTo>
                  <a:lnTo>
                    <a:pt x="53161" y="103853"/>
                  </a:lnTo>
                  <a:lnTo>
                    <a:pt x="65530" y="109020"/>
                  </a:lnTo>
                  <a:lnTo>
                    <a:pt x="75639" y="103853"/>
                  </a:lnTo>
                  <a:lnTo>
                    <a:pt x="79682" y="106437"/>
                  </a:lnTo>
                  <a:lnTo>
                    <a:pt x="82061" y="11534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5068239" y="3216555"/>
              <a:ext cx="25200" cy="26400"/>
            </a:xfrm>
            <a:custGeom>
              <a:rect b="b" l="l" r="r" t="t"/>
              <a:pathLst>
                <a:path extrusionOk="0" h="120000" w="120000">
                  <a:moveTo>
                    <a:pt x="83720" y="118681"/>
                  </a:moveTo>
                  <a:lnTo>
                    <a:pt x="118604" y="118681"/>
                  </a:lnTo>
                  <a:lnTo>
                    <a:pt x="97674" y="79120"/>
                  </a:lnTo>
                  <a:lnTo>
                    <a:pt x="76744" y="59340"/>
                  </a:lnTo>
                  <a:lnTo>
                    <a:pt x="104651" y="32967"/>
                  </a:lnTo>
                  <a:lnTo>
                    <a:pt x="90697" y="6593"/>
                  </a:lnTo>
                  <a:lnTo>
                    <a:pt x="90697" y="0"/>
                  </a:lnTo>
                  <a:lnTo>
                    <a:pt x="41860" y="6593"/>
                  </a:lnTo>
                  <a:lnTo>
                    <a:pt x="0" y="65934"/>
                  </a:lnTo>
                  <a:lnTo>
                    <a:pt x="0" y="65934"/>
                  </a:lnTo>
                  <a:lnTo>
                    <a:pt x="83720" y="11868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6"/>
            <p:cNvSpPr/>
            <p:nvPr/>
          </p:nvSpPr>
          <p:spPr>
            <a:xfrm>
              <a:off x="4951149" y="3080622"/>
              <a:ext cx="144900" cy="151200"/>
            </a:xfrm>
            <a:custGeom>
              <a:rect b="b" l="l" r="r" t="t"/>
              <a:pathLst>
                <a:path extrusionOk="0" h="120000" w="120000">
                  <a:moveTo>
                    <a:pt x="59881" y="114079"/>
                  </a:moveTo>
                  <a:lnTo>
                    <a:pt x="75029" y="119772"/>
                  </a:lnTo>
                  <a:lnTo>
                    <a:pt x="96094" y="119772"/>
                  </a:lnTo>
                  <a:lnTo>
                    <a:pt x="104378" y="108387"/>
                  </a:lnTo>
                  <a:lnTo>
                    <a:pt x="112662" y="107248"/>
                  </a:lnTo>
                  <a:lnTo>
                    <a:pt x="113846" y="107248"/>
                  </a:lnTo>
                  <a:lnTo>
                    <a:pt x="118579" y="109525"/>
                  </a:lnTo>
                  <a:lnTo>
                    <a:pt x="119763" y="108387"/>
                  </a:lnTo>
                  <a:lnTo>
                    <a:pt x="109112" y="93814"/>
                  </a:lnTo>
                  <a:lnTo>
                    <a:pt x="110295" y="85844"/>
                  </a:lnTo>
                  <a:lnTo>
                    <a:pt x="104378" y="73548"/>
                  </a:lnTo>
                  <a:lnTo>
                    <a:pt x="96094" y="72409"/>
                  </a:lnTo>
                  <a:lnTo>
                    <a:pt x="80946" y="54193"/>
                  </a:lnTo>
                  <a:lnTo>
                    <a:pt x="91597" y="35066"/>
                  </a:lnTo>
                  <a:lnTo>
                    <a:pt x="91597" y="24819"/>
                  </a:lnTo>
                  <a:lnTo>
                    <a:pt x="79763" y="19127"/>
                  </a:lnTo>
                  <a:lnTo>
                    <a:pt x="79763" y="19127"/>
                  </a:lnTo>
                  <a:lnTo>
                    <a:pt x="73846" y="5692"/>
                  </a:lnTo>
                  <a:lnTo>
                    <a:pt x="66745" y="2277"/>
                  </a:lnTo>
                  <a:lnTo>
                    <a:pt x="58698" y="3415"/>
                  </a:lnTo>
                  <a:lnTo>
                    <a:pt x="52781" y="0"/>
                  </a:lnTo>
                  <a:lnTo>
                    <a:pt x="44497" y="5692"/>
                  </a:lnTo>
                  <a:lnTo>
                    <a:pt x="42130" y="4554"/>
                  </a:lnTo>
                  <a:lnTo>
                    <a:pt x="38579" y="14800"/>
                  </a:lnTo>
                  <a:lnTo>
                    <a:pt x="30532" y="15939"/>
                  </a:lnTo>
                  <a:lnTo>
                    <a:pt x="28165" y="45085"/>
                  </a:lnTo>
                  <a:lnTo>
                    <a:pt x="0" y="61024"/>
                  </a:lnTo>
                  <a:lnTo>
                    <a:pt x="3313" y="76736"/>
                  </a:lnTo>
                  <a:lnTo>
                    <a:pt x="23431" y="81290"/>
                  </a:lnTo>
                  <a:lnTo>
                    <a:pt x="35029" y="92675"/>
                  </a:lnTo>
                  <a:lnTo>
                    <a:pt x="50414" y="98368"/>
                  </a:lnTo>
                  <a:lnTo>
                    <a:pt x="52781" y="105199"/>
                  </a:lnTo>
                  <a:lnTo>
                    <a:pt x="59881" y="102922"/>
                  </a:lnTo>
                  <a:lnTo>
                    <a:pt x="59881" y="11407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4900787" y="3084398"/>
              <a:ext cx="100500" cy="90600"/>
            </a:xfrm>
            <a:custGeom>
              <a:rect b="b" l="l" r="r" t="t"/>
              <a:pathLst>
                <a:path extrusionOk="0" h="120000" w="120000">
                  <a:moveTo>
                    <a:pt x="3399" y="110566"/>
                  </a:moveTo>
                  <a:lnTo>
                    <a:pt x="15297" y="119622"/>
                  </a:lnTo>
                  <a:lnTo>
                    <a:pt x="59150" y="93584"/>
                  </a:lnTo>
                  <a:lnTo>
                    <a:pt x="99603" y="67547"/>
                  </a:lnTo>
                  <a:lnTo>
                    <a:pt x="103002" y="18867"/>
                  </a:lnTo>
                  <a:lnTo>
                    <a:pt x="114560" y="16981"/>
                  </a:lnTo>
                  <a:lnTo>
                    <a:pt x="119660" y="0"/>
                  </a:lnTo>
                  <a:lnTo>
                    <a:pt x="94504" y="1886"/>
                  </a:lnTo>
                  <a:lnTo>
                    <a:pt x="69008" y="15094"/>
                  </a:lnTo>
                  <a:lnTo>
                    <a:pt x="50651" y="5660"/>
                  </a:lnTo>
                  <a:lnTo>
                    <a:pt x="35354" y="16981"/>
                  </a:lnTo>
                  <a:lnTo>
                    <a:pt x="20056" y="11320"/>
                  </a:lnTo>
                  <a:lnTo>
                    <a:pt x="23456" y="24150"/>
                  </a:lnTo>
                  <a:lnTo>
                    <a:pt x="11898" y="35471"/>
                  </a:lnTo>
                  <a:lnTo>
                    <a:pt x="5099" y="31698"/>
                  </a:lnTo>
                  <a:lnTo>
                    <a:pt x="6798" y="61886"/>
                  </a:lnTo>
                  <a:lnTo>
                    <a:pt x="15297" y="60000"/>
                  </a:lnTo>
                  <a:lnTo>
                    <a:pt x="21756" y="69056"/>
                  </a:lnTo>
                  <a:lnTo>
                    <a:pt x="21756" y="71320"/>
                  </a:lnTo>
                  <a:lnTo>
                    <a:pt x="10198" y="93584"/>
                  </a:lnTo>
                  <a:lnTo>
                    <a:pt x="0" y="99245"/>
                  </a:lnTo>
                  <a:lnTo>
                    <a:pt x="0" y="110566"/>
                  </a:lnTo>
                  <a:lnTo>
                    <a:pt x="3399" y="1105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4888197" y="3157399"/>
              <a:ext cx="65400" cy="75300"/>
            </a:xfrm>
            <a:custGeom>
              <a:rect b="b" l="l" r="r" t="t"/>
              <a:pathLst>
                <a:path extrusionOk="0" h="120000" w="120000">
                  <a:moveTo>
                    <a:pt x="0" y="115000"/>
                  </a:moveTo>
                  <a:lnTo>
                    <a:pt x="28695" y="119545"/>
                  </a:lnTo>
                  <a:lnTo>
                    <a:pt x="49565" y="96818"/>
                  </a:lnTo>
                  <a:lnTo>
                    <a:pt x="69913" y="96818"/>
                  </a:lnTo>
                  <a:lnTo>
                    <a:pt x="85565" y="79090"/>
                  </a:lnTo>
                  <a:lnTo>
                    <a:pt x="56869" y="51818"/>
                  </a:lnTo>
                  <a:lnTo>
                    <a:pt x="111652" y="42727"/>
                  </a:lnTo>
                  <a:lnTo>
                    <a:pt x="119478" y="31363"/>
                  </a:lnTo>
                  <a:lnTo>
                    <a:pt x="111652" y="0"/>
                  </a:lnTo>
                  <a:lnTo>
                    <a:pt x="44347" y="31363"/>
                  </a:lnTo>
                  <a:lnTo>
                    <a:pt x="26086" y="20454"/>
                  </a:lnTo>
                  <a:lnTo>
                    <a:pt x="18260" y="20454"/>
                  </a:lnTo>
                  <a:lnTo>
                    <a:pt x="13043" y="67727"/>
                  </a:lnTo>
                  <a:lnTo>
                    <a:pt x="10434" y="74545"/>
                  </a:lnTo>
                  <a:lnTo>
                    <a:pt x="7826" y="105909"/>
                  </a:lnTo>
                  <a:lnTo>
                    <a:pt x="0" y="115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4878125" y="3132226"/>
              <a:ext cx="40200" cy="96900"/>
            </a:xfrm>
            <a:custGeom>
              <a:rect b="b" l="l" r="r" t="t"/>
              <a:pathLst>
                <a:path extrusionOk="0" h="120000" w="120000">
                  <a:moveTo>
                    <a:pt x="0" y="77396"/>
                  </a:moveTo>
                  <a:lnTo>
                    <a:pt x="33669" y="119644"/>
                  </a:lnTo>
                  <a:lnTo>
                    <a:pt x="42302" y="112544"/>
                  </a:lnTo>
                  <a:lnTo>
                    <a:pt x="46618" y="89822"/>
                  </a:lnTo>
                  <a:lnTo>
                    <a:pt x="50935" y="84497"/>
                  </a:lnTo>
                  <a:lnTo>
                    <a:pt x="63884" y="33372"/>
                  </a:lnTo>
                  <a:lnTo>
                    <a:pt x="89784" y="28047"/>
                  </a:lnTo>
                  <a:lnTo>
                    <a:pt x="119136" y="6745"/>
                  </a:lnTo>
                  <a:lnTo>
                    <a:pt x="102733" y="0"/>
                  </a:lnTo>
                  <a:lnTo>
                    <a:pt x="85467" y="1775"/>
                  </a:lnTo>
                  <a:lnTo>
                    <a:pt x="85467" y="1775"/>
                  </a:lnTo>
                  <a:lnTo>
                    <a:pt x="85467" y="1775"/>
                  </a:lnTo>
                  <a:lnTo>
                    <a:pt x="37985" y="38698"/>
                  </a:lnTo>
                  <a:lnTo>
                    <a:pt x="12086" y="73846"/>
                  </a:lnTo>
                  <a:lnTo>
                    <a:pt x="0" y="7739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4885679" y="3178796"/>
              <a:ext cx="319800" cy="268200"/>
            </a:xfrm>
            <a:custGeom>
              <a:rect b="b" l="l" r="r" t="t"/>
              <a:pathLst>
                <a:path extrusionOk="0" h="120000" w="120000">
                  <a:moveTo>
                    <a:pt x="40465" y="108498"/>
                  </a:moveTo>
                  <a:lnTo>
                    <a:pt x="43685" y="111054"/>
                  </a:lnTo>
                  <a:lnTo>
                    <a:pt x="45831" y="119872"/>
                  </a:lnTo>
                  <a:lnTo>
                    <a:pt x="54311" y="111054"/>
                  </a:lnTo>
                  <a:lnTo>
                    <a:pt x="54847" y="111054"/>
                  </a:lnTo>
                  <a:lnTo>
                    <a:pt x="68157" y="112332"/>
                  </a:lnTo>
                  <a:lnTo>
                    <a:pt x="71914" y="114888"/>
                  </a:lnTo>
                  <a:lnTo>
                    <a:pt x="77817" y="104664"/>
                  </a:lnTo>
                  <a:lnTo>
                    <a:pt x="77817" y="104664"/>
                  </a:lnTo>
                  <a:lnTo>
                    <a:pt x="99069" y="99552"/>
                  </a:lnTo>
                  <a:lnTo>
                    <a:pt x="115599" y="92651"/>
                  </a:lnTo>
                  <a:lnTo>
                    <a:pt x="119892" y="78083"/>
                  </a:lnTo>
                  <a:lnTo>
                    <a:pt x="116672" y="73610"/>
                  </a:lnTo>
                  <a:lnTo>
                    <a:pt x="102289" y="71693"/>
                  </a:lnTo>
                  <a:lnTo>
                    <a:pt x="97459" y="62875"/>
                  </a:lnTo>
                  <a:lnTo>
                    <a:pt x="94883" y="60958"/>
                  </a:lnTo>
                  <a:lnTo>
                    <a:pt x="94883" y="59041"/>
                  </a:lnTo>
                  <a:lnTo>
                    <a:pt x="92737" y="59680"/>
                  </a:lnTo>
                  <a:lnTo>
                    <a:pt x="92737" y="59680"/>
                  </a:lnTo>
                  <a:lnTo>
                    <a:pt x="92737" y="60319"/>
                  </a:lnTo>
                  <a:lnTo>
                    <a:pt x="89516" y="52651"/>
                  </a:lnTo>
                  <a:lnTo>
                    <a:pt x="87906" y="51373"/>
                  </a:lnTo>
                  <a:lnTo>
                    <a:pt x="87906" y="50734"/>
                  </a:lnTo>
                  <a:lnTo>
                    <a:pt x="87370" y="43833"/>
                  </a:lnTo>
                  <a:lnTo>
                    <a:pt x="79427" y="32971"/>
                  </a:lnTo>
                  <a:lnTo>
                    <a:pt x="78354" y="29265"/>
                  </a:lnTo>
                  <a:lnTo>
                    <a:pt x="74597" y="29265"/>
                  </a:lnTo>
                  <a:lnTo>
                    <a:pt x="74597" y="29265"/>
                  </a:lnTo>
                  <a:lnTo>
                    <a:pt x="68694" y="24153"/>
                  </a:lnTo>
                  <a:lnTo>
                    <a:pt x="58604" y="24792"/>
                  </a:lnTo>
                  <a:lnTo>
                    <a:pt x="58604" y="24153"/>
                  </a:lnTo>
                  <a:lnTo>
                    <a:pt x="51198" y="20319"/>
                  </a:lnTo>
                  <a:lnTo>
                    <a:pt x="51198" y="14568"/>
                  </a:lnTo>
                  <a:lnTo>
                    <a:pt x="48515" y="15846"/>
                  </a:lnTo>
                  <a:lnTo>
                    <a:pt x="46905" y="12140"/>
                  </a:lnTo>
                  <a:lnTo>
                    <a:pt x="39928" y="8945"/>
                  </a:lnTo>
                  <a:lnTo>
                    <a:pt x="35205" y="2555"/>
                  </a:lnTo>
                  <a:lnTo>
                    <a:pt x="26082" y="0"/>
                  </a:lnTo>
                  <a:lnTo>
                    <a:pt x="24042" y="3194"/>
                  </a:lnTo>
                  <a:lnTo>
                    <a:pt x="13846" y="5750"/>
                  </a:lnTo>
                  <a:lnTo>
                    <a:pt x="19212" y="12779"/>
                  </a:lnTo>
                  <a:lnTo>
                    <a:pt x="15456" y="18402"/>
                  </a:lnTo>
                  <a:lnTo>
                    <a:pt x="11270" y="18402"/>
                  </a:lnTo>
                  <a:lnTo>
                    <a:pt x="6976" y="24792"/>
                  </a:lnTo>
                  <a:lnTo>
                    <a:pt x="1073" y="23514"/>
                  </a:lnTo>
                  <a:lnTo>
                    <a:pt x="1073" y="29265"/>
                  </a:lnTo>
                  <a:lnTo>
                    <a:pt x="0" y="32332"/>
                  </a:lnTo>
                  <a:lnTo>
                    <a:pt x="2683" y="32332"/>
                  </a:lnTo>
                  <a:lnTo>
                    <a:pt x="13309" y="52012"/>
                  </a:lnTo>
                  <a:lnTo>
                    <a:pt x="15992" y="61597"/>
                  </a:lnTo>
                  <a:lnTo>
                    <a:pt x="17066" y="61597"/>
                  </a:lnTo>
                  <a:lnTo>
                    <a:pt x="22432" y="65303"/>
                  </a:lnTo>
                  <a:lnTo>
                    <a:pt x="25652" y="76805"/>
                  </a:lnTo>
                  <a:lnTo>
                    <a:pt x="25652" y="86900"/>
                  </a:lnTo>
                  <a:lnTo>
                    <a:pt x="29302" y="90095"/>
                  </a:lnTo>
                  <a:lnTo>
                    <a:pt x="30912" y="90095"/>
                  </a:lnTo>
                  <a:lnTo>
                    <a:pt x="30912" y="90734"/>
                  </a:lnTo>
                  <a:lnTo>
                    <a:pt x="37352" y="99552"/>
                  </a:lnTo>
                  <a:lnTo>
                    <a:pt x="36815" y="102108"/>
                  </a:lnTo>
                  <a:lnTo>
                    <a:pt x="40465" y="10849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6"/>
            <p:cNvSpPr/>
            <p:nvPr/>
          </p:nvSpPr>
          <p:spPr>
            <a:xfrm>
              <a:off x="5131191" y="3284522"/>
              <a:ext cx="9900" cy="26400"/>
            </a:xfrm>
            <a:custGeom>
              <a:rect b="b" l="l" r="r" t="t"/>
              <a:pathLst>
                <a:path extrusionOk="0" h="120000" w="120000">
                  <a:moveTo>
                    <a:pt x="16666" y="105494"/>
                  </a:moveTo>
                  <a:lnTo>
                    <a:pt x="16666" y="118681"/>
                  </a:lnTo>
                  <a:lnTo>
                    <a:pt x="83333" y="112087"/>
                  </a:lnTo>
                  <a:lnTo>
                    <a:pt x="116666" y="13186"/>
                  </a:lnTo>
                  <a:lnTo>
                    <a:pt x="50000" y="0"/>
                  </a:lnTo>
                  <a:lnTo>
                    <a:pt x="0" y="52747"/>
                  </a:lnTo>
                  <a:lnTo>
                    <a:pt x="16666" y="10549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6"/>
            <p:cNvSpPr/>
            <p:nvPr/>
          </p:nvSpPr>
          <p:spPr>
            <a:xfrm>
              <a:off x="5147558" y="3283263"/>
              <a:ext cx="66600" cy="57900"/>
            </a:xfrm>
            <a:custGeom>
              <a:rect b="b" l="l" r="r" t="t"/>
              <a:pathLst>
                <a:path extrusionOk="0" h="120000" w="120000">
                  <a:moveTo>
                    <a:pt x="17872" y="110588"/>
                  </a:moveTo>
                  <a:lnTo>
                    <a:pt x="86297" y="119411"/>
                  </a:lnTo>
                  <a:lnTo>
                    <a:pt x="99063" y="81176"/>
                  </a:lnTo>
                  <a:lnTo>
                    <a:pt x="109276" y="70000"/>
                  </a:lnTo>
                  <a:lnTo>
                    <a:pt x="99063" y="46470"/>
                  </a:lnTo>
                  <a:lnTo>
                    <a:pt x="114382" y="43529"/>
                  </a:lnTo>
                  <a:lnTo>
                    <a:pt x="119489" y="0"/>
                  </a:lnTo>
                  <a:lnTo>
                    <a:pt x="65872" y="70000"/>
                  </a:lnTo>
                  <a:lnTo>
                    <a:pt x="15319" y="72941"/>
                  </a:lnTo>
                  <a:lnTo>
                    <a:pt x="5106" y="81176"/>
                  </a:lnTo>
                  <a:lnTo>
                    <a:pt x="0" y="75882"/>
                  </a:lnTo>
                  <a:lnTo>
                    <a:pt x="17872" y="110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5151335" y="3305918"/>
              <a:ext cx="114600" cy="134700"/>
            </a:xfrm>
            <a:custGeom>
              <a:rect b="b" l="l" r="r" t="t"/>
              <a:pathLst>
                <a:path extrusionOk="0" h="120000" w="120000">
                  <a:moveTo>
                    <a:pt x="0" y="85677"/>
                  </a:moveTo>
                  <a:lnTo>
                    <a:pt x="16377" y="119745"/>
                  </a:lnTo>
                  <a:lnTo>
                    <a:pt x="33945" y="113644"/>
                  </a:lnTo>
                  <a:lnTo>
                    <a:pt x="45856" y="114915"/>
                  </a:lnTo>
                  <a:lnTo>
                    <a:pt x="50322" y="103474"/>
                  </a:lnTo>
                  <a:lnTo>
                    <a:pt x="66699" y="100932"/>
                  </a:lnTo>
                  <a:lnTo>
                    <a:pt x="72357" y="88220"/>
                  </a:lnTo>
                  <a:lnTo>
                    <a:pt x="87245" y="84406"/>
                  </a:lnTo>
                  <a:lnTo>
                    <a:pt x="87245" y="71949"/>
                  </a:lnTo>
                  <a:lnTo>
                    <a:pt x="94689" y="64322"/>
                  </a:lnTo>
                  <a:lnTo>
                    <a:pt x="99156" y="64322"/>
                  </a:lnTo>
                  <a:lnTo>
                    <a:pt x="119702" y="36610"/>
                  </a:lnTo>
                  <a:lnTo>
                    <a:pt x="112258" y="32796"/>
                  </a:lnTo>
                  <a:lnTo>
                    <a:pt x="112258" y="32796"/>
                  </a:lnTo>
                  <a:lnTo>
                    <a:pt x="103622" y="18813"/>
                  </a:lnTo>
                  <a:lnTo>
                    <a:pt x="79801" y="15000"/>
                  </a:lnTo>
                  <a:lnTo>
                    <a:pt x="63722" y="0"/>
                  </a:lnTo>
                  <a:lnTo>
                    <a:pt x="57766" y="1271"/>
                  </a:lnTo>
                  <a:lnTo>
                    <a:pt x="62233" y="10169"/>
                  </a:lnTo>
                  <a:lnTo>
                    <a:pt x="56277" y="15000"/>
                  </a:lnTo>
                  <a:lnTo>
                    <a:pt x="48833" y="32796"/>
                  </a:lnTo>
                  <a:lnTo>
                    <a:pt x="57766" y="41694"/>
                  </a:lnTo>
                  <a:lnTo>
                    <a:pt x="57766" y="41694"/>
                  </a:lnTo>
                  <a:lnTo>
                    <a:pt x="45856" y="71949"/>
                  </a:lnTo>
                  <a:lnTo>
                    <a:pt x="44367" y="71949"/>
                  </a:lnTo>
                  <a:lnTo>
                    <a:pt x="0" y="8567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5006546" y="3401575"/>
              <a:ext cx="158700" cy="100500"/>
            </a:xfrm>
            <a:custGeom>
              <a:rect b="b" l="l" r="r" t="t"/>
              <a:pathLst>
                <a:path extrusionOk="0" h="120000" w="120000">
                  <a:moveTo>
                    <a:pt x="0" y="69152"/>
                  </a:moveTo>
                  <a:lnTo>
                    <a:pt x="10771" y="119661"/>
                  </a:lnTo>
                  <a:lnTo>
                    <a:pt x="26714" y="116271"/>
                  </a:lnTo>
                  <a:lnTo>
                    <a:pt x="35332" y="104406"/>
                  </a:lnTo>
                  <a:lnTo>
                    <a:pt x="49120" y="104406"/>
                  </a:lnTo>
                  <a:lnTo>
                    <a:pt x="59892" y="94237"/>
                  </a:lnTo>
                  <a:lnTo>
                    <a:pt x="66355" y="94237"/>
                  </a:lnTo>
                  <a:lnTo>
                    <a:pt x="74757" y="82372"/>
                  </a:lnTo>
                  <a:lnTo>
                    <a:pt x="110089" y="64067"/>
                  </a:lnTo>
                  <a:lnTo>
                    <a:pt x="109012" y="53898"/>
                  </a:lnTo>
                  <a:lnTo>
                    <a:pt x="119784" y="47118"/>
                  </a:lnTo>
                  <a:lnTo>
                    <a:pt x="107935" y="0"/>
                  </a:lnTo>
                  <a:lnTo>
                    <a:pt x="66355" y="13559"/>
                  </a:lnTo>
                  <a:lnTo>
                    <a:pt x="53429" y="42033"/>
                  </a:lnTo>
                  <a:lnTo>
                    <a:pt x="45888" y="33898"/>
                  </a:lnTo>
                  <a:lnTo>
                    <a:pt x="19174" y="30508"/>
                  </a:lnTo>
                  <a:lnTo>
                    <a:pt x="1077" y="53898"/>
                  </a:lnTo>
                  <a:lnTo>
                    <a:pt x="2154" y="60677"/>
                  </a:lnTo>
                  <a:lnTo>
                    <a:pt x="0" y="6915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4232241" y="3088174"/>
              <a:ext cx="306000" cy="312300"/>
            </a:xfrm>
            <a:custGeom>
              <a:rect b="b" l="l" r="r" t="t"/>
              <a:pathLst>
                <a:path extrusionOk="0" h="120000" w="120000">
                  <a:moveTo>
                    <a:pt x="57201" y="109460"/>
                  </a:moveTo>
                  <a:lnTo>
                    <a:pt x="61119" y="110009"/>
                  </a:lnTo>
                  <a:lnTo>
                    <a:pt x="69962" y="115498"/>
                  </a:lnTo>
                  <a:lnTo>
                    <a:pt x="69962" y="119890"/>
                  </a:lnTo>
                  <a:lnTo>
                    <a:pt x="74440" y="119231"/>
                  </a:lnTo>
                  <a:lnTo>
                    <a:pt x="74440" y="119231"/>
                  </a:lnTo>
                  <a:lnTo>
                    <a:pt x="84962" y="116596"/>
                  </a:lnTo>
                  <a:lnTo>
                    <a:pt x="119888" y="92003"/>
                  </a:lnTo>
                  <a:lnTo>
                    <a:pt x="108694" y="82781"/>
                  </a:lnTo>
                  <a:lnTo>
                    <a:pt x="108694" y="82781"/>
                  </a:lnTo>
                  <a:lnTo>
                    <a:pt x="108134" y="56102"/>
                  </a:lnTo>
                  <a:lnTo>
                    <a:pt x="103768" y="48417"/>
                  </a:lnTo>
                  <a:lnTo>
                    <a:pt x="106567" y="46880"/>
                  </a:lnTo>
                  <a:lnTo>
                    <a:pt x="103768" y="35352"/>
                  </a:lnTo>
                  <a:lnTo>
                    <a:pt x="98731" y="33266"/>
                  </a:lnTo>
                  <a:lnTo>
                    <a:pt x="97611" y="27227"/>
                  </a:lnTo>
                  <a:lnTo>
                    <a:pt x="94813" y="26678"/>
                  </a:lnTo>
                  <a:lnTo>
                    <a:pt x="94253" y="22287"/>
                  </a:lnTo>
                  <a:lnTo>
                    <a:pt x="101529" y="14711"/>
                  </a:lnTo>
                  <a:lnTo>
                    <a:pt x="100410" y="4391"/>
                  </a:lnTo>
                  <a:lnTo>
                    <a:pt x="101529" y="2195"/>
                  </a:lnTo>
                  <a:lnTo>
                    <a:pt x="100970" y="2195"/>
                  </a:lnTo>
                  <a:lnTo>
                    <a:pt x="100970" y="2195"/>
                  </a:lnTo>
                  <a:lnTo>
                    <a:pt x="88208" y="0"/>
                  </a:lnTo>
                  <a:lnTo>
                    <a:pt x="82164" y="3293"/>
                  </a:lnTo>
                  <a:lnTo>
                    <a:pt x="78917" y="1646"/>
                  </a:lnTo>
                  <a:lnTo>
                    <a:pt x="68283" y="2744"/>
                  </a:lnTo>
                  <a:lnTo>
                    <a:pt x="53843" y="7575"/>
                  </a:lnTo>
                  <a:lnTo>
                    <a:pt x="51044" y="9771"/>
                  </a:lnTo>
                  <a:lnTo>
                    <a:pt x="47238" y="9771"/>
                  </a:lnTo>
                  <a:lnTo>
                    <a:pt x="40522" y="14711"/>
                  </a:lnTo>
                  <a:lnTo>
                    <a:pt x="42201" y="17456"/>
                  </a:lnTo>
                  <a:lnTo>
                    <a:pt x="44440" y="34254"/>
                  </a:lnTo>
                  <a:lnTo>
                    <a:pt x="28880" y="38096"/>
                  </a:lnTo>
                  <a:lnTo>
                    <a:pt x="30000" y="43037"/>
                  </a:lnTo>
                  <a:lnTo>
                    <a:pt x="21604" y="45782"/>
                  </a:lnTo>
                  <a:lnTo>
                    <a:pt x="18358" y="50612"/>
                  </a:lnTo>
                  <a:lnTo>
                    <a:pt x="11641" y="50612"/>
                  </a:lnTo>
                  <a:lnTo>
                    <a:pt x="0" y="57749"/>
                  </a:lnTo>
                  <a:lnTo>
                    <a:pt x="0" y="65324"/>
                  </a:lnTo>
                  <a:lnTo>
                    <a:pt x="0" y="68069"/>
                  </a:lnTo>
                  <a:lnTo>
                    <a:pt x="21604" y="82232"/>
                  </a:lnTo>
                  <a:lnTo>
                    <a:pt x="57201" y="106715"/>
                  </a:lnTo>
                  <a:lnTo>
                    <a:pt x="57201" y="10946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4473975" y="3083139"/>
              <a:ext cx="60300" cy="126000"/>
            </a:xfrm>
            <a:custGeom>
              <a:rect b="b" l="l" r="r" t="t"/>
              <a:pathLst>
                <a:path extrusionOk="0" h="120000" w="120000">
                  <a:moveTo>
                    <a:pt x="22857" y="84785"/>
                  </a:moveTo>
                  <a:lnTo>
                    <a:pt x="48571" y="89932"/>
                  </a:lnTo>
                  <a:lnTo>
                    <a:pt x="62285" y="119729"/>
                  </a:lnTo>
                  <a:lnTo>
                    <a:pt x="79428" y="112957"/>
                  </a:lnTo>
                  <a:lnTo>
                    <a:pt x="82285" y="98058"/>
                  </a:lnTo>
                  <a:lnTo>
                    <a:pt x="82285" y="98058"/>
                  </a:lnTo>
                  <a:lnTo>
                    <a:pt x="116571" y="86139"/>
                  </a:lnTo>
                  <a:lnTo>
                    <a:pt x="119428" y="72595"/>
                  </a:lnTo>
                  <a:lnTo>
                    <a:pt x="96571" y="67178"/>
                  </a:lnTo>
                  <a:lnTo>
                    <a:pt x="70857" y="59051"/>
                  </a:lnTo>
                  <a:lnTo>
                    <a:pt x="113714" y="40361"/>
                  </a:lnTo>
                  <a:lnTo>
                    <a:pt x="108000" y="30880"/>
                  </a:lnTo>
                  <a:lnTo>
                    <a:pt x="90857" y="21399"/>
                  </a:lnTo>
                  <a:lnTo>
                    <a:pt x="110857" y="12189"/>
                  </a:lnTo>
                  <a:lnTo>
                    <a:pt x="110857" y="4063"/>
                  </a:lnTo>
                  <a:lnTo>
                    <a:pt x="82285" y="10835"/>
                  </a:lnTo>
                  <a:lnTo>
                    <a:pt x="82285" y="4063"/>
                  </a:lnTo>
                  <a:lnTo>
                    <a:pt x="54285" y="0"/>
                  </a:lnTo>
                  <a:lnTo>
                    <a:pt x="37142" y="6772"/>
                  </a:lnTo>
                  <a:lnTo>
                    <a:pt x="31428" y="14898"/>
                  </a:lnTo>
                  <a:lnTo>
                    <a:pt x="37142" y="40361"/>
                  </a:lnTo>
                  <a:lnTo>
                    <a:pt x="0" y="59051"/>
                  </a:lnTo>
                  <a:lnTo>
                    <a:pt x="2857" y="69887"/>
                  </a:lnTo>
                  <a:lnTo>
                    <a:pt x="17142" y="69887"/>
                  </a:lnTo>
                  <a:lnTo>
                    <a:pt x="22857" y="847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4166771" y="3112088"/>
              <a:ext cx="177600" cy="143400"/>
            </a:xfrm>
            <a:custGeom>
              <a:rect b="b" l="l" r="r" t="t"/>
              <a:pathLst>
                <a:path extrusionOk="0" h="120000" w="120000">
                  <a:moveTo>
                    <a:pt x="0" y="119760"/>
                  </a:moveTo>
                  <a:lnTo>
                    <a:pt x="43091" y="119760"/>
                  </a:lnTo>
                  <a:lnTo>
                    <a:pt x="43091" y="104462"/>
                  </a:lnTo>
                  <a:lnTo>
                    <a:pt x="64154" y="88924"/>
                  </a:lnTo>
                  <a:lnTo>
                    <a:pt x="74782" y="88924"/>
                  </a:lnTo>
                  <a:lnTo>
                    <a:pt x="80386" y="78406"/>
                  </a:lnTo>
                  <a:lnTo>
                    <a:pt x="81352" y="78406"/>
                  </a:lnTo>
                  <a:lnTo>
                    <a:pt x="94879" y="73625"/>
                  </a:lnTo>
                  <a:lnTo>
                    <a:pt x="92946" y="61673"/>
                  </a:lnTo>
                  <a:lnTo>
                    <a:pt x="119806" y="53306"/>
                  </a:lnTo>
                  <a:lnTo>
                    <a:pt x="115942" y="17928"/>
                  </a:lnTo>
                  <a:lnTo>
                    <a:pt x="113043" y="11952"/>
                  </a:lnTo>
                  <a:lnTo>
                    <a:pt x="101642" y="9561"/>
                  </a:lnTo>
                  <a:lnTo>
                    <a:pt x="84251" y="10756"/>
                  </a:lnTo>
                  <a:lnTo>
                    <a:pt x="75748" y="0"/>
                  </a:lnTo>
                  <a:lnTo>
                    <a:pt x="70917" y="1195"/>
                  </a:lnTo>
                  <a:lnTo>
                    <a:pt x="64154" y="28446"/>
                  </a:lnTo>
                  <a:lnTo>
                    <a:pt x="64154" y="29641"/>
                  </a:lnTo>
                  <a:lnTo>
                    <a:pt x="46956" y="40398"/>
                  </a:lnTo>
                  <a:lnTo>
                    <a:pt x="39227" y="52350"/>
                  </a:lnTo>
                  <a:lnTo>
                    <a:pt x="31497" y="72430"/>
                  </a:lnTo>
                  <a:lnTo>
                    <a:pt x="31497" y="80796"/>
                  </a:lnTo>
                  <a:lnTo>
                    <a:pt x="34396" y="86533"/>
                  </a:lnTo>
                  <a:lnTo>
                    <a:pt x="26859" y="102071"/>
                  </a:lnTo>
                  <a:lnTo>
                    <a:pt x="12367" y="114980"/>
                  </a:lnTo>
                  <a:lnTo>
                    <a:pt x="0" y="118565"/>
                  </a:lnTo>
                  <a:lnTo>
                    <a:pt x="0" y="11976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4107596" y="3255573"/>
              <a:ext cx="123600" cy="107100"/>
            </a:xfrm>
            <a:custGeom>
              <a:rect b="b" l="l" r="r" t="t"/>
              <a:pathLst>
                <a:path extrusionOk="0" h="120000" w="120000">
                  <a:moveTo>
                    <a:pt x="35750" y="28954"/>
                  </a:moveTo>
                  <a:lnTo>
                    <a:pt x="27436" y="57587"/>
                  </a:lnTo>
                  <a:lnTo>
                    <a:pt x="9699" y="87828"/>
                  </a:lnTo>
                  <a:lnTo>
                    <a:pt x="0" y="119678"/>
                  </a:lnTo>
                  <a:lnTo>
                    <a:pt x="1385" y="119678"/>
                  </a:lnTo>
                  <a:lnTo>
                    <a:pt x="2771" y="119678"/>
                  </a:lnTo>
                  <a:lnTo>
                    <a:pt x="55150" y="118069"/>
                  </a:lnTo>
                  <a:lnTo>
                    <a:pt x="52378" y="94262"/>
                  </a:lnTo>
                  <a:lnTo>
                    <a:pt x="57921" y="83002"/>
                  </a:lnTo>
                  <a:lnTo>
                    <a:pt x="72886" y="79785"/>
                  </a:lnTo>
                  <a:lnTo>
                    <a:pt x="71501" y="31849"/>
                  </a:lnTo>
                  <a:lnTo>
                    <a:pt x="119722" y="30563"/>
                  </a:lnTo>
                  <a:lnTo>
                    <a:pt x="119722" y="8042"/>
                  </a:lnTo>
                  <a:lnTo>
                    <a:pt x="119722" y="8042"/>
                  </a:lnTo>
                  <a:lnTo>
                    <a:pt x="119722" y="1608"/>
                  </a:lnTo>
                  <a:lnTo>
                    <a:pt x="56535" y="0"/>
                  </a:lnTo>
                  <a:lnTo>
                    <a:pt x="48221" y="20911"/>
                  </a:lnTo>
                  <a:lnTo>
                    <a:pt x="35750" y="2895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4176844" y="3303401"/>
              <a:ext cx="246600" cy="236700"/>
            </a:xfrm>
            <a:custGeom>
              <a:rect b="b" l="l" r="r" t="t"/>
              <a:pathLst>
                <a:path extrusionOk="0" h="120000" w="120000">
                  <a:moveTo>
                    <a:pt x="43421" y="114795"/>
                  </a:moveTo>
                  <a:lnTo>
                    <a:pt x="51052" y="119855"/>
                  </a:lnTo>
                  <a:lnTo>
                    <a:pt x="51052" y="108289"/>
                  </a:lnTo>
                  <a:lnTo>
                    <a:pt x="56462" y="104674"/>
                  </a:lnTo>
                  <a:lnTo>
                    <a:pt x="60624" y="96867"/>
                  </a:lnTo>
                  <a:lnTo>
                    <a:pt x="70890" y="93975"/>
                  </a:lnTo>
                  <a:lnTo>
                    <a:pt x="83375" y="82554"/>
                  </a:lnTo>
                  <a:lnTo>
                    <a:pt x="88924" y="82554"/>
                  </a:lnTo>
                  <a:lnTo>
                    <a:pt x="88924" y="81831"/>
                  </a:lnTo>
                  <a:lnTo>
                    <a:pt x="115005" y="78216"/>
                  </a:lnTo>
                  <a:lnTo>
                    <a:pt x="119861" y="73156"/>
                  </a:lnTo>
                  <a:lnTo>
                    <a:pt x="119167" y="48867"/>
                  </a:lnTo>
                  <a:lnTo>
                    <a:pt x="112924" y="50168"/>
                  </a:lnTo>
                  <a:lnTo>
                    <a:pt x="112924" y="43084"/>
                  </a:lnTo>
                  <a:lnTo>
                    <a:pt x="101965" y="36578"/>
                  </a:lnTo>
                  <a:lnTo>
                    <a:pt x="97109" y="35855"/>
                  </a:lnTo>
                  <a:lnTo>
                    <a:pt x="97109" y="31518"/>
                  </a:lnTo>
                  <a:lnTo>
                    <a:pt x="53687" y="0"/>
                  </a:lnTo>
                  <a:lnTo>
                    <a:pt x="41341" y="0"/>
                  </a:lnTo>
                  <a:lnTo>
                    <a:pt x="48277" y="70265"/>
                  </a:lnTo>
                  <a:lnTo>
                    <a:pt x="51052" y="70987"/>
                  </a:lnTo>
                  <a:lnTo>
                    <a:pt x="48971" y="78216"/>
                  </a:lnTo>
                  <a:lnTo>
                    <a:pt x="15815" y="78216"/>
                  </a:lnTo>
                  <a:lnTo>
                    <a:pt x="11791" y="82554"/>
                  </a:lnTo>
                  <a:lnTo>
                    <a:pt x="6242" y="75325"/>
                  </a:lnTo>
                  <a:lnTo>
                    <a:pt x="0" y="83277"/>
                  </a:lnTo>
                  <a:lnTo>
                    <a:pt x="693" y="84000"/>
                  </a:lnTo>
                  <a:lnTo>
                    <a:pt x="1387" y="93253"/>
                  </a:lnTo>
                  <a:lnTo>
                    <a:pt x="7630" y="99036"/>
                  </a:lnTo>
                  <a:lnTo>
                    <a:pt x="6936" y="103373"/>
                  </a:lnTo>
                  <a:lnTo>
                    <a:pt x="17202" y="104674"/>
                  </a:lnTo>
                  <a:lnTo>
                    <a:pt x="22751" y="101204"/>
                  </a:lnTo>
                  <a:lnTo>
                    <a:pt x="30381" y="118409"/>
                  </a:lnTo>
                  <a:lnTo>
                    <a:pt x="34404" y="119132"/>
                  </a:lnTo>
                  <a:lnTo>
                    <a:pt x="43421" y="11479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4105078" y="3265642"/>
              <a:ext cx="178800" cy="201300"/>
            </a:xfrm>
            <a:custGeom>
              <a:rect b="b" l="l" r="r" t="t"/>
              <a:pathLst>
                <a:path extrusionOk="0" h="120000" w="120000">
                  <a:moveTo>
                    <a:pt x="23769" y="101983"/>
                  </a:moveTo>
                  <a:lnTo>
                    <a:pt x="47539" y="119830"/>
                  </a:lnTo>
                  <a:lnTo>
                    <a:pt x="55207" y="108781"/>
                  </a:lnTo>
                  <a:lnTo>
                    <a:pt x="63833" y="117280"/>
                  </a:lnTo>
                  <a:lnTo>
                    <a:pt x="69392" y="112181"/>
                  </a:lnTo>
                  <a:lnTo>
                    <a:pt x="69392" y="112181"/>
                  </a:lnTo>
                  <a:lnTo>
                    <a:pt x="114249" y="113031"/>
                  </a:lnTo>
                  <a:lnTo>
                    <a:pt x="116166" y="106232"/>
                  </a:lnTo>
                  <a:lnTo>
                    <a:pt x="113290" y="105382"/>
                  </a:lnTo>
                  <a:lnTo>
                    <a:pt x="113290" y="105382"/>
                  </a:lnTo>
                  <a:lnTo>
                    <a:pt x="103706" y="21076"/>
                  </a:lnTo>
                  <a:lnTo>
                    <a:pt x="119808" y="21076"/>
                  </a:lnTo>
                  <a:lnTo>
                    <a:pt x="84728" y="0"/>
                  </a:lnTo>
                  <a:lnTo>
                    <a:pt x="84728" y="10878"/>
                  </a:lnTo>
                  <a:lnTo>
                    <a:pt x="52332" y="11898"/>
                  </a:lnTo>
                  <a:lnTo>
                    <a:pt x="52332" y="37053"/>
                  </a:lnTo>
                  <a:lnTo>
                    <a:pt x="41980" y="38753"/>
                  </a:lnTo>
                  <a:lnTo>
                    <a:pt x="38146" y="43852"/>
                  </a:lnTo>
                  <a:lnTo>
                    <a:pt x="40063" y="57280"/>
                  </a:lnTo>
                  <a:lnTo>
                    <a:pt x="2875" y="58130"/>
                  </a:lnTo>
                  <a:lnTo>
                    <a:pt x="0" y="58980"/>
                  </a:lnTo>
                  <a:lnTo>
                    <a:pt x="0" y="60679"/>
                  </a:lnTo>
                  <a:lnTo>
                    <a:pt x="7667" y="70028"/>
                  </a:lnTo>
                  <a:lnTo>
                    <a:pt x="4792" y="77677"/>
                  </a:lnTo>
                  <a:lnTo>
                    <a:pt x="8626" y="83456"/>
                  </a:lnTo>
                  <a:lnTo>
                    <a:pt x="4792" y="103682"/>
                  </a:lnTo>
                  <a:lnTo>
                    <a:pt x="23769" y="10198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4098784" y="3439334"/>
              <a:ext cx="91800" cy="68100"/>
            </a:xfrm>
            <a:custGeom>
              <a:rect b="b" l="l" r="r" t="t"/>
              <a:pathLst>
                <a:path extrusionOk="0" h="120000" w="120000">
                  <a:moveTo>
                    <a:pt x="73560" y="112000"/>
                  </a:moveTo>
                  <a:lnTo>
                    <a:pt x="117770" y="119500"/>
                  </a:lnTo>
                  <a:lnTo>
                    <a:pt x="119628" y="104500"/>
                  </a:lnTo>
                  <a:lnTo>
                    <a:pt x="102910" y="84500"/>
                  </a:lnTo>
                  <a:lnTo>
                    <a:pt x="101052" y="55000"/>
                  </a:lnTo>
                  <a:lnTo>
                    <a:pt x="54984" y="0"/>
                  </a:lnTo>
                  <a:lnTo>
                    <a:pt x="18204" y="5000"/>
                  </a:lnTo>
                  <a:lnTo>
                    <a:pt x="14489" y="27500"/>
                  </a:lnTo>
                  <a:lnTo>
                    <a:pt x="0" y="55000"/>
                  </a:lnTo>
                  <a:lnTo>
                    <a:pt x="14489" y="84500"/>
                  </a:lnTo>
                  <a:lnTo>
                    <a:pt x="8916" y="97000"/>
                  </a:lnTo>
                  <a:lnTo>
                    <a:pt x="10773" y="117000"/>
                  </a:lnTo>
                  <a:lnTo>
                    <a:pt x="33065" y="117000"/>
                  </a:lnTo>
                  <a:lnTo>
                    <a:pt x="40495" y="107000"/>
                  </a:lnTo>
                  <a:lnTo>
                    <a:pt x="69845" y="104500"/>
                  </a:lnTo>
                  <a:lnTo>
                    <a:pt x="73560" y="11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4107596" y="3499749"/>
              <a:ext cx="45300" cy="29100"/>
            </a:xfrm>
            <a:custGeom>
              <a:rect b="b" l="l" r="r" t="t"/>
              <a:pathLst>
                <a:path extrusionOk="0" h="120000" w="120000">
                  <a:moveTo>
                    <a:pt x="60000" y="112800"/>
                  </a:moveTo>
                  <a:lnTo>
                    <a:pt x="63750" y="118800"/>
                  </a:lnTo>
                  <a:lnTo>
                    <a:pt x="119250" y="64800"/>
                  </a:lnTo>
                  <a:lnTo>
                    <a:pt x="119250" y="6000"/>
                  </a:lnTo>
                  <a:lnTo>
                    <a:pt x="119250" y="6000"/>
                  </a:lnTo>
                  <a:lnTo>
                    <a:pt x="119250" y="0"/>
                  </a:lnTo>
                  <a:lnTo>
                    <a:pt x="60000" y="6000"/>
                  </a:lnTo>
                  <a:lnTo>
                    <a:pt x="48750" y="30000"/>
                  </a:lnTo>
                  <a:lnTo>
                    <a:pt x="0" y="30000"/>
                  </a:lnTo>
                  <a:lnTo>
                    <a:pt x="0" y="30000"/>
                  </a:lnTo>
                  <a:lnTo>
                    <a:pt x="52500" y="70800"/>
                  </a:lnTo>
                  <a:lnTo>
                    <a:pt x="60000" y="1128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4132777" y="3504783"/>
              <a:ext cx="112200" cy="78000"/>
            </a:xfrm>
            <a:custGeom>
              <a:rect b="b" l="l" r="r" t="t"/>
              <a:pathLst>
                <a:path extrusionOk="0" h="120000" w="120000">
                  <a:moveTo>
                    <a:pt x="77448" y="93284"/>
                  </a:moveTo>
                  <a:lnTo>
                    <a:pt x="90918" y="95474"/>
                  </a:lnTo>
                  <a:lnTo>
                    <a:pt x="93979" y="119562"/>
                  </a:lnTo>
                  <a:lnTo>
                    <a:pt x="103163" y="110802"/>
                  </a:lnTo>
                  <a:lnTo>
                    <a:pt x="109285" y="119562"/>
                  </a:lnTo>
                  <a:lnTo>
                    <a:pt x="119693" y="91094"/>
                  </a:lnTo>
                  <a:lnTo>
                    <a:pt x="110816" y="58686"/>
                  </a:lnTo>
                  <a:lnTo>
                    <a:pt x="119693" y="54306"/>
                  </a:lnTo>
                  <a:lnTo>
                    <a:pt x="112346" y="52116"/>
                  </a:lnTo>
                  <a:lnTo>
                    <a:pt x="95510" y="0"/>
                  </a:lnTo>
                  <a:lnTo>
                    <a:pt x="84795" y="10510"/>
                  </a:lnTo>
                  <a:lnTo>
                    <a:pt x="84795" y="10510"/>
                  </a:lnTo>
                  <a:lnTo>
                    <a:pt x="22653" y="0"/>
                  </a:lnTo>
                  <a:lnTo>
                    <a:pt x="22653" y="17080"/>
                  </a:lnTo>
                  <a:lnTo>
                    <a:pt x="22653" y="19270"/>
                  </a:lnTo>
                  <a:lnTo>
                    <a:pt x="0" y="36788"/>
                  </a:lnTo>
                  <a:lnTo>
                    <a:pt x="8877" y="43357"/>
                  </a:lnTo>
                  <a:lnTo>
                    <a:pt x="8877" y="58686"/>
                  </a:lnTo>
                  <a:lnTo>
                    <a:pt x="22653" y="65255"/>
                  </a:lnTo>
                  <a:lnTo>
                    <a:pt x="25714" y="77956"/>
                  </a:lnTo>
                  <a:lnTo>
                    <a:pt x="33367" y="80145"/>
                  </a:lnTo>
                  <a:lnTo>
                    <a:pt x="43775" y="62627"/>
                  </a:lnTo>
                  <a:lnTo>
                    <a:pt x="43775" y="62627"/>
                  </a:lnTo>
                  <a:lnTo>
                    <a:pt x="63673" y="58686"/>
                  </a:lnTo>
                  <a:lnTo>
                    <a:pt x="75918" y="88905"/>
                  </a:lnTo>
                  <a:lnTo>
                    <a:pt x="71326" y="99854"/>
                  </a:lnTo>
                  <a:lnTo>
                    <a:pt x="74387" y="97664"/>
                  </a:lnTo>
                  <a:lnTo>
                    <a:pt x="77448" y="932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156699" y="3543802"/>
              <a:ext cx="44100" cy="45300"/>
            </a:xfrm>
            <a:custGeom>
              <a:rect b="b" l="l" r="r" t="t"/>
              <a:pathLst>
                <a:path extrusionOk="0" h="120000" w="120000">
                  <a:moveTo>
                    <a:pt x="45677" y="104150"/>
                  </a:moveTo>
                  <a:lnTo>
                    <a:pt x="68903" y="111698"/>
                  </a:lnTo>
                  <a:lnTo>
                    <a:pt x="76645" y="119245"/>
                  </a:lnTo>
                  <a:lnTo>
                    <a:pt x="119225" y="70943"/>
                  </a:lnTo>
                  <a:lnTo>
                    <a:pt x="103741" y="74716"/>
                  </a:lnTo>
                  <a:lnTo>
                    <a:pt x="119225" y="48301"/>
                  </a:lnTo>
                  <a:lnTo>
                    <a:pt x="96000" y="0"/>
                  </a:lnTo>
                  <a:lnTo>
                    <a:pt x="49548" y="7547"/>
                  </a:lnTo>
                  <a:lnTo>
                    <a:pt x="19354" y="36981"/>
                  </a:lnTo>
                  <a:lnTo>
                    <a:pt x="0" y="33207"/>
                  </a:lnTo>
                  <a:lnTo>
                    <a:pt x="11612" y="70943"/>
                  </a:lnTo>
                  <a:lnTo>
                    <a:pt x="23225" y="86037"/>
                  </a:lnTo>
                  <a:lnTo>
                    <a:pt x="42580" y="97358"/>
                  </a:lnTo>
                  <a:lnTo>
                    <a:pt x="45677" y="10415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4186916" y="3566457"/>
              <a:ext cx="60300" cy="63000"/>
            </a:xfrm>
            <a:custGeom>
              <a:rect b="b" l="l" r="r" t="t"/>
              <a:pathLst>
                <a:path extrusionOk="0" h="120000" w="120000">
                  <a:moveTo>
                    <a:pt x="105142" y="116712"/>
                  </a:moveTo>
                  <a:lnTo>
                    <a:pt x="113714" y="119452"/>
                  </a:lnTo>
                  <a:lnTo>
                    <a:pt x="119428" y="78904"/>
                  </a:lnTo>
                  <a:lnTo>
                    <a:pt x="82285" y="54246"/>
                  </a:lnTo>
                  <a:lnTo>
                    <a:pt x="96571" y="32328"/>
                  </a:lnTo>
                  <a:lnTo>
                    <a:pt x="85142" y="21917"/>
                  </a:lnTo>
                  <a:lnTo>
                    <a:pt x="65142" y="35068"/>
                  </a:lnTo>
                  <a:lnTo>
                    <a:pt x="59428" y="2739"/>
                  </a:lnTo>
                  <a:lnTo>
                    <a:pt x="40000" y="0"/>
                  </a:lnTo>
                  <a:lnTo>
                    <a:pt x="0" y="43287"/>
                  </a:lnTo>
                  <a:lnTo>
                    <a:pt x="2857" y="46027"/>
                  </a:lnTo>
                  <a:lnTo>
                    <a:pt x="8571" y="48767"/>
                  </a:lnTo>
                  <a:lnTo>
                    <a:pt x="8571" y="54246"/>
                  </a:lnTo>
                  <a:lnTo>
                    <a:pt x="14285" y="56986"/>
                  </a:lnTo>
                  <a:lnTo>
                    <a:pt x="20000" y="62465"/>
                  </a:lnTo>
                  <a:lnTo>
                    <a:pt x="31428" y="65205"/>
                  </a:lnTo>
                  <a:lnTo>
                    <a:pt x="65142" y="98082"/>
                  </a:lnTo>
                  <a:lnTo>
                    <a:pt x="73714" y="98082"/>
                  </a:lnTo>
                  <a:lnTo>
                    <a:pt x="82285" y="108493"/>
                  </a:lnTo>
                  <a:lnTo>
                    <a:pt x="96571" y="113972"/>
                  </a:lnTo>
                  <a:lnTo>
                    <a:pt x="102285" y="111232"/>
                  </a:lnTo>
                  <a:lnTo>
                    <a:pt x="105142" y="1167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4282602" y="3467024"/>
              <a:ext cx="117000" cy="79200"/>
            </a:xfrm>
            <a:custGeom>
              <a:rect b="b" l="l" r="r" t="t"/>
              <a:pathLst>
                <a:path extrusionOk="0" h="120000" w="120000">
                  <a:moveTo>
                    <a:pt x="29411" y="110967"/>
                  </a:moveTo>
                  <a:lnTo>
                    <a:pt x="36470" y="119569"/>
                  </a:lnTo>
                  <a:lnTo>
                    <a:pt x="33823" y="87311"/>
                  </a:lnTo>
                  <a:lnTo>
                    <a:pt x="70294" y="87311"/>
                  </a:lnTo>
                  <a:lnTo>
                    <a:pt x="70294" y="87311"/>
                  </a:lnTo>
                  <a:lnTo>
                    <a:pt x="95000" y="89462"/>
                  </a:lnTo>
                  <a:lnTo>
                    <a:pt x="99411" y="78709"/>
                  </a:lnTo>
                  <a:lnTo>
                    <a:pt x="112647" y="78709"/>
                  </a:lnTo>
                  <a:lnTo>
                    <a:pt x="119705" y="57634"/>
                  </a:lnTo>
                  <a:lnTo>
                    <a:pt x="111176" y="51182"/>
                  </a:lnTo>
                  <a:lnTo>
                    <a:pt x="102352" y="53333"/>
                  </a:lnTo>
                  <a:lnTo>
                    <a:pt x="80294" y="0"/>
                  </a:lnTo>
                  <a:lnTo>
                    <a:pt x="67352" y="0"/>
                  </a:lnTo>
                  <a:lnTo>
                    <a:pt x="42352" y="33978"/>
                  </a:lnTo>
                  <a:lnTo>
                    <a:pt x="20588" y="42580"/>
                  </a:lnTo>
                  <a:lnTo>
                    <a:pt x="11764" y="65806"/>
                  </a:lnTo>
                  <a:lnTo>
                    <a:pt x="0" y="76559"/>
                  </a:lnTo>
                  <a:lnTo>
                    <a:pt x="1470" y="108817"/>
                  </a:lnTo>
                  <a:lnTo>
                    <a:pt x="11764" y="119569"/>
                  </a:lnTo>
                  <a:lnTo>
                    <a:pt x="29411" y="11096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230982" y="3531215"/>
              <a:ext cx="91800" cy="99600"/>
            </a:xfrm>
            <a:custGeom>
              <a:rect b="b" l="l" r="r" t="t"/>
              <a:pathLst>
                <a:path extrusionOk="0" h="120000" w="120000">
                  <a:moveTo>
                    <a:pt x="23777" y="119655"/>
                  </a:moveTo>
                  <a:lnTo>
                    <a:pt x="27492" y="119655"/>
                  </a:lnTo>
                  <a:lnTo>
                    <a:pt x="36780" y="112758"/>
                  </a:lnTo>
                  <a:lnTo>
                    <a:pt x="57213" y="107931"/>
                  </a:lnTo>
                  <a:lnTo>
                    <a:pt x="64643" y="107931"/>
                  </a:lnTo>
                  <a:lnTo>
                    <a:pt x="90278" y="102758"/>
                  </a:lnTo>
                  <a:lnTo>
                    <a:pt x="103281" y="107931"/>
                  </a:lnTo>
                  <a:lnTo>
                    <a:pt x="108854" y="105862"/>
                  </a:lnTo>
                  <a:lnTo>
                    <a:pt x="116284" y="107931"/>
                  </a:lnTo>
                  <a:lnTo>
                    <a:pt x="116284" y="94137"/>
                  </a:lnTo>
                  <a:lnTo>
                    <a:pt x="105139" y="78620"/>
                  </a:lnTo>
                  <a:lnTo>
                    <a:pt x="119628" y="46206"/>
                  </a:lnTo>
                  <a:lnTo>
                    <a:pt x="116284" y="22068"/>
                  </a:lnTo>
                  <a:lnTo>
                    <a:pt x="105139" y="15517"/>
                  </a:lnTo>
                  <a:lnTo>
                    <a:pt x="82848" y="20344"/>
                  </a:lnTo>
                  <a:lnTo>
                    <a:pt x="46068" y="0"/>
                  </a:lnTo>
                  <a:lnTo>
                    <a:pt x="11145" y="15517"/>
                  </a:lnTo>
                  <a:lnTo>
                    <a:pt x="20433" y="41034"/>
                  </a:lnTo>
                  <a:lnTo>
                    <a:pt x="0" y="76896"/>
                  </a:lnTo>
                  <a:lnTo>
                    <a:pt x="21919" y="90689"/>
                  </a:lnTo>
                  <a:lnTo>
                    <a:pt x="18204" y="117931"/>
                  </a:lnTo>
                  <a:lnTo>
                    <a:pt x="20433" y="117931"/>
                  </a:lnTo>
                  <a:lnTo>
                    <a:pt x="23777" y="11965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4355626" y="3526181"/>
              <a:ext cx="33900" cy="78000"/>
            </a:xfrm>
            <a:custGeom>
              <a:rect b="b" l="l" r="r" t="t"/>
              <a:pathLst>
                <a:path extrusionOk="0" h="120000" w="120000">
                  <a:moveTo>
                    <a:pt x="54000" y="97664"/>
                  </a:moveTo>
                  <a:lnTo>
                    <a:pt x="84000" y="119562"/>
                  </a:lnTo>
                  <a:lnTo>
                    <a:pt x="89000" y="115182"/>
                  </a:lnTo>
                  <a:lnTo>
                    <a:pt x="119000" y="115182"/>
                  </a:lnTo>
                  <a:lnTo>
                    <a:pt x="104000" y="104233"/>
                  </a:lnTo>
                  <a:lnTo>
                    <a:pt x="109000" y="52116"/>
                  </a:lnTo>
                  <a:lnTo>
                    <a:pt x="79000" y="19708"/>
                  </a:lnTo>
                  <a:lnTo>
                    <a:pt x="54000" y="15328"/>
                  </a:lnTo>
                  <a:lnTo>
                    <a:pt x="69000" y="2189"/>
                  </a:lnTo>
                  <a:lnTo>
                    <a:pt x="0" y="0"/>
                  </a:lnTo>
                  <a:lnTo>
                    <a:pt x="54000" y="26277"/>
                  </a:lnTo>
                  <a:lnTo>
                    <a:pt x="54000" y="26277"/>
                  </a:lnTo>
                  <a:lnTo>
                    <a:pt x="54000" y="976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371993" y="3506043"/>
              <a:ext cx="45300" cy="96900"/>
            </a:xfrm>
            <a:custGeom>
              <a:rect b="b" l="l" r="r" t="t"/>
              <a:pathLst>
                <a:path extrusionOk="0" h="120000" w="120000">
                  <a:moveTo>
                    <a:pt x="41250" y="110769"/>
                  </a:moveTo>
                  <a:lnTo>
                    <a:pt x="48750" y="119644"/>
                  </a:lnTo>
                  <a:lnTo>
                    <a:pt x="70500" y="117869"/>
                  </a:lnTo>
                  <a:lnTo>
                    <a:pt x="78000" y="68520"/>
                  </a:lnTo>
                  <a:lnTo>
                    <a:pt x="119250" y="31597"/>
                  </a:lnTo>
                  <a:lnTo>
                    <a:pt x="96750" y="8520"/>
                  </a:lnTo>
                  <a:lnTo>
                    <a:pt x="96750" y="6745"/>
                  </a:lnTo>
                  <a:lnTo>
                    <a:pt x="74250" y="0"/>
                  </a:lnTo>
                  <a:lnTo>
                    <a:pt x="56250" y="19171"/>
                  </a:lnTo>
                  <a:lnTo>
                    <a:pt x="22500" y="19171"/>
                  </a:lnTo>
                  <a:lnTo>
                    <a:pt x="0" y="36923"/>
                  </a:lnTo>
                  <a:lnTo>
                    <a:pt x="15000" y="42248"/>
                  </a:lnTo>
                  <a:lnTo>
                    <a:pt x="41250" y="68520"/>
                  </a:lnTo>
                  <a:lnTo>
                    <a:pt x="41250" y="11076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361921" y="3327316"/>
              <a:ext cx="239100" cy="182400"/>
            </a:xfrm>
            <a:custGeom>
              <a:rect b="b" l="l" r="r" t="t"/>
              <a:pathLst>
                <a:path extrusionOk="0" h="120000" w="120000">
                  <a:moveTo>
                    <a:pt x="14302" y="112511"/>
                  </a:moveTo>
                  <a:lnTo>
                    <a:pt x="14302" y="113447"/>
                  </a:lnTo>
                  <a:lnTo>
                    <a:pt x="24171" y="119812"/>
                  </a:lnTo>
                  <a:lnTo>
                    <a:pt x="32753" y="103151"/>
                  </a:lnTo>
                  <a:lnTo>
                    <a:pt x="46054" y="103151"/>
                  </a:lnTo>
                  <a:lnTo>
                    <a:pt x="52491" y="111575"/>
                  </a:lnTo>
                  <a:lnTo>
                    <a:pt x="58069" y="105023"/>
                  </a:lnTo>
                  <a:lnTo>
                    <a:pt x="58069" y="105959"/>
                  </a:lnTo>
                  <a:lnTo>
                    <a:pt x="69511" y="112511"/>
                  </a:lnTo>
                  <a:lnTo>
                    <a:pt x="76519" y="106895"/>
                  </a:lnTo>
                  <a:lnTo>
                    <a:pt x="76519" y="106895"/>
                  </a:lnTo>
                  <a:lnTo>
                    <a:pt x="99261" y="105959"/>
                  </a:lnTo>
                  <a:lnTo>
                    <a:pt x="97115" y="98471"/>
                  </a:lnTo>
                  <a:lnTo>
                    <a:pt x="99261" y="96599"/>
                  </a:lnTo>
                  <a:lnTo>
                    <a:pt x="99976" y="97535"/>
                  </a:lnTo>
                  <a:lnTo>
                    <a:pt x="102836" y="86489"/>
                  </a:lnTo>
                  <a:lnTo>
                    <a:pt x="115566" y="69828"/>
                  </a:lnTo>
                  <a:lnTo>
                    <a:pt x="117711" y="37254"/>
                  </a:lnTo>
                  <a:lnTo>
                    <a:pt x="119856" y="32574"/>
                  </a:lnTo>
                  <a:lnTo>
                    <a:pt x="114135" y="26957"/>
                  </a:lnTo>
                  <a:lnTo>
                    <a:pt x="114135" y="26957"/>
                  </a:lnTo>
                  <a:lnTo>
                    <a:pt x="112705" y="7488"/>
                  </a:lnTo>
                  <a:lnTo>
                    <a:pt x="104266" y="936"/>
                  </a:lnTo>
                  <a:lnTo>
                    <a:pt x="88676" y="0"/>
                  </a:lnTo>
                  <a:lnTo>
                    <a:pt x="43337" y="42870"/>
                  </a:lnTo>
                  <a:lnTo>
                    <a:pt x="31323" y="46427"/>
                  </a:lnTo>
                  <a:lnTo>
                    <a:pt x="31323" y="79001"/>
                  </a:lnTo>
                  <a:lnTo>
                    <a:pt x="26317" y="86489"/>
                  </a:lnTo>
                  <a:lnTo>
                    <a:pt x="26317" y="86489"/>
                  </a:lnTo>
                  <a:lnTo>
                    <a:pt x="0" y="91170"/>
                  </a:lnTo>
                  <a:lnTo>
                    <a:pt x="10011" y="114383"/>
                  </a:lnTo>
                  <a:lnTo>
                    <a:pt x="14302" y="1125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4399692" y="3485904"/>
              <a:ext cx="177600" cy="146100"/>
            </a:xfrm>
            <a:custGeom>
              <a:rect b="b" l="l" r="r" t="t"/>
              <a:pathLst>
                <a:path extrusionOk="0" h="120000" w="120000">
                  <a:moveTo>
                    <a:pt x="34589" y="116250"/>
                  </a:moveTo>
                  <a:lnTo>
                    <a:pt x="36328" y="119765"/>
                  </a:lnTo>
                  <a:lnTo>
                    <a:pt x="39227" y="117421"/>
                  </a:lnTo>
                  <a:lnTo>
                    <a:pt x="43091" y="117421"/>
                  </a:lnTo>
                  <a:lnTo>
                    <a:pt x="45024" y="115078"/>
                  </a:lnTo>
                  <a:lnTo>
                    <a:pt x="48695" y="116250"/>
                  </a:lnTo>
                  <a:lnTo>
                    <a:pt x="55458" y="116250"/>
                  </a:lnTo>
                  <a:lnTo>
                    <a:pt x="57391" y="110625"/>
                  </a:lnTo>
                  <a:lnTo>
                    <a:pt x="58357" y="110625"/>
                  </a:lnTo>
                  <a:lnTo>
                    <a:pt x="65120" y="93046"/>
                  </a:lnTo>
                  <a:lnTo>
                    <a:pt x="65120" y="93046"/>
                  </a:lnTo>
                  <a:lnTo>
                    <a:pt x="81352" y="84843"/>
                  </a:lnTo>
                  <a:lnTo>
                    <a:pt x="87149" y="91875"/>
                  </a:lnTo>
                  <a:lnTo>
                    <a:pt x="97584" y="65156"/>
                  </a:lnTo>
                  <a:lnTo>
                    <a:pt x="102415" y="61640"/>
                  </a:lnTo>
                  <a:lnTo>
                    <a:pt x="109178" y="31406"/>
                  </a:lnTo>
                  <a:lnTo>
                    <a:pt x="119806" y="23203"/>
                  </a:lnTo>
                  <a:lnTo>
                    <a:pt x="117874" y="16406"/>
                  </a:lnTo>
                  <a:lnTo>
                    <a:pt x="116908" y="18750"/>
                  </a:lnTo>
                  <a:lnTo>
                    <a:pt x="114009" y="8203"/>
                  </a:lnTo>
                  <a:lnTo>
                    <a:pt x="110144" y="7031"/>
                  </a:lnTo>
                  <a:lnTo>
                    <a:pt x="109178" y="3515"/>
                  </a:lnTo>
                  <a:lnTo>
                    <a:pt x="77487" y="4687"/>
                  </a:lnTo>
                  <a:lnTo>
                    <a:pt x="68019" y="11718"/>
                  </a:lnTo>
                  <a:lnTo>
                    <a:pt x="52560" y="3515"/>
                  </a:lnTo>
                  <a:lnTo>
                    <a:pt x="45024" y="10546"/>
                  </a:lnTo>
                  <a:lnTo>
                    <a:pt x="35362" y="0"/>
                  </a:lnTo>
                  <a:lnTo>
                    <a:pt x="19323" y="0"/>
                  </a:lnTo>
                  <a:lnTo>
                    <a:pt x="6763" y="22031"/>
                  </a:lnTo>
                  <a:lnTo>
                    <a:pt x="12560" y="37265"/>
                  </a:lnTo>
                  <a:lnTo>
                    <a:pt x="1932" y="61640"/>
                  </a:lnTo>
                  <a:lnTo>
                    <a:pt x="0" y="94218"/>
                  </a:lnTo>
                  <a:lnTo>
                    <a:pt x="18357" y="93046"/>
                  </a:lnTo>
                  <a:lnTo>
                    <a:pt x="27826" y="105937"/>
                  </a:lnTo>
                  <a:lnTo>
                    <a:pt x="28792" y="111562"/>
                  </a:lnTo>
                  <a:lnTo>
                    <a:pt x="33623" y="118593"/>
                  </a:lnTo>
                  <a:lnTo>
                    <a:pt x="34589" y="11625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4499156" y="3161175"/>
              <a:ext cx="240600" cy="231600"/>
            </a:xfrm>
            <a:custGeom>
              <a:rect b="b" l="l" r="r" t="t"/>
              <a:pathLst>
                <a:path extrusionOk="0" h="120000" w="120000">
                  <a:moveTo>
                    <a:pt x="51469" y="86666"/>
                  </a:moveTo>
                  <a:lnTo>
                    <a:pt x="52180" y="86666"/>
                  </a:lnTo>
                  <a:lnTo>
                    <a:pt x="112180" y="119851"/>
                  </a:lnTo>
                  <a:lnTo>
                    <a:pt x="112180" y="114666"/>
                  </a:lnTo>
                  <a:lnTo>
                    <a:pt x="119146" y="114666"/>
                  </a:lnTo>
                  <a:lnTo>
                    <a:pt x="119857" y="99259"/>
                  </a:lnTo>
                  <a:lnTo>
                    <a:pt x="119857" y="37481"/>
                  </a:lnTo>
                  <a:lnTo>
                    <a:pt x="114312" y="27851"/>
                  </a:lnTo>
                  <a:lnTo>
                    <a:pt x="117725" y="25037"/>
                  </a:lnTo>
                  <a:lnTo>
                    <a:pt x="117014" y="16888"/>
                  </a:lnTo>
                  <a:lnTo>
                    <a:pt x="119146" y="13925"/>
                  </a:lnTo>
                  <a:lnTo>
                    <a:pt x="118436" y="11703"/>
                  </a:lnTo>
                  <a:lnTo>
                    <a:pt x="105071" y="9481"/>
                  </a:lnTo>
                  <a:lnTo>
                    <a:pt x="103649" y="5925"/>
                  </a:lnTo>
                  <a:lnTo>
                    <a:pt x="91706" y="2222"/>
                  </a:lnTo>
                  <a:lnTo>
                    <a:pt x="80331" y="11703"/>
                  </a:lnTo>
                  <a:lnTo>
                    <a:pt x="83175" y="19111"/>
                  </a:lnTo>
                  <a:lnTo>
                    <a:pt x="74786" y="27851"/>
                  </a:lnTo>
                  <a:lnTo>
                    <a:pt x="66966" y="22074"/>
                  </a:lnTo>
                  <a:lnTo>
                    <a:pt x="50047" y="17629"/>
                  </a:lnTo>
                  <a:lnTo>
                    <a:pt x="50047" y="17629"/>
                  </a:lnTo>
                  <a:lnTo>
                    <a:pt x="45071" y="8000"/>
                  </a:lnTo>
                  <a:lnTo>
                    <a:pt x="29573" y="2222"/>
                  </a:lnTo>
                  <a:lnTo>
                    <a:pt x="22464" y="2962"/>
                  </a:lnTo>
                  <a:lnTo>
                    <a:pt x="17630" y="0"/>
                  </a:lnTo>
                  <a:lnTo>
                    <a:pt x="16919" y="6666"/>
                  </a:lnTo>
                  <a:lnTo>
                    <a:pt x="16919" y="6666"/>
                  </a:lnTo>
                  <a:lnTo>
                    <a:pt x="8388" y="13925"/>
                  </a:lnTo>
                  <a:lnTo>
                    <a:pt x="7677" y="22074"/>
                  </a:lnTo>
                  <a:lnTo>
                    <a:pt x="0" y="27111"/>
                  </a:lnTo>
                  <a:lnTo>
                    <a:pt x="4834" y="36740"/>
                  </a:lnTo>
                  <a:lnTo>
                    <a:pt x="4834" y="36740"/>
                  </a:lnTo>
                  <a:lnTo>
                    <a:pt x="5545" y="73481"/>
                  </a:lnTo>
                  <a:lnTo>
                    <a:pt x="19763" y="85185"/>
                  </a:lnTo>
                  <a:lnTo>
                    <a:pt x="35971" y="85925"/>
                  </a:lnTo>
                  <a:lnTo>
                    <a:pt x="43649" y="91111"/>
                  </a:lnTo>
                  <a:lnTo>
                    <a:pt x="43649" y="91111"/>
                  </a:lnTo>
                  <a:lnTo>
                    <a:pt x="51469" y="8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563366" y="3329833"/>
              <a:ext cx="162600" cy="252900"/>
            </a:xfrm>
            <a:custGeom>
              <a:rect b="b" l="l" r="r" t="t"/>
              <a:pathLst>
                <a:path extrusionOk="0" h="120000" w="120000">
                  <a:moveTo>
                    <a:pt x="8465" y="104949"/>
                  </a:moveTo>
                  <a:lnTo>
                    <a:pt x="18835" y="109694"/>
                  </a:lnTo>
                  <a:lnTo>
                    <a:pt x="20952" y="119864"/>
                  </a:lnTo>
                  <a:lnTo>
                    <a:pt x="34708" y="117152"/>
                  </a:lnTo>
                  <a:lnTo>
                    <a:pt x="38941" y="119186"/>
                  </a:lnTo>
                  <a:lnTo>
                    <a:pt x="62010" y="115118"/>
                  </a:lnTo>
                  <a:lnTo>
                    <a:pt x="63068" y="107661"/>
                  </a:lnTo>
                  <a:lnTo>
                    <a:pt x="77671" y="107661"/>
                  </a:lnTo>
                  <a:lnTo>
                    <a:pt x="93544" y="94237"/>
                  </a:lnTo>
                  <a:lnTo>
                    <a:pt x="102857" y="92881"/>
                  </a:lnTo>
                  <a:lnTo>
                    <a:pt x="104973" y="89491"/>
                  </a:lnTo>
                  <a:lnTo>
                    <a:pt x="95449" y="80135"/>
                  </a:lnTo>
                  <a:lnTo>
                    <a:pt x="95449" y="80135"/>
                  </a:lnTo>
                  <a:lnTo>
                    <a:pt x="108148" y="58576"/>
                  </a:lnTo>
                  <a:lnTo>
                    <a:pt x="119788" y="58576"/>
                  </a:lnTo>
                  <a:lnTo>
                    <a:pt x="119788" y="31050"/>
                  </a:lnTo>
                  <a:lnTo>
                    <a:pt x="29417" y="0"/>
                  </a:lnTo>
                  <a:lnTo>
                    <a:pt x="18835" y="3389"/>
                  </a:lnTo>
                  <a:lnTo>
                    <a:pt x="20952" y="18169"/>
                  </a:lnTo>
                  <a:lnTo>
                    <a:pt x="30476" y="22237"/>
                  </a:lnTo>
                  <a:lnTo>
                    <a:pt x="26243" y="26305"/>
                  </a:lnTo>
                  <a:lnTo>
                    <a:pt x="23068" y="49898"/>
                  </a:lnTo>
                  <a:lnTo>
                    <a:pt x="4232" y="61966"/>
                  </a:lnTo>
                  <a:lnTo>
                    <a:pt x="0" y="69288"/>
                  </a:lnTo>
                  <a:lnTo>
                    <a:pt x="6349" y="69966"/>
                  </a:lnTo>
                  <a:lnTo>
                    <a:pt x="7407" y="74711"/>
                  </a:lnTo>
                  <a:lnTo>
                    <a:pt x="18835" y="75389"/>
                  </a:lnTo>
                  <a:lnTo>
                    <a:pt x="19894" y="80135"/>
                  </a:lnTo>
                  <a:lnTo>
                    <a:pt x="13756" y="80813"/>
                  </a:lnTo>
                  <a:lnTo>
                    <a:pt x="15661" y="82847"/>
                  </a:lnTo>
                  <a:lnTo>
                    <a:pt x="16719" y="94237"/>
                  </a:lnTo>
                  <a:lnTo>
                    <a:pt x="22010" y="101694"/>
                  </a:lnTo>
                  <a:lnTo>
                    <a:pt x="9523" y="101694"/>
                  </a:lnTo>
                  <a:lnTo>
                    <a:pt x="8465" y="10494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732077" y="3187606"/>
              <a:ext cx="168600" cy="168600"/>
            </a:xfrm>
            <a:custGeom>
              <a:rect b="b" l="l" r="r" t="t"/>
              <a:pathLst>
                <a:path extrusionOk="0" h="120000" w="120000">
                  <a:moveTo>
                    <a:pt x="75608" y="115743"/>
                  </a:moveTo>
                  <a:lnTo>
                    <a:pt x="93648" y="115743"/>
                  </a:lnTo>
                  <a:lnTo>
                    <a:pt x="103783" y="119797"/>
                  </a:lnTo>
                  <a:lnTo>
                    <a:pt x="118783" y="106621"/>
                  </a:lnTo>
                  <a:lnTo>
                    <a:pt x="117770" y="105608"/>
                  </a:lnTo>
                  <a:lnTo>
                    <a:pt x="117770" y="94662"/>
                  </a:lnTo>
                  <a:lnTo>
                    <a:pt x="119797" y="94662"/>
                  </a:lnTo>
                  <a:lnTo>
                    <a:pt x="113716" y="88581"/>
                  </a:lnTo>
                  <a:lnTo>
                    <a:pt x="100743" y="62432"/>
                  </a:lnTo>
                  <a:lnTo>
                    <a:pt x="100743" y="56351"/>
                  </a:lnTo>
                  <a:lnTo>
                    <a:pt x="96689" y="51283"/>
                  </a:lnTo>
                  <a:lnTo>
                    <a:pt x="96689" y="47229"/>
                  </a:lnTo>
                  <a:lnTo>
                    <a:pt x="86554" y="36283"/>
                  </a:lnTo>
                  <a:lnTo>
                    <a:pt x="87567" y="30202"/>
                  </a:lnTo>
                  <a:lnTo>
                    <a:pt x="83513" y="27162"/>
                  </a:lnTo>
                  <a:lnTo>
                    <a:pt x="88581" y="17229"/>
                  </a:lnTo>
                  <a:lnTo>
                    <a:pt x="88581" y="26148"/>
                  </a:lnTo>
                  <a:lnTo>
                    <a:pt x="94662" y="34256"/>
                  </a:lnTo>
                  <a:lnTo>
                    <a:pt x="94662" y="37297"/>
                  </a:lnTo>
                  <a:lnTo>
                    <a:pt x="102770" y="47229"/>
                  </a:lnTo>
                  <a:lnTo>
                    <a:pt x="105810" y="46216"/>
                  </a:lnTo>
                  <a:lnTo>
                    <a:pt x="105810" y="42364"/>
                  </a:lnTo>
                  <a:lnTo>
                    <a:pt x="110675" y="29189"/>
                  </a:lnTo>
                  <a:lnTo>
                    <a:pt x="102770" y="5067"/>
                  </a:lnTo>
                  <a:lnTo>
                    <a:pt x="93648" y="9121"/>
                  </a:lnTo>
                  <a:lnTo>
                    <a:pt x="93648" y="9121"/>
                  </a:lnTo>
                  <a:lnTo>
                    <a:pt x="80472" y="3040"/>
                  </a:lnTo>
                  <a:lnTo>
                    <a:pt x="60405" y="3040"/>
                  </a:lnTo>
                  <a:lnTo>
                    <a:pt x="50472" y="11148"/>
                  </a:lnTo>
                  <a:lnTo>
                    <a:pt x="50472" y="11148"/>
                  </a:lnTo>
                  <a:lnTo>
                    <a:pt x="12162" y="0"/>
                  </a:lnTo>
                  <a:lnTo>
                    <a:pt x="6081" y="3040"/>
                  </a:lnTo>
                  <a:lnTo>
                    <a:pt x="6081" y="1013"/>
                  </a:lnTo>
                  <a:lnTo>
                    <a:pt x="3040" y="4054"/>
                  </a:lnTo>
                  <a:lnTo>
                    <a:pt x="4054" y="16013"/>
                  </a:lnTo>
                  <a:lnTo>
                    <a:pt x="0" y="20067"/>
                  </a:lnTo>
                  <a:lnTo>
                    <a:pt x="7094" y="32229"/>
                  </a:lnTo>
                  <a:lnTo>
                    <a:pt x="7094" y="115743"/>
                  </a:lnTo>
                  <a:lnTo>
                    <a:pt x="72567" y="115743"/>
                  </a:lnTo>
                  <a:lnTo>
                    <a:pt x="75608" y="110675"/>
                  </a:lnTo>
                  <a:lnTo>
                    <a:pt x="82500" y="104594"/>
                  </a:lnTo>
                  <a:lnTo>
                    <a:pt x="86554" y="104594"/>
                  </a:lnTo>
                  <a:lnTo>
                    <a:pt x="88581" y="100540"/>
                  </a:lnTo>
                  <a:lnTo>
                    <a:pt x="85540" y="100540"/>
                  </a:lnTo>
                  <a:lnTo>
                    <a:pt x="88581" y="96486"/>
                  </a:lnTo>
                  <a:lnTo>
                    <a:pt x="90608" y="88581"/>
                  </a:lnTo>
                  <a:lnTo>
                    <a:pt x="92635" y="102567"/>
                  </a:lnTo>
                  <a:lnTo>
                    <a:pt x="92635" y="106621"/>
                  </a:lnTo>
                  <a:lnTo>
                    <a:pt x="88581" y="105608"/>
                  </a:lnTo>
                  <a:lnTo>
                    <a:pt x="84527" y="109662"/>
                  </a:lnTo>
                  <a:lnTo>
                    <a:pt x="82500" y="108648"/>
                  </a:lnTo>
                  <a:lnTo>
                    <a:pt x="75608" y="114729"/>
                  </a:lnTo>
                  <a:lnTo>
                    <a:pt x="75608" y="11574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913378" y="3421713"/>
              <a:ext cx="103200" cy="108300"/>
            </a:xfrm>
            <a:custGeom>
              <a:rect b="b" l="l" r="r" t="t"/>
              <a:pathLst>
                <a:path extrusionOk="0" h="120000" w="120000">
                  <a:moveTo>
                    <a:pt x="96528" y="118095"/>
                  </a:moveTo>
                  <a:lnTo>
                    <a:pt x="113057" y="119682"/>
                  </a:lnTo>
                  <a:lnTo>
                    <a:pt x="118016" y="111746"/>
                  </a:lnTo>
                  <a:lnTo>
                    <a:pt x="118016" y="111746"/>
                  </a:lnTo>
                  <a:lnTo>
                    <a:pt x="106446" y="110158"/>
                  </a:lnTo>
                  <a:lnTo>
                    <a:pt x="119669" y="99047"/>
                  </a:lnTo>
                  <a:lnTo>
                    <a:pt x="99834" y="73968"/>
                  </a:lnTo>
                  <a:lnTo>
                    <a:pt x="81983" y="56825"/>
                  </a:lnTo>
                  <a:lnTo>
                    <a:pt x="70413" y="50476"/>
                  </a:lnTo>
                  <a:lnTo>
                    <a:pt x="55537" y="47301"/>
                  </a:lnTo>
                  <a:lnTo>
                    <a:pt x="53884" y="45714"/>
                  </a:lnTo>
                  <a:lnTo>
                    <a:pt x="42644" y="7936"/>
                  </a:lnTo>
                  <a:lnTo>
                    <a:pt x="32727" y="0"/>
                  </a:lnTo>
                  <a:lnTo>
                    <a:pt x="31074" y="4761"/>
                  </a:lnTo>
                  <a:lnTo>
                    <a:pt x="31074" y="4761"/>
                  </a:lnTo>
                  <a:lnTo>
                    <a:pt x="9586" y="12698"/>
                  </a:lnTo>
                  <a:lnTo>
                    <a:pt x="0" y="53650"/>
                  </a:lnTo>
                  <a:lnTo>
                    <a:pt x="3305" y="58095"/>
                  </a:lnTo>
                  <a:lnTo>
                    <a:pt x="63801" y="54920"/>
                  </a:lnTo>
                  <a:lnTo>
                    <a:pt x="63801" y="56825"/>
                  </a:lnTo>
                  <a:lnTo>
                    <a:pt x="104793" y="96190"/>
                  </a:lnTo>
                  <a:lnTo>
                    <a:pt x="96528" y="11809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4693047" y="3338643"/>
              <a:ext cx="246600" cy="303300"/>
            </a:xfrm>
            <a:custGeom>
              <a:rect b="b" l="l" r="r" t="t"/>
              <a:pathLst>
                <a:path extrusionOk="0" h="120000" w="120000">
                  <a:moveTo>
                    <a:pt x="65416" y="118758"/>
                  </a:moveTo>
                  <a:lnTo>
                    <a:pt x="75694" y="119887"/>
                  </a:lnTo>
                  <a:lnTo>
                    <a:pt x="87500" y="116500"/>
                  </a:lnTo>
                  <a:lnTo>
                    <a:pt x="90138" y="113678"/>
                  </a:lnTo>
                  <a:lnTo>
                    <a:pt x="103333" y="113678"/>
                  </a:lnTo>
                  <a:lnTo>
                    <a:pt x="81250" y="94148"/>
                  </a:lnTo>
                  <a:lnTo>
                    <a:pt x="81944" y="89068"/>
                  </a:lnTo>
                  <a:lnTo>
                    <a:pt x="91527" y="90197"/>
                  </a:lnTo>
                  <a:lnTo>
                    <a:pt x="92222" y="76763"/>
                  </a:lnTo>
                  <a:lnTo>
                    <a:pt x="107500" y="54299"/>
                  </a:lnTo>
                  <a:lnTo>
                    <a:pt x="106111" y="52605"/>
                  </a:lnTo>
                  <a:lnTo>
                    <a:pt x="106111" y="52154"/>
                  </a:lnTo>
                  <a:lnTo>
                    <a:pt x="110138" y="37027"/>
                  </a:lnTo>
                  <a:lnTo>
                    <a:pt x="119861" y="34205"/>
                  </a:lnTo>
                  <a:lnTo>
                    <a:pt x="119861" y="32511"/>
                  </a:lnTo>
                  <a:lnTo>
                    <a:pt x="113611" y="26867"/>
                  </a:lnTo>
                  <a:lnTo>
                    <a:pt x="113611" y="26867"/>
                  </a:lnTo>
                  <a:lnTo>
                    <a:pt x="112222" y="12304"/>
                  </a:lnTo>
                  <a:lnTo>
                    <a:pt x="110833" y="11175"/>
                  </a:lnTo>
                  <a:lnTo>
                    <a:pt x="108750" y="9482"/>
                  </a:lnTo>
                  <a:lnTo>
                    <a:pt x="108750" y="7337"/>
                  </a:lnTo>
                  <a:lnTo>
                    <a:pt x="107500" y="5079"/>
                  </a:lnTo>
                  <a:lnTo>
                    <a:pt x="100555" y="0"/>
                  </a:lnTo>
                  <a:lnTo>
                    <a:pt x="89583" y="8466"/>
                  </a:lnTo>
                  <a:lnTo>
                    <a:pt x="81944" y="5644"/>
                  </a:lnTo>
                  <a:lnTo>
                    <a:pt x="70277" y="5644"/>
                  </a:lnTo>
                  <a:lnTo>
                    <a:pt x="70277" y="6208"/>
                  </a:lnTo>
                  <a:lnTo>
                    <a:pt x="64722" y="9482"/>
                  </a:lnTo>
                  <a:lnTo>
                    <a:pt x="67500" y="5644"/>
                  </a:lnTo>
                  <a:lnTo>
                    <a:pt x="23333" y="5644"/>
                  </a:lnTo>
                  <a:lnTo>
                    <a:pt x="22638" y="17949"/>
                  </a:lnTo>
                  <a:lnTo>
                    <a:pt x="15833" y="17949"/>
                  </a:lnTo>
                  <a:lnTo>
                    <a:pt x="15833" y="45945"/>
                  </a:lnTo>
                  <a:lnTo>
                    <a:pt x="8194" y="45945"/>
                  </a:lnTo>
                  <a:lnTo>
                    <a:pt x="0" y="63330"/>
                  </a:lnTo>
                  <a:lnTo>
                    <a:pt x="6111" y="71119"/>
                  </a:lnTo>
                  <a:lnTo>
                    <a:pt x="4722" y="73941"/>
                  </a:lnTo>
                  <a:lnTo>
                    <a:pt x="11666" y="81279"/>
                  </a:lnTo>
                  <a:lnTo>
                    <a:pt x="10972" y="87375"/>
                  </a:lnTo>
                  <a:lnTo>
                    <a:pt x="22638" y="91890"/>
                  </a:lnTo>
                  <a:lnTo>
                    <a:pt x="23333" y="94713"/>
                  </a:lnTo>
                  <a:lnTo>
                    <a:pt x="39166" y="106453"/>
                  </a:lnTo>
                  <a:lnTo>
                    <a:pt x="40555" y="109840"/>
                  </a:lnTo>
                  <a:lnTo>
                    <a:pt x="47500" y="114242"/>
                  </a:lnTo>
                  <a:lnTo>
                    <a:pt x="57777" y="113113"/>
                  </a:lnTo>
                  <a:lnTo>
                    <a:pt x="65416" y="11875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4578475" y="3526181"/>
              <a:ext cx="197700" cy="123300"/>
            </a:xfrm>
            <a:custGeom>
              <a:rect b="b" l="l" r="r" t="t"/>
              <a:pathLst>
                <a:path extrusionOk="0" h="120000" w="120000">
                  <a:moveTo>
                    <a:pt x="0" y="89237"/>
                  </a:moveTo>
                  <a:lnTo>
                    <a:pt x="14761" y="119722"/>
                  </a:lnTo>
                  <a:lnTo>
                    <a:pt x="14761" y="119722"/>
                  </a:lnTo>
                  <a:lnTo>
                    <a:pt x="14761" y="119722"/>
                  </a:lnTo>
                  <a:lnTo>
                    <a:pt x="24138" y="107251"/>
                  </a:lnTo>
                  <a:lnTo>
                    <a:pt x="33690" y="116951"/>
                  </a:lnTo>
                  <a:lnTo>
                    <a:pt x="40636" y="108637"/>
                  </a:lnTo>
                  <a:lnTo>
                    <a:pt x="44109" y="88129"/>
                  </a:lnTo>
                  <a:lnTo>
                    <a:pt x="44978" y="88129"/>
                  </a:lnTo>
                  <a:lnTo>
                    <a:pt x="75890" y="100323"/>
                  </a:lnTo>
                  <a:lnTo>
                    <a:pt x="119826" y="86743"/>
                  </a:lnTo>
                  <a:lnTo>
                    <a:pt x="118089" y="79815"/>
                  </a:lnTo>
                  <a:lnTo>
                    <a:pt x="98292" y="50993"/>
                  </a:lnTo>
                  <a:lnTo>
                    <a:pt x="97424" y="44064"/>
                  </a:lnTo>
                  <a:lnTo>
                    <a:pt x="81968" y="31593"/>
                  </a:lnTo>
                  <a:lnTo>
                    <a:pt x="83704" y="17736"/>
                  </a:lnTo>
                  <a:lnTo>
                    <a:pt x="75021" y="0"/>
                  </a:lnTo>
                  <a:lnTo>
                    <a:pt x="67380" y="1385"/>
                  </a:lnTo>
                  <a:lnTo>
                    <a:pt x="55224" y="30207"/>
                  </a:lnTo>
                  <a:lnTo>
                    <a:pt x="43241" y="30207"/>
                  </a:lnTo>
                  <a:lnTo>
                    <a:pt x="42373" y="45450"/>
                  </a:lnTo>
                  <a:lnTo>
                    <a:pt x="21707" y="54872"/>
                  </a:lnTo>
                  <a:lnTo>
                    <a:pt x="19102" y="49607"/>
                  </a:lnTo>
                  <a:lnTo>
                    <a:pt x="7814" y="54872"/>
                  </a:lnTo>
                  <a:lnTo>
                    <a:pt x="7814" y="56258"/>
                  </a:lnTo>
                  <a:lnTo>
                    <a:pt x="7814" y="56258"/>
                  </a:lnTo>
                  <a:lnTo>
                    <a:pt x="0" y="892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4861758" y="3473318"/>
              <a:ext cx="225300" cy="169800"/>
            </a:xfrm>
            <a:custGeom>
              <a:rect b="b" l="l" r="r" t="t"/>
              <a:pathLst>
                <a:path extrusionOk="0" h="120000" w="120000">
                  <a:moveTo>
                    <a:pt x="24151" y="107718"/>
                  </a:moveTo>
                  <a:lnTo>
                    <a:pt x="29316" y="108724"/>
                  </a:lnTo>
                  <a:lnTo>
                    <a:pt x="29316" y="108724"/>
                  </a:lnTo>
                  <a:lnTo>
                    <a:pt x="42227" y="119798"/>
                  </a:lnTo>
                  <a:lnTo>
                    <a:pt x="52708" y="118791"/>
                  </a:lnTo>
                  <a:lnTo>
                    <a:pt x="60303" y="110738"/>
                  </a:lnTo>
                  <a:lnTo>
                    <a:pt x="60303" y="110738"/>
                  </a:lnTo>
                  <a:lnTo>
                    <a:pt x="71544" y="115771"/>
                  </a:lnTo>
                  <a:lnTo>
                    <a:pt x="88253" y="102684"/>
                  </a:lnTo>
                  <a:lnTo>
                    <a:pt x="96455" y="102684"/>
                  </a:lnTo>
                  <a:lnTo>
                    <a:pt x="119848" y="70872"/>
                  </a:lnTo>
                  <a:lnTo>
                    <a:pt x="112253" y="72885"/>
                  </a:lnTo>
                  <a:lnTo>
                    <a:pt x="112253" y="72885"/>
                  </a:lnTo>
                  <a:lnTo>
                    <a:pt x="85974" y="59798"/>
                  </a:lnTo>
                  <a:lnTo>
                    <a:pt x="78379" y="40872"/>
                  </a:lnTo>
                  <a:lnTo>
                    <a:pt x="78379" y="40872"/>
                  </a:lnTo>
                  <a:lnTo>
                    <a:pt x="70025" y="39865"/>
                  </a:lnTo>
                  <a:lnTo>
                    <a:pt x="74582" y="24966"/>
                  </a:lnTo>
                  <a:lnTo>
                    <a:pt x="55746" y="0"/>
                  </a:lnTo>
                  <a:lnTo>
                    <a:pt x="28708" y="2818"/>
                  </a:lnTo>
                  <a:lnTo>
                    <a:pt x="12000" y="41879"/>
                  </a:lnTo>
                  <a:lnTo>
                    <a:pt x="11240" y="66845"/>
                  </a:lnTo>
                  <a:lnTo>
                    <a:pt x="759" y="64832"/>
                  </a:lnTo>
                  <a:lnTo>
                    <a:pt x="0" y="71879"/>
                  </a:lnTo>
                  <a:lnTo>
                    <a:pt x="24151" y="10771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4982625" y="3514853"/>
              <a:ext cx="153600" cy="202800"/>
            </a:xfrm>
            <a:custGeom>
              <a:rect b="b" l="l" r="r" t="t"/>
              <a:pathLst>
                <a:path extrusionOk="0" h="120000" w="120000">
                  <a:moveTo>
                    <a:pt x="1117" y="115611"/>
                  </a:moveTo>
                  <a:lnTo>
                    <a:pt x="6480" y="119831"/>
                  </a:lnTo>
                  <a:lnTo>
                    <a:pt x="16536" y="111392"/>
                  </a:lnTo>
                  <a:lnTo>
                    <a:pt x="16536" y="109704"/>
                  </a:lnTo>
                  <a:lnTo>
                    <a:pt x="21005" y="108860"/>
                  </a:lnTo>
                  <a:lnTo>
                    <a:pt x="40893" y="92995"/>
                  </a:lnTo>
                  <a:lnTo>
                    <a:pt x="55418" y="87932"/>
                  </a:lnTo>
                  <a:lnTo>
                    <a:pt x="63240" y="80506"/>
                  </a:lnTo>
                  <a:lnTo>
                    <a:pt x="78659" y="70379"/>
                  </a:lnTo>
                  <a:lnTo>
                    <a:pt x="84245" y="61097"/>
                  </a:lnTo>
                  <a:lnTo>
                    <a:pt x="93184" y="54514"/>
                  </a:lnTo>
                  <a:lnTo>
                    <a:pt x="94301" y="50295"/>
                  </a:lnTo>
                  <a:lnTo>
                    <a:pt x="103016" y="39493"/>
                  </a:lnTo>
                  <a:lnTo>
                    <a:pt x="103016" y="36118"/>
                  </a:lnTo>
                  <a:lnTo>
                    <a:pt x="107486" y="31898"/>
                  </a:lnTo>
                  <a:lnTo>
                    <a:pt x="114189" y="24303"/>
                  </a:lnTo>
                  <a:lnTo>
                    <a:pt x="116424" y="14345"/>
                  </a:lnTo>
                  <a:lnTo>
                    <a:pt x="118659" y="11814"/>
                  </a:lnTo>
                  <a:lnTo>
                    <a:pt x="117541" y="4219"/>
                  </a:lnTo>
                  <a:lnTo>
                    <a:pt x="119776" y="1687"/>
                  </a:lnTo>
                  <a:lnTo>
                    <a:pt x="113072" y="0"/>
                  </a:lnTo>
                  <a:lnTo>
                    <a:pt x="110837" y="2531"/>
                  </a:lnTo>
                  <a:lnTo>
                    <a:pt x="110837" y="2531"/>
                  </a:lnTo>
                  <a:lnTo>
                    <a:pt x="87597" y="6751"/>
                  </a:lnTo>
                  <a:lnTo>
                    <a:pt x="87597" y="6751"/>
                  </a:lnTo>
                  <a:lnTo>
                    <a:pt x="75307" y="5907"/>
                  </a:lnTo>
                  <a:lnTo>
                    <a:pt x="66368" y="11814"/>
                  </a:lnTo>
                  <a:lnTo>
                    <a:pt x="54301" y="8438"/>
                  </a:lnTo>
                  <a:lnTo>
                    <a:pt x="45363" y="14345"/>
                  </a:lnTo>
                  <a:lnTo>
                    <a:pt x="37541" y="14345"/>
                  </a:lnTo>
                  <a:lnTo>
                    <a:pt x="26592" y="5063"/>
                  </a:lnTo>
                  <a:lnTo>
                    <a:pt x="22122" y="9282"/>
                  </a:lnTo>
                  <a:lnTo>
                    <a:pt x="33296" y="24303"/>
                  </a:lnTo>
                  <a:lnTo>
                    <a:pt x="70837" y="35274"/>
                  </a:lnTo>
                  <a:lnTo>
                    <a:pt x="86480" y="32742"/>
                  </a:lnTo>
                  <a:lnTo>
                    <a:pt x="47597" y="62109"/>
                  </a:lnTo>
                  <a:lnTo>
                    <a:pt x="35530" y="62109"/>
                  </a:lnTo>
                  <a:lnTo>
                    <a:pt x="10949" y="72911"/>
                  </a:lnTo>
                  <a:lnTo>
                    <a:pt x="10949" y="72911"/>
                  </a:lnTo>
                  <a:lnTo>
                    <a:pt x="0" y="83037"/>
                  </a:lnTo>
                  <a:lnTo>
                    <a:pt x="1117" y="1156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4486566" y="3499749"/>
              <a:ext cx="114600" cy="180000"/>
            </a:xfrm>
            <a:custGeom>
              <a:rect b="b" l="l" r="r" t="t"/>
              <a:pathLst>
                <a:path extrusionOk="0" h="120000" w="120000">
                  <a:moveTo>
                    <a:pt x="14888" y="117908"/>
                  </a:moveTo>
                  <a:lnTo>
                    <a:pt x="17866" y="119809"/>
                  </a:lnTo>
                  <a:lnTo>
                    <a:pt x="44367" y="119809"/>
                  </a:lnTo>
                  <a:lnTo>
                    <a:pt x="42878" y="107448"/>
                  </a:lnTo>
                  <a:lnTo>
                    <a:pt x="72357" y="108399"/>
                  </a:lnTo>
                  <a:lnTo>
                    <a:pt x="73846" y="108399"/>
                  </a:lnTo>
                  <a:lnTo>
                    <a:pt x="119702" y="113153"/>
                  </a:lnTo>
                  <a:lnTo>
                    <a:pt x="119702" y="101933"/>
                  </a:lnTo>
                  <a:lnTo>
                    <a:pt x="94689" y="79112"/>
                  </a:lnTo>
                  <a:lnTo>
                    <a:pt x="94689" y="79112"/>
                  </a:lnTo>
                  <a:lnTo>
                    <a:pt x="107791" y="56481"/>
                  </a:lnTo>
                  <a:lnTo>
                    <a:pt x="104813" y="40507"/>
                  </a:lnTo>
                  <a:lnTo>
                    <a:pt x="90223" y="34801"/>
                  </a:lnTo>
                  <a:lnTo>
                    <a:pt x="91712" y="27385"/>
                  </a:lnTo>
                  <a:lnTo>
                    <a:pt x="109280" y="28335"/>
                  </a:lnTo>
                  <a:lnTo>
                    <a:pt x="101836" y="18827"/>
                  </a:lnTo>
                  <a:lnTo>
                    <a:pt x="100347" y="2852"/>
                  </a:lnTo>
                  <a:lnTo>
                    <a:pt x="97667" y="0"/>
                  </a:lnTo>
                  <a:lnTo>
                    <a:pt x="95880" y="0"/>
                  </a:lnTo>
                  <a:lnTo>
                    <a:pt x="93200" y="2852"/>
                  </a:lnTo>
                  <a:lnTo>
                    <a:pt x="95880" y="9318"/>
                  </a:lnTo>
                  <a:lnTo>
                    <a:pt x="79801" y="16925"/>
                  </a:lnTo>
                  <a:lnTo>
                    <a:pt x="69379" y="40507"/>
                  </a:lnTo>
                  <a:lnTo>
                    <a:pt x="61935" y="44310"/>
                  </a:lnTo>
                  <a:lnTo>
                    <a:pt x="44367" y="66941"/>
                  </a:lnTo>
                  <a:lnTo>
                    <a:pt x="33945" y="60285"/>
                  </a:lnTo>
                  <a:lnTo>
                    <a:pt x="11910" y="66941"/>
                  </a:lnTo>
                  <a:lnTo>
                    <a:pt x="0" y="81014"/>
                  </a:lnTo>
                  <a:lnTo>
                    <a:pt x="2977" y="84817"/>
                  </a:lnTo>
                  <a:lnTo>
                    <a:pt x="7444" y="84817"/>
                  </a:lnTo>
                  <a:lnTo>
                    <a:pt x="8933" y="88621"/>
                  </a:lnTo>
                  <a:lnTo>
                    <a:pt x="16377" y="90522"/>
                  </a:lnTo>
                  <a:lnTo>
                    <a:pt x="22034" y="89572"/>
                  </a:lnTo>
                  <a:lnTo>
                    <a:pt x="19057" y="94326"/>
                  </a:lnTo>
                  <a:lnTo>
                    <a:pt x="25012" y="98129"/>
                  </a:lnTo>
                  <a:lnTo>
                    <a:pt x="20843" y="111251"/>
                  </a:lnTo>
                  <a:lnTo>
                    <a:pt x="14888" y="11790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4802583" y="3634424"/>
              <a:ext cx="87900" cy="87900"/>
            </a:xfrm>
            <a:custGeom>
              <a:rect b="b" l="l" r="r" t="t"/>
              <a:pathLst>
                <a:path extrusionOk="0" h="120000" w="120000">
                  <a:moveTo>
                    <a:pt x="5454" y="96310"/>
                  </a:moveTo>
                  <a:lnTo>
                    <a:pt x="0" y="119611"/>
                  </a:lnTo>
                  <a:lnTo>
                    <a:pt x="13246" y="106019"/>
                  </a:lnTo>
                  <a:lnTo>
                    <a:pt x="32727" y="109902"/>
                  </a:lnTo>
                  <a:lnTo>
                    <a:pt x="54155" y="102135"/>
                  </a:lnTo>
                  <a:lnTo>
                    <a:pt x="55714" y="86601"/>
                  </a:lnTo>
                  <a:lnTo>
                    <a:pt x="77142" y="82718"/>
                  </a:lnTo>
                  <a:lnTo>
                    <a:pt x="84935" y="77281"/>
                  </a:lnTo>
                  <a:lnTo>
                    <a:pt x="98571" y="78834"/>
                  </a:lnTo>
                  <a:lnTo>
                    <a:pt x="119610" y="44271"/>
                  </a:lnTo>
                  <a:lnTo>
                    <a:pt x="98571" y="0"/>
                  </a:lnTo>
                  <a:lnTo>
                    <a:pt x="63506" y="11650"/>
                  </a:lnTo>
                  <a:lnTo>
                    <a:pt x="36623" y="7766"/>
                  </a:lnTo>
                  <a:lnTo>
                    <a:pt x="42467" y="36504"/>
                  </a:lnTo>
                  <a:lnTo>
                    <a:pt x="46363" y="32621"/>
                  </a:lnTo>
                  <a:lnTo>
                    <a:pt x="44415" y="50097"/>
                  </a:lnTo>
                  <a:lnTo>
                    <a:pt x="36623" y="53980"/>
                  </a:lnTo>
                  <a:lnTo>
                    <a:pt x="30779" y="63689"/>
                  </a:lnTo>
                  <a:lnTo>
                    <a:pt x="21038" y="65631"/>
                  </a:lnTo>
                  <a:lnTo>
                    <a:pt x="21038" y="63689"/>
                  </a:lnTo>
                  <a:lnTo>
                    <a:pt x="5454" y="77281"/>
                  </a:lnTo>
                  <a:lnTo>
                    <a:pt x="7402" y="84660"/>
                  </a:lnTo>
                  <a:lnTo>
                    <a:pt x="9350" y="81165"/>
                  </a:lnTo>
                  <a:lnTo>
                    <a:pt x="11298" y="96310"/>
                  </a:lnTo>
                  <a:lnTo>
                    <a:pt x="5454" y="9631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4801324" y="3713718"/>
              <a:ext cx="27600" cy="24000"/>
            </a:xfrm>
            <a:custGeom>
              <a:rect b="b" l="l" r="r" t="t"/>
              <a:pathLst>
                <a:path extrusionOk="0" h="120000" w="120000">
                  <a:moveTo>
                    <a:pt x="17684" y="90352"/>
                  </a:moveTo>
                  <a:lnTo>
                    <a:pt x="49263" y="118588"/>
                  </a:lnTo>
                  <a:lnTo>
                    <a:pt x="93473" y="83294"/>
                  </a:lnTo>
                  <a:lnTo>
                    <a:pt x="106105" y="90352"/>
                  </a:lnTo>
                  <a:lnTo>
                    <a:pt x="118736" y="70588"/>
                  </a:lnTo>
                  <a:lnTo>
                    <a:pt x="99789" y="14117"/>
                  </a:lnTo>
                  <a:lnTo>
                    <a:pt x="99789" y="14117"/>
                  </a:lnTo>
                  <a:lnTo>
                    <a:pt x="49263" y="0"/>
                  </a:lnTo>
                  <a:lnTo>
                    <a:pt x="6315" y="56470"/>
                  </a:lnTo>
                  <a:lnTo>
                    <a:pt x="11368" y="77647"/>
                  </a:lnTo>
                  <a:lnTo>
                    <a:pt x="0" y="83294"/>
                  </a:lnTo>
                  <a:lnTo>
                    <a:pt x="6315" y="97411"/>
                  </a:lnTo>
                  <a:lnTo>
                    <a:pt x="17684" y="9035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4802583" y="3731339"/>
              <a:ext cx="24000" cy="31500"/>
            </a:xfrm>
            <a:custGeom>
              <a:rect b="b" l="l" r="r" t="t"/>
              <a:pathLst>
                <a:path extrusionOk="0" h="120000" w="120000">
                  <a:moveTo>
                    <a:pt x="26823" y="113513"/>
                  </a:moveTo>
                  <a:lnTo>
                    <a:pt x="40941" y="118918"/>
                  </a:lnTo>
                  <a:lnTo>
                    <a:pt x="69176" y="113513"/>
                  </a:lnTo>
                  <a:lnTo>
                    <a:pt x="118588" y="37837"/>
                  </a:lnTo>
                  <a:lnTo>
                    <a:pt x="90352" y="16216"/>
                  </a:lnTo>
                  <a:lnTo>
                    <a:pt x="104470" y="5405"/>
                  </a:lnTo>
                  <a:lnTo>
                    <a:pt x="97411" y="0"/>
                  </a:lnTo>
                  <a:lnTo>
                    <a:pt x="48000" y="32432"/>
                  </a:lnTo>
                  <a:lnTo>
                    <a:pt x="12705" y="5405"/>
                  </a:lnTo>
                  <a:lnTo>
                    <a:pt x="0" y="10810"/>
                  </a:lnTo>
                  <a:lnTo>
                    <a:pt x="5647" y="48648"/>
                  </a:lnTo>
                  <a:lnTo>
                    <a:pt x="26823" y="11351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4491602" y="3662114"/>
              <a:ext cx="85800" cy="89400"/>
            </a:xfrm>
            <a:custGeom>
              <a:rect b="b" l="l" r="r" t="t"/>
              <a:pathLst>
                <a:path extrusionOk="0" h="120000" w="120000">
                  <a:moveTo>
                    <a:pt x="0" y="60764"/>
                  </a:moveTo>
                  <a:lnTo>
                    <a:pt x="12040" y="83694"/>
                  </a:lnTo>
                  <a:lnTo>
                    <a:pt x="25685" y="102420"/>
                  </a:lnTo>
                  <a:lnTo>
                    <a:pt x="45752" y="117707"/>
                  </a:lnTo>
                  <a:lnTo>
                    <a:pt x="45752" y="119617"/>
                  </a:lnTo>
                  <a:lnTo>
                    <a:pt x="59799" y="113885"/>
                  </a:lnTo>
                  <a:lnTo>
                    <a:pt x="55785" y="94777"/>
                  </a:lnTo>
                  <a:lnTo>
                    <a:pt x="85484" y="81783"/>
                  </a:lnTo>
                  <a:lnTo>
                    <a:pt x="85484" y="81783"/>
                  </a:lnTo>
                  <a:lnTo>
                    <a:pt x="109565" y="92866"/>
                  </a:lnTo>
                  <a:lnTo>
                    <a:pt x="119598" y="22929"/>
                  </a:lnTo>
                  <a:lnTo>
                    <a:pt x="103545" y="11464"/>
                  </a:lnTo>
                  <a:lnTo>
                    <a:pt x="93511" y="26751"/>
                  </a:lnTo>
                  <a:lnTo>
                    <a:pt x="89498" y="1910"/>
                  </a:lnTo>
                  <a:lnTo>
                    <a:pt x="53779" y="0"/>
                  </a:lnTo>
                  <a:lnTo>
                    <a:pt x="53779" y="24840"/>
                  </a:lnTo>
                  <a:lnTo>
                    <a:pt x="17658" y="24840"/>
                  </a:lnTo>
                  <a:lnTo>
                    <a:pt x="17658" y="26751"/>
                  </a:lnTo>
                  <a:lnTo>
                    <a:pt x="16053" y="38216"/>
                  </a:lnTo>
                  <a:lnTo>
                    <a:pt x="10033" y="39745"/>
                  </a:lnTo>
                  <a:lnTo>
                    <a:pt x="10033" y="53121"/>
                  </a:lnTo>
                  <a:lnTo>
                    <a:pt x="0" y="607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4525595" y="3638199"/>
              <a:ext cx="119700" cy="132000"/>
            </a:xfrm>
            <a:custGeom>
              <a:rect b="b" l="l" r="r" t="t"/>
              <a:pathLst>
                <a:path extrusionOk="0" h="120000" w="120000">
                  <a:moveTo>
                    <a:pt x="0" y="107012"/>
                  </a:moveTo>
                  <a:lnTo>
                    <a:pt x="12918" y="117402"/>
                  </a:lnTo>
                  <a:lnTo>
                    <a:pt x="12918" y="119740"/>
                  </a:lnTo>
                  <a:lnTo>
                    <a:pt x="26985" y="110909"/>
                  </a:lnTo>
                  <a:lnTo>
                    <a:pt x="35598" y="119740"/>
                  </a:lnTo>
                  <a:lnTo>
                    <a:pt x="48516" y="112207"/>
                  </a:lnTo>
                  <a:lnTo>
                    <a:pt x="56842" y="118701"/>
                  </a:lnTo>
                  <a:lnTo>
                    <a:pt x="78373" y="99220"/>
                  </a:lnTo>
                  <a:lnTo>
                    <a:pt x="85550" y="70909"/>
                  </a:lnTo>
                  <a:lnTo>
                    <a:pt x="101052" y="61818"/>
                  </a:lnTo>
                  <a:lnTo>
                    <a:pt x="119712" y="2597"/>
                  </a:lnTo>
                  <a:lnTo>
                    <a:pt x="108229" y="9090"/>
                  </a:lnTo>
                  <a:lnTo>
                    <a:pt x="92440" y="0"/>
                  </a:lnTo>
                  <a:lnTo>
                    <a:pt x="78373" y="11688"/>
                  </a:lnTo>
                  <a:lnTo>
                    <a:pt x="76937" y="30909"/>
                  </a:lnTo>
                  <a:lnTo>
                    <a:pt x="31291" y="23116"/>
                  </a:lnTo>
                  <a:lnTo>
                    <a:pt x="34162" y="36103"/>
                  </a:lnTo>
                  <a:lnTo>
                    <a:pt x="39904" y="28311"/>
                  </a:lnTo>
                  <a:lnTo>
                    <a:pt x="52535" y="36103"/>
                  </a:lnTo>
                  <a:lnTo>
                    <a:pt x="52535" y="36103"/>
                  </a:lnTo>
                  <a:lnTo>
                    <a:pt x="45645" y="87532"/>
                  </a:lnTo>
                  <a:lnTo>
                    <a:pt x="26985" y="78701"/>
                  </a:lnTo>
                  <a:lnTo>
                    <a:pt x="7177" y="87532"/>
                  </a:lnTo>
                  <a:lnTo>
                    <a:pt x="11483" y="99220"/>
                  </a:lnTo>
                  <a:lnTo>
                    <a:pt x="0" y="104415"/>
                  </a:lnTo>
                  <a:lnTo>
                    <a:pt x="0" y="1070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4811396" y="3709942"/>
              <a:ext cx="162600" cy="166200"/>
            </a:xfrm>
            <a:custGeom>
              <a:rect b="b" l="l" r="r" t="t"/>
              <a:pathLst>
                <a:path extrusionOk="0" h="120000" w="120000">
                  <a:moveTo>
                    <a:pt x="54603" y="112577"/>
                  </a:moveTo>
                  <a:lnTo>
                    <a:pt x="58835" y="118762"/>
                  </a:lnTo>
                  <a:lnTo>
                    <a:pt x="58835" y="119793"/>
                  </a:lnTo>
                  <a:lnTo>
                    <a:pt x="98835" y="117731"/>
                  </a:lnTo>
                  <a:lnTo>
                    <a:pt x="119788" y="107422"/>
                  </a:lnTo>
                  <a:lnTo>
                    <a:pt x="113439" y="102268"/>
                  </a:lnTo>
                  <a:lnTo>
                    <a:pt x="113439" y="101237"/>
                  </a:lnTo>
                  <a:lnTo>
                    <a:pt x="106243" y="81855"/>
                  </a:lnTo>
                  <a:lnTo>
                    <a:pt x="108148" y="79793"/>
                  </a:lnTo>
                  <a:lnTo>
                    <a:pt x="109206" y="68659"/>
                  </a:lnTo>
                  <a:lnTo>
                    <a:pt x="100952" y="60412"/>
                  </a:lnTo>
                  <a:lnTo>
                    <a:pt x="106243" y="47010"/>
                  </a:lnTo>
                  <a:lnTo>
                    <a:pt x="106243" y="40824"/>
                  </a:lnTo>
                  <a:lnTo>
                    <a:pt x="107089" y="40824"/>
                  </a:lnTo>
                  <a:lnTo>
                    <a:pt x="90370" y="33814"/>
                  </a:lnTo>
                  <a:lnTo>
                    <a:pt x="89312" y="23505"/>
                  </a:lnTo>
                  <a:lnTo>
                    <a:pt x="48465" y="0"/>
                  </a:lnTo>
                  <a:lnTo>
                    <a:pt x="41058" y="12371"/>
                  </a:lnTo>
                  <a:lnTo>
                    <a:pt x="45291" y="14432"/>
                  </a:lnTo>
                  <a:lnTo>
                    <a:pt x="34708" y="23505"/>
                  </a:lnTo>
                  <a:lnTo>
                    <a:pt x="34708" y="19381"/>
                  </a:lnTo>
                  <a:lnTo>
                    <a:pt x="28359" y="16288"/>
                  </a:lnTo>
                  <a:lnTo>
                    <a:pt x="22222" y="22474"/>
                  </a:lnTo>
                  <a:lnTo>
                    <a:pt x="20952" y="12371"/>
                  </a:lnTo>
                  <a:lnTo>
                    <a:pt x="20952" y="12371"/>
                  </a:lnTo>
                  <a:lnTo>
                    <a:pt x="22222" y="2061"/>
                  </a:lnTo>
                  <a:lnTo>
                    <a:pt x="10582" y="5154"/>
                  </a:lnTo>
                  <a:lnTo>
                    <a:pt x="14814" y="13402"/>
                  </a:lnTo>
                  <a:lnTo>
                    <a:pt x="8465" y="19381"/>
                  </a:lnTo>
                  <a:lnTo>
                    <a:pt x="12698" y="23505"/>
                  </a:lnTo>
                  <a:lnTo>
                    <a:pt x="5291" y="38969"/>
                  </a:lnTo>
                  <a:lnTo>
                    <a:pt x="0" y="40000"/>
                  </a:lnTo>
                  <a:lnTo>
                    <a:pt x="2116" y="56288"/>
                  </a:lnTo>
                  <a:lnTo>
                    <a:pt x="0" y="59381"/>
                  </a:lnTo>
                  <a:lnTo>
                    <a:pt x="10582" y="67628"/>
                  </a:lnTo>
                  <a:lnTo>
                    <a:pt x="8465" y="72577"/>
                  </a:lnTo>
                  <a:lnTo>
                    <a:pt x="13756" y="81855"/>
                  </a:lnTo>
                  <a:lnTo>
                    <a:pt x="34708" y="95257"/>
                  </a:lnTo>
                  <a:lnTo>
                    <a:pt x="45291" y="96288"/>
                  </a:lnTo>
                  <a:lnTo>
                    <a:pt x="45291" y="94226"/>
                  </a:lnTo>
                  <a:lnTo>
                    <a:pt x="52486" y="100206"/>
                  </a:lnTo>
                  <a:lnTo>
                    <a:pt x="54603" y="11257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4854203" y="3842099"/>
              <a:ext cx="48900" cy="115800"/>
            </a:xfrm>
            <a:custGeom>
              <a:rect b="b" l="l" r="r" t="t"/>
              <a:pathLst>
                <a:path extrusionOk="0" h="120000" w="120000">
                  <a:moveTo>
                    <a:pt x="59294" y="103783"/>
                  </a:moveTo>
                  <a:lnTo>
                    <a:pt x="101647" y="119705"/>
                  </a:lnTo>
                  <a:lnTo>
                    <a:pt x="119294" y="103783"/>
                  </a:lnTo>
                  <a:lnTo>
                    <a:pt x="115764" y="81670"/>
                  </a:lnTo>
                  <a:lnTo>
                    <a:pt x="87529" y="71646"/>
                  </a:lnTo>
                  <a:lnTo>
                    <a:pt x="91058" y="73120"/>
                  </a:lnTo>
                  <a:lnTo>
                    <a:pt x="94588" y="80196"/>
                  </a:lnTo>
                  <a:lnTo>
                    <a:pt x="80470" y="76068"/>
                  </a:lnTo>
                  <a:lnTo>
                    <a:pt x="66352" y="77248"/>
                  </a:lnTo>
                  <a:lnTo>
                    <a:pt x="52941" y="48058"/>
                  </a:lnTo>
                  <a:lnTo>
                    <a:pt x="38823" y="43636"/>
                  </a:lnTo>
                  <a:lnTo>
                    <a:pt x="52941" y="33611"/>
                  </a:lnTo>
                  <a:lnTo>
                    <a:pt x="52941" y="12972"/>
                  </a:lnTo>
                  <a:lnTo>
                    <a:pt x="52941" y="11498"/>
                  </a:lnTo>
                  <a:lnTo>
                    <a:pt x="42352" y="5601"/>
                  </a:lnTo>
                  <a:lnTo>
                    <a:pt x="42352" y="1179"/>
                  </a:lnTo>
                  <a:lnTo>
                    <a:pt x="14117" y="0"/>
                  </a:lnTo>
                  <a:lnTo>
                    <a:pt x="21176" y="2653"/>
                  </a:lnTo>
                  <a:lnTo>
                    <a:pt x="21176" y="2653"/>
                  </a:lnTo>
                  <a:lnTo>
                    <a:pt x="38823" y="18869"/>
                  </a:lnTo>
                  <a:lnTo>
                    <a:pt x="38823" y="18869"/>
                  </a:lnTo>
                  <a:lnTo>
                    <a:pt x="0" y="65749"/>
                  </a:lnTo>
                  <a:lnTo>
                    <a:pt x="7058" y="71646"/>
                  </a:lnTo>
                  <a:lnTo>
                    <a:pt x="17647" y="70171"/>
                  </a:lnTo>
                  <a:lnTo>
                    <a:pt x="35294" y="81670"/>
                  </a:lnTo>
                  <a:lnTo>
                    <a:pt x="63529" y="77248"/>
                  </a:lnTo>
                  <a:lnTo>
                    <a:pt x="73411" y="90515"/>
                  </a:lnTo>
                  <a:lnTo>
                    <a:pt x="59294" y="10378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4540704" y="3618061"/>
              <a:ext cx="292200" cy="283200"/>
            </a:xfrm>
            <a:custGeom>
              <a:rect b="b" l="l" r="r" t="t"/>
              <a:pathLst>
                <a:path extrusionOk="0" h="120000" w="120000">
                  <a:moveTo>
                    <a:pt x="91378" y="110815"/>
                  </a:moveTo>
                  <a:lnTo>
                    <a:pt x="101818" y="113232"/>
                  </a:lnTo>
                  <a:lnTo>
                    <a:pt x="111671" y="119879"/>
                  </a:lnTo>
                  <a:lnTo>
                    <a:pt x="109912" y="112628"/>
                  </a:lnTo>
                  <a:lnTo>
                    <a:pt x="102991" y="111540"/>
                  </a:lnTo>
                  <a:lnTo>
                    <a:pt x="104750" y="93534"/>
                  </a:lnTo>
                  <a:lnTo>
                    <a:pt x="103577" y="94138"/>
                  </a:lnTo>
                  <a:lnTo>
                    <a:pt x="104750" y="91117"/>
                  </a:lnTo>
                  <a:lnTo>
                    <a:pt x="104750" y="89305"/>
                  </a:lnTo>
                  <a:lnTo>
                    <a:pt x="105337" y="89305"/>
                  </a:lnTo>
                  <a:lnTo>
                    <a:pt x="105923" y="88096"/>
                  </a:lnTo>
                  <a:lnTo>
                    <a:pt x="106510" y="88700"/>
                  </a:lnTo>
                  <a:lnTo>
                    <a:pt x="115190" y="86283"/>
                  </a:lnTo>
                  <a:lnTo>
                    <a:pt x="114017" y="81450"/>
                  </a:lnTo>
                  <a:lnTo>
                    <a:pt x="109912" y="79637"/>
                  </a:lnTo>
                  <a:lnTo>
                    <a:pt x="107683" y="73111"/>
                  </a:lnTo>
                  <a:lnTo>
                    <a:pt x="108152" y="70090"/>
                  </a:lnTo>
                  <a:lnTo>
                    <a:pt x="106510" y="66465"/>
                  </a:lnTo>
                  <a:lnTo>
                    <a:pt x="107096" y="63564"/>
                  </a:lnTo>
                  <a:lnTo>
                    <a:pt x="107683" y="61752"/>
                  </a:lnTo>
                  <a:lnTo>
                    <a:pt x="106510" y="60543"/>
                  </a:lnTo>
                  <a:lnTo>
                    <a:pt x="107096" y="52688"/>
                  </a:lnTo>
                  <a:lnTo>
                    <a:pt x="107096" y="48459"/>
                  </a:lnTo>
                  <a:lnTo>
                    <a:pt x="105337" y="50876"/>
                  </a:lnTo>
                  <a:lnTo>
                    <a:pt x="105337" y="46163"/>
                  </a:lnTo>
                  <a:lnTo>
                    <a:pt x="107096" y="41933"/>
                  </a:lnTo>
                  <a:lnTo>
                    <a:pt x="107096" y="43141"/>
                  </a:lnTo>
                  <a:lnTo>
                    <a:pt x="108739" y="37703"/>
                  </a:lnTo>
                  <a:lnTo>
                    <a:pt x="107096" y="37703"/>
                  </a:lnTo>
                  <a:lnTo>
                    <a:pt x="109325" y="34078"/>
                  </a:lnTo>
                  <a:lnTo>
                    <a:pt x="108739" y="30574"/>
                  </a:lnTo>
                  <a:lnTo>
                    <a:pt x="114604" y="25740"/>
                  </a:lnTo>
                  <a:lnTo>
                    <a:pt x="115190" y="23323"/>
                  </a:lnTo>
                  <a:lnTo>
                    <a:pt x="119882" y="19093"/>
                  </a:lnTo>
                  <a:lnTo>
                    <a:pt x="118123" y="8942"/>
                  </a:lnTo>
                  <a:lnTo>
                    <a:pt x="111671" y="3504"/>
                  </a:lnTo>
                  <a:lnTo>
                    <a:pt x="102404" y="4712"/>
                  </a:lnTo>
                  <a:lnTo>
                    <a:pt x="96539" y="0"/>
                  </a:lnTo>
                  <a:lnTo>
                    <a:pt x="66862" y="5921"/>
                  </a:lnTo>
                  <a:lnTo>
                    <a:pt x="45982" y="483"/>
                  </a:lnTo>
                  <a:lnTo>
                    <a:pt x="36011" y="38308"/>
                  </a:lnTo>
                  <a:lnTo>
                    <a:pt x="36011" y="38308"/>
                  </a:lnTo>
                  <a:lnTo>
                    <a:pt x="29677" y="41933"/>
                  </a:lnTo>
                  <a:lnTo>
                    <a:pt x="26744" y="55105"/>
                  </a:lnTo>
                  <a:lnTo>
                    <a:pt x="26744" y="55105"/>
                  </a:lnTo>
                  <a:lnTo>
                    <a:pt x="17360" y="64652"/>
                  </a:lnTo>
                  <a:lnTo>
                    <a:pt x="13958" y="61752"/>
                  </a:lnTo>
                  <a:lnTo>
                    <a:pt x="8680" y="65861"/>
                  </a:lnTo>
                  <a:lnTo>
                    <a:pt x="5161" y="61148"/>
                  </a:lnTo>
                  <a:lnTo>
                    <a:pt x="0" y="65861"/>
                  </a:lnTo>
                  <a:lnTo>
                    <a:pt x="586" y="66465"/>
                  </a:lnTo>
                  <a:lnTo>
                    <a:pt x="1055" y="70090"/>
                  </a:lnTo>
                  <a:lnTo>
                    <a:pt x="2815" y="70694"/>
                  </a:lnTo>
                  <a:lnTo>
                    <a:pt x="2228" y="73716"/>
                  </a:lnTo>
                  <a:lnTo>
                    <a:pt x="9853" y="70090"/>
                  </a:lnTo>
                  <a:lnTo>
                    <a:pt x="9853" y="70090"/>
                  </a:lnTo>
                  <a:lnTo>
                    <a:pt x="28504" y="71299"/>
                  </a:lnTo>
                  <a:lnTo>
                    <a:pt x="28504" y="71299"/>
                  </a:lnTo>
                  <a:lnTo>
                    <a:pt x="35425" y="86283"/>
                  </a:lnTo>
                  <a:lnTo>
                    <a:pt x="44809" y="85075"/>
                  </a:lnTo>
                  <a:lnTo>
                    <a:pt x="47155" y="78549"/>
                  </a:lnTo>
                  <a:lnTo>
                    <a:pt x="47155" y="78549"/>
                  </a:lnTo>
                  <a:lnTo>
                    <a:pt x="61114" y="80362"/>
                  </a:lnTo>
                  <a:lnTo>
                    <a:pt x="63929" y="105498"/>
                  </a:lnTo>
                  <a:lnTo>
                    <a:pt x="76246" y="103685"/>
                  </a:lnTo>
                  <a:lnTo>
                    <a:pt x="76246" y="101873"/>
                  </a:lnTo>
                  <a:lnTo>
                    <a:pt x="91378" y="11081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4535668" y="3784202"/>
              <a:ext cx="190200" cy="190200"/>
            </a:xfrm>
            <a:custGeom>
              <a:rect b="b" l="l" r="r" t="t"/>
              <a:pathLst>
                <a:path extrusionOk="0" h="120000" w="120000">
                  <a:moveTo>
                    <a:pt x="67027" y="117117"/>
                  </a:moveTo>
                  <a:lnTo>
                    <a:pt x="94774" y="119819"/>
                  </a:lnTo>
                  <a:lnTo>
                    <a:pt x="109009" y="115315"/>
                  </a:lnTo>
                  <a:lnTo>
                    <a:pt x="97477" y="105585"/>
                  </a:lnTo>
                  <a:lnTo>
                    <a:pt x="98198" y="68828"/>
                  </a:lnTo>
                  <a:lnTo>
                    <a:pt x="117117" y="69729"/>
                  </a:lnTo>
                  <a:lnTo>
                    <a:pt x="119819" y="50090"/>
                  </a:lnTo>
                  <a:lnTo>
                    <a:pt x="100000" y="52792"/>
                  </a:lnTo>
                  <a:lnTo>
                    <a:pt x="95675" y="15135"/>
                  </a:lnTo>
                  <a:lnTo>
                    <a:pt x="75855" y="12612"/>
                  </a:lnTo>
                  <a:lnTo>
                    <a:pt x="72432" y="22342"/>
                  </a:lnTo>
                  <a:lnTo>
                    <a:pt x="71531" y="22342"/>
                  </a:lnTo>
                  <a:lnTo>
                    <a:pt x="56216" y="24144"/>
                  </a:lnTo>
                  <a:lnTo>
                    <a:pt x="56216" y="24144"/>
                  </a:lnTo>
                  <a:lnTo>
                    <a:pt x="45585" y="1801"/>
                  </a:lnTo>
                  <a:lnTo>
                    <a:pt x="17837" y="0"/>
                  </a:lnTo>
                  <a:lnTo>
                    <a:pt x="6126" y="5405"/>
                  </a:lnTo>
                  <a:lnTo>
                    <a:pt x="10630" y="12612"/>
                  </a:lnTo>
                  <a:lnTo>
                    <a:pt x="15135" y="26846"/>
                  </a:lnTo>
                  <a:lnTo>
                    <a:pt x="13333" y="32252"/>
                  </a:lnTo>
                  <a:lnTo>
                    <a:pt x="15135" y="41081"/>
                  </a:lnTo>
                  <a:lnTo>
                    <a:pt x="17837" y="44684"/>
                  </a:lnTo>
                  <a:lnTo>
                    <a:pt x="19639" y="45585"/>
                  </a:lnTo>
                  <a:lnTo>
                    <a:pt x="20540" y="50090"/>
                  </a:lnTo>
                  <a:lnTo>
                    <a:pt x="19639" y="50990"/>
                  </a:lnTo>
                  <a:lnTo>
                    <a:pt x="18738" y="59819"/>
                  </a:lnTo>
                  <a:lnTo>
                    <a:pt x="14234" y="67027"/>
                  </a:lnTo>
                  <a:lnTo>
                    <a:pt x="11531" y="68828"/>
                  </a:lnTo>
                  <a:lnTo>
                    <a:pt x="11531" y="71531"/>
                  </a:lnTo>
                  <a:lnTo>
                    <a:pt x="7927" y="74234"/>
                  </a:lnTo>
                  <a:lnTo>
                    <a:pt x="1801" y="97477"/>
                  </a:lnTo>
                  <a:lnTo>
                    <a:pt x="0" y="100180"/>
                  </a:lnTo>
                  <a:lnTo>
                    <a:pt x="0" y="111711"/>
                  </a:lnTo>
                  <a:lnTo>
                    <a:pt x="1801" y="109909"/>
                  </a:lnTo>
                  <a:lnTo>
                    <a:pt x="3603" y="110810"/>
                  </a:lnTo>
                  <a:lnTo>
                    <a:pt x="11531" y="106306"/>
                  </a:lnTo>
                  <a:lnTo>
                    <a:pt x="19639" y="112612"/>
                  </a:lnTo>
                  <a:lnTo>
                    <a:pt x="62522" y="112612"/>
                  </a:lnTo>
                  <a:lnTo>
                    <a:pt x="67027" y="11711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4693047" y="3823220"/>
              <a:ext cx="176400" cy="153600"/>
            </a:xfrm>
            <a:custGeom>
              <a:rect b="b" l="l" r="r" t="t"/>
              <a:pathLst>
                <a:path extrusionOk="0" h="120000" w="120000">
                  <a:moveTo>
                    <a:pt x="32727" y="116424"/>
                  </a:moveTo>
                  <a:lnTo>
                    <a:pt x="48311" y="119776"/>
                  </a:lnTo>
                  <a:lnTo>
                    <a:pt x="49090" y="118659"/>
                  </a:lnTo>
                  <a:lnTo>
                    <a:pt x="56883" y="103240"/>
                  </a:lnTo>
                  <a:lnTo>
                    <a:pt x="59805" y="103240"/>
                  </a:lnTo>
                  <a:lnTo>
                    <a:pt x="62727" y="99888"/>
                  </a:lnTo>
                  <a:lnTo>
                    <a:pt x="66623" y="101899"/>
                  </a:lnTo>
                  <a:lnTo>
                    <a:pt x="67597" y="94301"/>
                  </a:lnTo>
                  <a:lnTo>
                    <a:pt x="83961" y="89832"/>
                  </a:lnTo>
                  <a:lnTo>
                    <a:pt x="81038" y="82011"/>
                  </a:lnTo>
                  <a:lnTo>
                    <a:pt x="82012" y="80893"/>
                  </a:lnTo>
                  <a:lnTo>
                    <a:pt x="111038" y="69944"/>
                  </a:lnTo>
                  <a:lnTo>
                    <a:pt x="109090" y="65474"/>
                  </a:lnTo>
                  <a:lnTo>
                    <a:pt x="109090" y="65474"/>
                  </a:lnTo>
                  <a:lnTo>
                    <a:pt x="119805" y="29944"/>
                  </a:lnTo>
                  <a:lnTo>
                    <a:pt x="114935" y="17653"/>
                  </a:lnTo>
                  <a:lnTo>
                    <a:pt x="93701" y="2234"/>
                  </a:lnTo>
                  <a:lnTo>
                    <a:pt x="94675" y="4469"/>
                  </a:lnTo>
                  <a:lnTo>
                    <a:pt x="92727" y="6703"/>
                  </a:lnTo>
                  <a:lnTo>
                    <a:pt x="87857" y="4469"/>
                  </a:lnTo>
                  <a:lnTo>
                    <a:pt x="86883" y="0"/>
                  </a:lnTo>
                  <a:lnTo>
                    <a:pt x="73441" y="4469"/>
                  </a:lnTo>
                  <a:lnTo>
                    <a:pt x="75194" y="6703"/>
                  </a:lnTo>
                  <a:lnTo>
                    <a:pt x="72467" y="11173"/>
                  </a:lnTo>
                  <a:lnTo>
                    <a:pt x="70519" y="12290"/>
                  </a:lnTo>
                  <a:lnTo>
                    <a:pt x="67597" y="44245"/>
                  </a:lnTo>
                  <a:lnTo>
                    <a:pt x="79090" y="46480"/>
                  </a:lnTo>
                  <a:lnTo>
                    <a:pt x="82012" y="64357"/>
                  </a:lnTo>
                  <a:lnTo>
                    <a:pt x="64675" y="49832"/>
                  </a:lnTo>
                  <a:lnTo>
                    <a:pt x="47337" y="45586"/>
                  </a:lnTo>
                  <a:lnTo>
                    <a:pt x="23181" y="29944"/>
                  </a:lnTo>
                  <a:lnTo>
                    <a:pt x="20259" y="57653"/>
                  </a:lnTo>
                  <a:lnTo>
                    <a:pt x="0" y="56536"/>
                  </a:lnTo>
                  <a:lnTo>
                    <a:pt x="0" y="101005"/>
                  </a:lnTo>
                  <a:lnTo>
                    <a:pt x="11493" y="113072"/>
                  </a:lnTo>
                  <a:lnTo>
                    <a:pt x="20259" y="109720"/>
                  </a:lnTo>
                  <a:lnTo>
                    <a:pt x="32727" y="115307"/>
                  </a:lnTo>
                  <a:lnTo>
                    <a:pt x="32727" y="115307"/>
                  </a:lnTo>
                  <a:lnTo>
                    <a:pt x="32727" y="11642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4743408" y="3939015"/>
              <a:ext cx="117000" cy="111000"/>
            </a:xfrm>
            <a:custGeom>
              <a:rect b="b" l="l" r="r" t="t"/>
              <a:pathLst>
                <a:path extrusionOk="0" h="120000" w="120000">
                  <a:moveTo>
                    <a:pt x="87647" y="113505"/>
                  </a:moveTo>
                  <a:lnTo>
                    <a:pt x="96470" y="119690"/>
                  </a:lnTo>
                  <a:lnTo>
                    <a:pt x="97941" y="105773"/>
                  </a:lnTo>
                  <a:lnTo>
                    <a:pt x="102352" y="105773"/>
                  </a:lnTo>
                  <a:lnTo>
                    <a:pt x="119705" y="73608"/>
                  </a:lnTo>
                  <a:lnTo>
                    <a:pt x="113823" y="59690"/>
                  </a:lnTo>
                  <a:lnTo>
                    <a:pt x="113823" y="59690"/>
                  </a:lnTo>
                  <a:lnTo>
                    <a:pt x="115294" y="13917"/>
                  </a:lnTo>
                  <a:lnTo>
                    <a:pt x="78823" y="6185"/>
                  </a:lnTo>
                  <a:lnTo>
                    <a:pt x="77352" y="0"/>
                  </a:lnTo>
                  <a:lnTo>
                    <a:pt x="52647" y="4639"/>
                  </a:lnTo>
                  <a:lnTo>
                    <a:pt x="51176" y="15154"/>
                  </a:lnTo>
                  <a:lnTo>
                    <a:pt x="58529" y="18247"/>
                  </a:lnTo>
                  <a:lnTo>
                    <a:pt x="43823" y="19793"/>
                  </a:lnTo>
                  <a:lnTo>
                    <a:pt x="40882" y="24432"/>
                  </a:lnTo>
                  <a:lnTo>
                    <a:pt x="37941" y="24432"/>
                  </a:lnTo>
                  <a:lnTo>
                    <a:pt x="27647" y="38350"/>
                  </a:lnTo>
                  <a:lnTo>
                    <a:pt x="25000" y="39896"/>
                  </a:lnTo>
                  <a:lnTo>
                    <a:pt x="22058" y="41443"/>
                  </a:lnTo>
                  <a:lnTo>
                    <a:pt x="0" y="36804"/>
                  </a:lnTo>
                  <a:lnTo>
                    <a:pt x="8823" y="58144"/>
                  </a:lnTo>
                  <a:lnTo>
                    <a:pt x="36470" y="82886"/>
                  </a:lnTo>
                  <a:lnTo>
                    <a:pt x="36470" y="82886"/>
                  </a:lnTo>
                  <a:lnTo>
                    <a:pt x="40882" y="104226"/>
                  </a:lnTo>
                  <a:lnTo>
                    <a:pt x="61470" y="111958"/>
                  </a:lnTo>
                  <a:lnTo>
                    <a:pt x="65588" y="110412"/>
                  </a:lnTo>
                  <a:lnTo>
                    <a:pt x="77352" y="116597"/>
                  </a:lnTo>
                  <a:lnTo>
                    <a:pt x="87647" y="11350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4607433" y="4042223"/>
              <a:ext cx="247800" cy="220200"/>
            </a:xfrm>
            <a:custGeom>
              <a:rect b="b" l="l" r="r" t="t"/>
              <a:pathLst>
                <a:path extrusionOk="0" h="120000" w="120000">
                  <a:moveTo>
                    <a:pt x="21265" y="119064"/>
                  </a:moveTo>
                  <a:lnTo>
                    <a:pt x="26651" y="119844"/>
                  </a:lnTo>
                  <a:lnTo>
                    <a:pt x="28722" y="116727"/>
                  </a:lnTo>
                  <a:lnTo>
                    <a:pt x="32174" y="115948"/>
                  </a:lnTo>
                  <a:lnTo>
                    <a:pt x="34936" y="116727"/>
                  </a:lnTo>
                  <a:lnTo>
                    <a:pt x="35627" y="115948"/>
                  </a:lnTo>
                  <a:lnTo>
                    <a:pt x="39079" y="116727"/>
                  </a:lnTo>
                  <a:lnTo>
                    <a:pt x="41841" y="112987"/>
                  </a:lnTo>
                  <a:lnTo>
                    <a:pt x="46536" y="112987"/>
                  </a:lnTo>
                  <a:lnTo>
                    <a:pt x="49298" y="113766"/>
                  </a:lnTo>
                  <a:lnTo>
                    <a:pt x="52059" y="112207"/>
                  </a:lnTo>
                  <a:lnTo>
                    <a:pt x="60897" y="114389"/>
                  </a:lnTo>
                  <a:lnTo>
                    <a:pt x="62278" y="112207"/>
                  </a:lnTo>
                  <a:lnTo>
                    <a:pt x="67111" y="113766"/>
                  </a:lnTo>
                  <a:lnTo>
                    <a:pt x="67802" y="109870"/>
                  </a:lnTo>
                  <a:lnTo>
                    <a:pt x="76087" y="109870"/>
                  </a:lnTo>
                  <a:lnTo>
                    <a:pt x="90448" y="95844"/>
                  </a:lnTo>
                  <a:lnTo>
                    <a:pt x="93901" y="89766"/>
                  </a:lnTo>
                  <a:lnTo>
                    <a:pt x="99286" y="84311"/>
                  </a:lnTo>
                  <a:lnTo>
                    <a:pt x="106191" y="72000"/>
                  </a:lnTo>
                  <a:lnTo>
                    <a:pt x="108952" y="64207"/>
                  </a:lnTo>
                  <a:lnTo>
                    <a:pt x="115719" y="60311"/>
                  </a:lnTo>
                  <a:lnTo>
                    <a:pt x="119861" y="42545"/>
                  </a:lnTo>
                  <a:lnTo>
                    <a:pt x="115028" y="41766"/>
                  </a:lnTo>
                  <a:lnTo>
                    <a:pt x="112266" y="46441"/>
                  </a:lnTo>
                  <a:lnTo>
                    <a:pt x="105500" y="42545"/>
                  </a:lnTo>
                  <a:lnTo>
                    <a:pt x="106191" y="34753"/>
                  </a:lnTo>
                  <a:lnTo>
                    <a:pt x="109643" y="31636"/>
                  </a:lnTo>
                  <a:lnTo>
                    <a:pt x="113785" y="33194"/>
                  </a:lnTo>
                  <a:lnTo>
                    <a:pt x="113785" y="20103"/>
                  </a:lnTo>
                  <a:lnTo>
                    <a:pt x="111024" y="13090"/>
                  </a:lnTo>
                  <a:lnTo>
                    <a:pt x="110333" y="4675"/>
                  </a:lnTo>
                  <a:lnTo>
                    <a:pt x="106881" y="1558"/>
                  </a:lnTo>
                  <a:lnTo>
                    <a:pt x="102048" y="3116"/>
                  </a:lnTo>
                  <a:lnTo>
                    <a:pt x="96524" y="0"/>
                  </a:lnTo>
                  <a:lnTo>
                    <a:pt x="87686" y="4675"/>
                  </a:lnTo>
                  <a:lnTo>
                    <a:pt x="71254" y="21662"/>
                  </a:lnTo>
                  <a:lnTo>
                    <a:pt x="67802" y="31012"/>
                  </a:lnTo>
                  <a:lnTo>
                    <a:pt x="61588" y="33194"/>
                  </a:lnTo>
                  <a:lnTo>
                    <a:pt x="60897" y="33194"/>
                  </a:lnTo>
                  <a:lnTo>
                    <a:pt x="51369" y="28675"/>
                  </a:lnTo>
                  <a:lnTo>
                    <a:pt x="43774" y="40207"/>
                  </a:lnTo>
                  <a:lnTo>
                    <a:pt x="35627" y="42545"/>
                  </a:lnTo>
                  <a:lnTo>
                    <a:pt x="29413" y="41766"/>
                  </a:lnTo>
                  <a:lnTo>
                    <a:pt x="32174" y="37090"/>
                  </a:lnTo>
                  <a:lnTo>
                    <a:pt x="32174" y="32571"/>
                  </a:lnTo>
                  <a:lnTo>
                    <a:pt x="25960" y="22441"/>
                  </a:lnTo>
                  <a:lnTo>
                    <a:pt x="25960" y="57974"/>
                  </a:lnTo>
                  <a:lnTo>
                    <a:pt x="19194" y="64207"/>
                  </a:lnTo>
                  <a:lnTo>
                    <a:pt x="10218" y="64987"/>
                  </a:lnTo>
                  <a:lnTo>
                    <a:pt x="4142" y="57194"/>
                  </a:lnTo>
                  <a:lnTo>
                    <a:pt x="690" y="60311"/>
                  </a:lnTo>
                  <a:lnTo>
                    <a:pt x="690" y="60311"/>
                  </a:lnTo>
                  <a:lnTo>
                    <a:pt x="0" y="61870"/>
                  </a:lnTo>
                  <a:lnTo>
                    <a:pt x="2071" y="63428"/>
                  </a:lnTo>
                  <a:lnTo>
                    <a:pt x="2071" y="63428"/>
                  </a:lnTo>
                  <a:lnTo>
                    <a:pt x="8837" y="84311"/>
                  </a:lnTo>
                  <a:lnTo>
                    <a:pt x="12980" y="91324"/>
                  </a:lnTo>
                  <a:lnTo>
                    <a:pt x="13670" y="91324"/>
                  </a:lnTo>
                  <a:lnTo>
                    <a:pt x="13670" y="98181"/>
                  </a:lnTo>
                  <a:lnTo>
                    <a:pt x="12289" y="102077"/>
                  </a:lnTo>
                  <a:lnTo>
                    <a:pt x="10909" y="100519"/>
                  </a:lnTo>
                  <a:lnTo>
                    <a:pt x="10218" y="102077"/>
                  </a:lnTo>
                  <a:lnTo>
                    <a:pt x="11599" y="103636"/>
                  </a:lnTo>
                  <a:lnTo>
                    <a:pt x="11599" y="105194"/>
                  </a:lnTo>
                  <a:lnTo>
                    <a:pt x="15051" y="110649"/>
                  </a:lnTo>
                  <a:lnTo>
                    <a:pt x="13670" y="114389"/>
                  </a:lnTo>
                  <a:lnTo>
                    <a:pt x="14361" y="115948"/>
                  </a:lnTo>
                  <a:lnTo>
                    <a:pt x="14361" y="113766"/>
                  </a:lnTo>
                  <a:lnTo>
                    <a:pt x="17123" y="113766"/>
                  </a:lnTo>
                  <a:lnTo>
                    <a:pt x="17813" y="115948"/>
                  </a:lnTo>
                  <a:lnTo>
                    <a:pt x="20575" y="116727"/>
                  </a:lnTo>
                  <a:lnTo>
                    <a:pt x="21265" y="11906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5009064" y="3884893"/>
              <a:ext cx="108300" cy="217800"/>
            </a:xfrm>
            <a:custGeom>
              <a:rect b="b" l="l" r="r" t="t"/>
              <a:pathLst>
                <a:path extrusionOk="0" h="120000" w="120000">
                  <a:moveTo>
                    <a:pt x="7936" y="107227"/>
                  </a:moveTo>
                  <a:lnTo>
                    <a:pt x="37777" y="119842"/>
                  </a:lnTo>
                  <a:lnTo>
                    <a:pt x="67619" y="112746"/>
                  </a:lnTo>
                  <a:lnTo>
                    <a:pt x="119682" y="30591"/>
                  </a:lnTo>
                  <a:lnTo>
                    <a:pt x="116507" y="9461"/>
                  </a:lnTo>
                  <a:lnTo>
                    <a:pt x="100952" y="0"/>
                  </a:lnTo>
                  <a:lnTo>
                    <a:pt x="70793" y="25072"/>
                  </a:lnTo>
                  <a:lnTo>
                    <a:pt x="70793" y="25072"/>
                  </a:lnTo>
                  <a:lnTo>
                    <a:pt x="26666" y="35321"/>
                  </a:lnTo>
                  <a:lnTo>
                    <a:pt x="15873" y="45413"/>
                  </a:lnTo>
                  <a:lnTo>
                    <a:pt x="28253" y="66544"/>
                  </a:lnTo>
                  <a:lnTo>
                    <a:pt x="0" y="84520"/>
                  </a:lnTo>
                  <a:lnTo>
                    <a:pt x="7936" y="10722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3163321" y="3507301"/>
              <a:ext cx="175200" cy="251700"/>
            </a:xfrm>
            <a:custGeom>
              <a:rect b="b" l="l" r="r" t="t"/>
              <a:pathLst>
                <a:path extrusionOk="0" h="120000" w="120000">
                  <a:moveTo>
                    <a:pt x="85630" y="117149"/>
                  </a:moveTo>
                  <a:lnTo>
                    <a:pt x="91522" y="119864"/>
                  </a:lnTo>
                  <a:lnTo>
                    <a:pt x="92504" y="119864"/>
                  </a:lnTo>
                  <a:lnTo>
                    <a:pt x="98396" y="96923"/>
                  </a:lnTo>
                  <a:lnTo>
                    <a:pt x="90540" y="86877"/>
                  </a:lnTo>
                  <a:lnTo>
                    <a:pt x="99378" y="82126"/>
                  </a:lnTo>
                  <a:lnTo>
                    <a:pt x="93486" y="78054"/>
                  </a:lnTo>
                  <a:lnTo>
                    <a:pt x="118821" y="74660"/>
                  </a:lnTo>
                  <a:lnTo>
                    <a:pt x="114893" y="69366"/>
                  </a:lnTo>
                  <a:lnTo>
                    <a:pt x="119803" y="65294"/>
                  </a:lnTo>
                  <a:lnTo>
                    <a:pt x="112929" y="56470"/>
                  </a:lnTo>
                  <a:lnTo>
                    <a:pt x="117839" y="43031"/>
                  </a:lnTo>
                  <a:lnTo>
                    <a:pt x="97414" y="45746"/>
                  </a:lnTo>
                  <a:lnTo>
                    <a:pt x="86612" y="37601"/>
                  </a:lnTo>
                  <a:lnTo>
                    <a:pt x="71096" y="38959"/>
                  </a:lnTo>
                  <a:lnTo>
                    <a:pt x="58330" y="21447"/>
                  </a:lnTo>
                  <a:lnTo>
                    <a:pt x="72078" y="3936"/>
                  </a:lnTo>
                  <a:lnTo>
                    <a:pt x="77970" y="3257"/>
                  </a:lnTo>
                  <a:lnTo>
                    <a:pt x="79738" y="2579"/>
                  </a:lnTo>
                  <a:lnTo>
                    <a:pt x="76006" y="0"/>
                  </a:lnTo>
                  <a:lnTo>
                    <a:pt x="71096" y="1900"/>
                  </a:lnTo>
                  <a:lnTo>
                    <a:pt x="69132" y="4615"/>
                  </a:lnTo>
                  <a:lnTo>
                    <a:pt x="55384" y="8009"/>
                  </a:lnTo>
                  <a:lnTo>
                    <a:pt x="48707" y="8009"/>
                  </a:lnTo>
                  <a:lnTo>
                    <a:pt x="45761" y="12081"/>
                  </a:lnTo>
                  <a:lnTo>
                    <a:pt x="41833" y="10045"/>
                  </a:lnTo>
                  <a:lnTo>
                    <a:pt x="34959" y="12760"/>
                  </a:lnTo>
                  <a:lnTo>
                    <a:pt x="32995" y="21447"/>
                  </a:lnTo>
                  <a:lnTo>
                    <a:pt x="28085" y="22805"/>
                  </a:lnTo>
                  <a:lnTo>
                    <a:pt x="27299" y="24841"/>
                  </a:lnTo>
                  <a:lnTo>
                    <a:pt x="21407" y="26877"/>
                  </a:lnTo>
                  <a:lnTo>
                    <a:pt x="22389" y="33665"/>
                  </a:lnTo>
                  <a:lnTo>
                    <a:pt x="16497" y="29592"/>
                  </a:lnTo>
                  <a:lnTo>
                    <a:pt x="16497" y="33665"/>
                  </a:lnTo>
                  <a:lnTo>
                    <a:pt x="11587" y="37601"/>
                  </a:lnTo>
                  <a:lnTo>
                    <a:pt x="15515" y="42352"/>
                  </a:lnTo>
                  <a:lnTo>
                    <a:pt x="15515" y="43031"/>
                  </a:lnTo>
                  <a:lnTo>
                    <a:pt x="14533" y="59864"/>
                  </a:lnTo>
                  <a:lnTo>
                    <a:pt x="19443" y="61221"/>
                  </a:lnTo>
                  <a:lnTo>
                    <a:pt x="14533" y="67330"/>
                  </a:lnTo>
                  <a:lnTo>
                    <a:pt x="12569" y="71266"/>
                  </a:lnTo>
                  <a:lnTo>
                    <a:pt x="4713" y="71945"/>
                  </a:lnTo>
                  <a:lnTo>
                    <a:pt x="3731" y="78054"/>
                  </a:lnTo>
                  <a:lnTo>
                    <a:pt x="0" y="78054"/>
                  </a:lnTo>
                  <a:lnTo>
                    <a:pt x="0" y="80090"/>
                  </a:lnTo>
                  <a:lnTo>
                    <a:pt x="15515" y="84841"/>
                  </a:lnTo>
                  <a:lnTo>
                    <a:pt x="16497" y="88099"/>
                  </a:lnTo>
                  <a:lnTo>
                    <a:pt x="28085" y="88099"/>
                  </a:lnTo>
                  <a:lnTo>
                    <a:pt x="32995" y="90814"/>
                  </a:lnTo>
                  <a:lnTo>
                    <a:pt x="45761" y="93529"/>
                  </a:lnTo>
                  <a:lnTo>
                    <a:pt x="45761" y="93529"/>
                  </a:lnTo>
                  <a:lnTo>
                    <a:pt x="59312" y="106968"/>
                  </a:lnTo>
                  <a:lnTo>
                    <a:pt x="67168" y="108325"/>
                  </a:lnTo>
                  <a:lnTo>
                    <a:pt x="81702" y="105746"/>
                  </a:lnTo>
                  <a:lnTo>
                    <a:pt x="81702" y="105746"/>
                  </a:lnTo>
                  <a:lnTo>
                    <a:pt x="93486" y="110361"/>
                  </a:lnTo>
                  <a:lnTo>
                    <a:pt x="85630" y="11714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3250195" y="3508560"/>
              <a:ext cx="204000" cy="178800"/>
            </a:xfrm>
            <a:custGeom>
              <a:rect b="b" l="l" r="r" t="t"/>
              <a:pathLst>
                <a:path extrusionOk="0" h="120000" w="120000">
                  <a:moveTo>
                    <a:pt x="52458" y="105431"/>
                  </a:moveTo>
                  <a:lnTo>
                    <a:pt x="65698" y="119808"/>
                  </a:lnTo>
                  <a:lnTo>
                    <a:pt x="88156" y="102555"/>
                  </a:lnTo>
                  <a:lnTo>
                    <a:pt x="79106" y="99680"/>
                  </a:lnTo>
                  <a:lnTo>
                    <a:pt x="75754" y="80702"/>
                  </a:lnTo>
                  <a:lnTo>
                    <a:pt x="91508" y="87412"/>
                  </a:lnTo>
                  <a:lnTo>
                    <a:pt x="116480" y="73226"/>
                  </a:lnTo>
                  <a:lnTo>
                    <a:pt x="112290" y="73226"/>
                  </a:lnTo>
                  <a:lnTo>
                    <a:pt x="104748" y="64600"/>
                  </a:lnTo>
                  <a:lnTo>
                    <a:pt x="113128" y="54057"/>
                  </a:lnTo>
                  <a:lnTo>
                    <a:pt x="110614" y="50223"/>
                  </a:lnTo>
                  <a:lnTo>
                    <a:pt x="119832" y="41789"/>
                  </a:lnTo>
                  <a:lnTo>
                    <a:pt x="115642" y="37955"/>
                  </a:lnTo>
                  <a:lnTo>
                    <a:pt x="107262" y="39872"/>
                  </a:lnTo>
                  <a:lnTo>
                    <a:pt x="110614" y="36038"/>
                  </a:lnTo>
                  <a:lnTo>
                    <a:pt x="106424" y="29329"/>
                  </a:lnTo>
                  <a:lnTo>
                    <a:pt x="89832" y="18977"/>
                  </a:lnTo>
                  <a:lnTo>
                    <a:pt x="95698" y="17060"/>
                  </a:lnTo>
                  <a:lnTo>
                    <a:pt x="82458" y="17060"/>
                  </a:lnTo>
                  <a:lnTo>
                    <a:pt x="85642" y="18977"/>
                  </a:lnTo>
                  <a:lnTo>
                    <a:pt x="79106" y="19936"/>
                  </a:lnTo>
                  <a:lnTo>
                    <a:pt x="71564" y="22811"/>
                  </a:lnTo>
                  <a:lnTo>
                    <a:pt x="65698" y="21853"/>
                  </a:lnTo>
                  <a:lnTo>
                    <a:pt x="62346" y="17060"/>
                  </a:lnTo>
                  <a:lnTo>
                    <a:pt x="44916" y="18019"/>
                  </a:lnTo>
                  <a:lnTo>
                    <a:pt x="42402" y="11309"/>
                  </a:lnTo>
                  <a:lnTo>
                    <a:pt x="32513" y="8434"/>
                  </a:lnTo>
                  <a:lnTo>
                    <a:pt x="29162" y="0"/>
                  </a:lnTo>
                  <a:lnTo>
                    <a:pt x="26648" y="4600"/>
                  </a:lnTo>
                  <a:lnTo>
                    <a:pt x="31675" y="7476"/>
                  </a:lnTo>
                  <a:lnTo>
                    <a:pt x="21620" y="10351"/>
                  </a:lnTo>
                  <a:lnTo>
                    <a:pt x="16592" y="16102"/>
                  </a:lnTo>
                  <a:lnTo>
                    <a:pt x="19944" y="26453"/>
                  </a:lnTo>
                  <a:lnTo>
                    <a:pt x="16592" y="35079"/>
                  </a:lnTo>
                  <a:lnTo>
                    <a:pt x="12569" y="30287"/>
                  </a:lnTo>
                  <a:lnTo>
                    <a:pt x="9217" y="26453"/>
                  </a:lnTo>
                  <a:lnTo>
                    <a:pt x="10055" y="20894"/>
                  </a:lnTo>
                  <a:lnTo>
                    <a:pt x="13407" y="18019"/>
                  </a:lnTo>
                  <a:lnTo>
                    <a:pt x="14245" y="13226"/>
                  </a:lnTo>
                  <a:lnTo>
                    <a:pt x="11731" y="7476"/>
                  </a:lnTo>
                  <a:lnTo>
                    <a:pt x="14245" y="5559"/>
                  </a:lnTo>
                  <a:lnTo>
                    <a:pt x="11731" y="5559"/>
                  </a:lnTo>
                  <a:lnTo>
                    <a:pt x="0" y="29329"/>
                  </a:lnTo>
                  <a:lnTo>
                    <a:pt x="10893" y="53099"/>
                  </a:lnTo>
                  <a:lnTo>
                    <a:pt x="24134" y="51182"/>
                  </a:lnTo>
                  <a:lnTo>
                    <a:pt x="32513" y="62683"/>
                  </a:lnTo>
                  <a:lnTo>
                    <a:pt x="51620" y="57891"/>
                  </a:lnTo>
                  <a:lnTo>
                    <a:pt x="46592" y="78785"/>
                  </a:lnTo>
                  <a:lnTo>
                    <a:pt x="52458" y="91246"/>
                  </a:lnTo>
                  <a:lnTo>
                    <a:pt x="48268" y="96996"/>
                  </a:lnTo>
                  <a:lnTo>
                    <a:pt x="52458" y="10543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3431496" y="3571492"/>
              <a:ext cx="69300" cy="104400"/>
            </a:xfrm>
            <a:custGeom>
              <a:rect b="b" l="l" r="r" t="t"/>
              <a:pathLst>
                <a:path extrusionOk="0" h="120000" w="120000">
                  <a:moveTo>
                    <a:pt x="44262" y="111521"/>
                  </a:moveTo>
                  <a:lnTo>
                    <a:pt x="70819" y="119673"/>
                  </a:lnTo>
                  <a:lnTo>
                    <a:pt x="119508" y="106630"/>
                  </a:lnTo>
                  <a:lnTo>
                    <a:pt x="78196" y="69456"/>
                  </a:lnTo>
                  <a:lnTo>
                    <a:pt x="88032" y="55108"/>
                  </a:lnTo>
                  <a:lnTo>
                    <a:pt x="100327" y="51847"/>
                  </a:lnTo>
                  <a:lnTo>
                    <a:pt x="105245" y="42065"/>
                  </a:lnTo>
                  <a:lnTo>
                    <a:pt x="85573" y="24130"/>
                  </a:lnTo>
                  <a:lnTo>
                    <a:pt x="68360" y="24130"/>
                  </a:lnTo>
                  <a:lnTo>
                    <a:pt x="70819" y="14347"/>
                  </a:lnTo>
                  <a:lnTo>
                    <a:pt x="41803" y="0"/>
                  </a:lnTo>
                  <a:lnTo>
                    <a:pt x="14754" y="12717"/>
                  </a:lnTo>
                  <a:lnTo>
                    <a:pt x="24590" y="19239"/>
                  </a:lnTo>
                  <a:lnTo>
                    <a:pt x="0" y="37173"/>
                  </a:lnTo>
                  <a:lnTo>
                    <a:pt x="17213" y="50217"/>
                  </a:lnTo>
                  <a:lnTo>
                    <a:pt x="34426" y="50217"/>
                  </a:lnTo>
                  <a:lnTo>
                    <a:pt x="36885" y="50217"/>
                  </a:lnTo>
                  <a:lnTo>
                    <a:pt x="44262" y="11152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3479339" y="3605475"/>
              <a:ext cx="61500" cy="59100"/>
            </a:xfrm>
            <a:custGeom>
              <a:rect b="b" l="l" r="r" t="t"/>
              <a:pathLst>
                <a:path extrusionOk="0" h="120000" w="120000">
                  <a:moveTo>
                    <a:pt x="0" y="53971"/>
                  </a:moveTo>
                  <a:lnTo>
                    <a:pt x="44299" y="119425"/>
                  </a:lnTo>
                  <a:lnTo>
                    <a:pt x="97570" y="97033"/>
                  </a:lnTo>
                  <a:lnTo>
                    <a:pt x="114392" y="105071"/>
                  </a:lnTo>
                  <a:lnTo>
                    <a:pt x="119439" y="71196"/>
                  </a:lnTo>
                  <a:lnTo>
                    <a:pt x="105981" y="51100"/>
                  </a:lnTo>
                  <a:lnTo>
                    <a:pt x="105981" y="28708"/>
                  </a:lnTo>
                  <a:lnTo>
                    <a:pt x="119439" y="11483"/>
                  </a:lnTo>
                  <a:lnTo>
                    <a:pt x="91962" y="0"/>
                  </a:lnTo>
                  <a:lnTo>
                    <a:pt x="55514" y="11483"/>
                  </a:lnTo>
                  <a:lnTo>
                    <a:pt x="33644" y="0"/>
                  </a:lnTo>
                  <a:lnTo>
                    <a:pt x="30841" y="5741"/>
                  </a:lnTo>
                  <a:lnTo>
                    <a:pt x="22429" y="25263"/>
                  </a:lnTo>
                  <a:lnTo>
                    <a:pt x="5607" y="31004"/>
                  </a:lnTo>
                  <a:lnTo>
                    <a:pt x="0" y="539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3534737" y="3611768"/>
              <a:ext cx="44100" cy="54000"/>
            </a:xfrm>
            <a:custGeom>
              <a:rect b="b" l="l" r="r" t="t"/>
              <a:pathLst>
                <a:path extrusionOk="0" h="120000" w="120000">
                  <a:moveTo>
                    <a:pt x="10909" y="103492"/>
                  </a:moveTo>
                  <a:lnTo>
                    <a:pt x="42077" y="119365"/>
                  </a:lnTo>
                  <a:lnTo>
                    <a:pt x="116103" y="56507"/>
                  </a:lnTo>
                  <a:lnTo>
                    <a:pt x="119220" y="50158"/>
                  </a:lnTo>
                  <a:lnTo>
                    <a:pt x="61558" y="12698"/>
                  </a:lnTo>
                  <a:lnTo>
                    <a:pt x="18701" y="0"/>
                  </a:lnTo>
                  <a:lnTo>
                    <a:pt x="3116" y="19047"/>
                  </a:lnTo>
                  <a:lnTo>
                    <a:pt x="0" y="43809"/>
                  </a:lnTo>
                  <a:lnTo>
                    <a:pt x="18701" y="66031"/>
                  </a:lnTo>
                  <a:lnTo>
                    <a:pt x="10909" y="10349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2970690" y="3677218"/>
              <a:ext cx="249300" cy="96900"/>
            </a:xfrm>
            <a:custGeom>
              <a:rect b="b" l="l" r="r" t="t"/>
              <a:pathLst>
                <a:path extrusionOk="0" h="120000" w="120000">
                  <a:moveTo>
                    <a:pt x="80320" y="104023"/>
                  </a:moveTo>
                  <a:lnTo>
                    <a:pt x="88558" y="119644"/>
                  </a:lnTo>
                  <a:lnTo>
                    <a:pt x="93363" y="110769"/>
                  </a:lnTo>
                  <a:lnTo>
                    <a:pt x="93363" y="100473"/>
                  </a:lnTo>
                  <a:lnTo>
                    <a:pt x="98032" y="80946"/>
                  </a:lnTo>
                  <a:lnTo>
                    <a:pt x="108329" y="72071"/>
                  </a:lnTo>
                  <a:lnTo>
                    <a:pt x="119862" y="45798"/>
                  </a:lnTo>
                  <a:lnTo>
                    <a:pt x="115743" y="28047"/>
                  </a:lnTo>
                  <a:lnTo>
                    <a:pt x="112311" y="21301"/>
                  </a:lnTo>
                  <a:lnTo>
                    <a:pt x="104210" y="21301"/>
                  </a:lnTo>
                  <a:lnTo>
                    <a:pt x="102837" y="12426"/>
                  </a:lnTo>
                  <a:lnTo>
                    <a:pt x="92677" y="0"/>
                  </a:lnTo>
                  <a:lnTo>
                    <a:pt x="92677" y="1775"/>
                  </a:lnTo>
                  <a:lnTo>
                    <a:pt x="84439" y="8875"/>
                  </a:lnTo>
                  <a:lnTo>
                    <a:pt x="84439" y="24497"/>
                  </a:lnTo>
                  <a:lnTo>
                    <a:pt x="81006" y="42248"/>
                  </a:lnTo>
                  <a:lnTo>
                    <a:pt x="78260" y="44023"/>
                  </a:lnTo>
                  <a:lnTo>
                    <a:pt x="78947" y="66745"/>
                  </a:lnTo>
                  <a:lnTo>
                    <a:pt x="81693" y="73846"/>
                  </a:lnTo>
                  <a:lnTo>
                    <a:pt x="83752" y="66745"/>
                  </a:lnTo>
                  <a:lnTo>
                    <a:pt x="85812" y="75621"/>
                  </a:lnTo>
                  <a:lnTo>
                    <a:pt x="82379" y="89822"/>
                  </a:lnTo>
                  <a:lnTo>
                    <a:pt x="82379" y="96923"/>
                  </a:lnTo>
                  <a:lnTo>
                    <a:pt x="80320" y="104023"/>
                  </a:lnTo>
                  <a:close/>
                  <a:moveTo>
                    <a:pt x="0" y="36923"/>
                  </a:moveTo>
                  <a:lnTo>
                    <a:pt x="2059" y="44023"/>
                  </a:lnTo>
                  <a:lnTo>
                    <a:pt x="3981" y="38698"/>
                  </a:lnTo>
                  <a:lnTo>
                    <a:pt x="2059" y="28047"/>
                  </a:lnTo>
                  <a:lnTo>
                    <a:pt x="0" y="36923"/>
                  </a:lnTo>
                  <a:close/>
                  <a:moveTo>
                    <a:pt x="0" y="21301"/>
                  </a:moveTo>
                  <a:lnTo>
                    <a:pt x="2059" y="26272"/>
                  </a:lnTo>
                  <a:lnTo>
                    <a:pt x="686" y="21301"/>
                  </a:lnTo>
                  <a:lnTo>
                    <a:pt x="0" y="2130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3126810" y="3699873"/>
              <a:ext cx="189000" cy="280800"/>
            </a:xfrm>
            <a:custGeom>
              <a:rect b="b" l="l" r="r" t="t"/>
              <a:pathLst>
                <a:path extrusionOk="0" h="120000" w="120000">
                  <a:moveTo>
                    <a:pt x="45090" y="90853"/>
                  </a:moveTo>
                  <a:lnTo>
                    <a:pt x="89272" y="110731"/>
                  </a:lnTo>
                  <a:lnTo>
                    <a:pt x="100000" y="119878"/>
                  </a:lnTo>
                  <a:lnTo>
                    <a:pt x="110000" y="115609"/>
                  </a:lnTo>
                  <a:lnTo>
                    <a:pt x="111818" y="115609"/>
                  </a:lnTo>
                  <a:lnTo>
                    <a:pt x="110909" y="113170"/>
                  </a:lnTo>
                  <a:lnTo>
                    <a:pt x="116363" y="105975"/>
                  </a:lnTo>
                  <a:lnTo>
                    <a:pt x="116363" y="105975"/>
                  </a:lnTo>
                  <a:lnTo>
                    <a:pt x="107272" y="102317"/>
                  </a:lnTo>
                  <a:lnTo>
                    <a:pt x="107272" y="99878"/>
                  </a:lnTo>
                  <a:lnTo>
                    <a:pt x="110000" y="98048"/>
                  </a:lnTo>
                  <a:lnTo>
                    <a:pt x="113636" y="100487"/>
                  </a:lnTo>
                  <a:lnTo>
                    <a:pt x="119818" y="81097"/>
                  </a:lnTo>
                  <a:lnTo>
                    <a:pt x="111818" y="70243"/>
                  </a:lnTo>
                  <a:lnTo>
                    <a:pt x="103636" y="70853"/>
                  </a:lnTo>
                  <a:lnTo>
                    <a:pt x="102727" y="58170"/>
                  </a:lnTo>
                  <a:lnTo>
                    <a:pt x="90181" y="64146"/>
                  </a:lnTo>
                  <a:lnTo>
                    <a:pt x="90181" y="64146"/>
                  </a:lnTo>
                  <a:lnTo>
                    <a:pt x="71272" y="48414"/>
                  </a:lnTo>
                  <a:lnTo>
                    <a:pt x="84727" y="30853"/>
                  </a:lnTo>
                  <a:lnTo>
                    <a:pt x="84727" y="30853"/>
                  </a:lnTo>
                  <a:lnTo>
                    <a:pt x="106363" y="26097"/>
                  </a:lnTo>
                  <a:lnTo>
                    <a:pt x="100909" y="23048"/>
                  </a:lnTo>
                  <a:lnTo>
                    <a:pt x="108181" y="16951"/>
                  </a:lnTo>
                  <a:lnTo>
                    <a:pt x="98181" y="13292"/>
                  </a:lnTo>
                  <a:lnTo>
                    <a:pt x="85636" y="15731"/>
                  </a:lnTo>
                  <a:lnTo>
                    <a:pt x="78363" y="14512"/>
                  </a:lnTo>
                  <a:lnTo>
                    <a:pt x="64909" y="2439"/>
                  </a:lnTo>
                  <a:lnTo>
                    <a:pt x="54909" y="0"/>
                  </a:lnTo>
                  <a:lnTo>
                    <a:pt x="60363" y="6097"/>
                  </a:lnTo>
                  <a:lnTo>
                    <a:pt x="45090" y="15731"/>
                  </a:lnTo>
                  <a:lnTo>
                    <a:pt x="31454" y="18780"/>
                  </a:lnTo>
                  <a:lnTo>
                    <a:pt x="25090" y="24878"/>
                  </a:lnTo>
                  <a:lnTo>
                    <a:pt x="26000" y="29146"/>
                  </a:lnTo>
                  <a:lnTo>
                    <a:pt x="18000" y="32073"/>
                  </a:lnTo>
                  <a:lnTo>
                    <a:pt x="5272" y="26097"/>
                  </a:lnTo>
                  <a:lnTo>
                    <a:pt x="8909" y="23658"/>
                  </a:lnTo>
                  <a:lnTo>
                    <a:pt x="8909" y="21829"/>
                  </a:lnTo>
                  <a:lnTo>
                    <a:pt x="0" y="27317"/>
                  </a:lnTo>
                  <a:lnTo>
                    <a:pt x="4363" y="35121"/>
                  </a:lnTo>
                  <a:lnTo>
                    <a:pt x="1818" y="36341"/>
                  </a:lnTo>
                  <a:lnTo>
                    <a:pt x="17090" y="43658"/>
                  </a:lnTo>
                  <a:lnTo>
                    <a:pt x="18000" y="49634"/>
                  </a:lnTo>
                  <a:lnTo>
                    <a:pt x="24363" y="52682"/>
                  </a:lnTo>
                  <a:lnTo>
                    <a:pt x="34181" y="73902"/>
                  </a:lnTo>
                  <a:lnTo>
                    <a:pt x="48727" y="89024"/>
                  </a:lnTo>
                  <a:lnTo>
                    <a:pt x="45090" y="908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3240123" y="3618061"/>
              <a:ext cx="591600" cy="620400"/>
            </a:xfrm>
            <a:custGeom>
              <a:rect b="b" l="l" r="r" t="t"/>
              <a:pathLst>
                <a:path extrusionOk="0" h="120000" w="120000">
                  <a:moveTo>
                    <a:pt x="55509" y="112272"/>
                  </a:moveTo>
                  <a:lnTo>
                    <a:pt x="55509" y="112272"/>
                  </a:lnTo>
                  <a:cubicBezTo>
                    <a:pt x="61825" y="114480"/>
                    <a:pt x="61825" y="114480"/>
                    <a:pt x="61825" y="114480"/>
                  </a:cubicBezTo>
                  <a:cubicBezTo>
                    <a:pt x="63273" y="117460"/>
                    <a:pt x="63273" y="117460"/>
                    <a:pt x="63273" y="117460"/>
                  </a:cubicBezTo>
                  <a:cubicBezTo>
                    <a:pt x="62984" y="119944"/>
                    <a:pt x="62984" y="119944"/>
                    <a:pt x="62984" y="119944"/>
                  </a:cubicBezTo>
                  <a:cubicBezTo>
                    <a:pt x="64142" y="119116"/>
                    <a:pt x="64142" y="119116"/>
                    <a:pt x="64142" y="119116"/>
                  </a:cubicBezTo>
                  <a:cubicBezTo>
                    <a:pt x="66750" y="114756"/>
                    <a:pt x="66750" y="114756"/>
                    <a:pt x="66750" y="114756"/>
                  </a:cubicBezTo>
                  <a:cubicBezTo>
                    <a:pt x="67040" y="114756"/>
                    <a:pt x="67040" y="114756"/>
                    <a:pt x="67040" y="114756"/>
                  </a:cubicBezTo>
                  <a:cubicBezTo>
                    <a:pt x="65881" y="115032"/>
                    <a:pt x="65881" y="115032"/>
                    <a:pt x="65881" y="115032"/>
                  </a:cubicBezTo>
                  <a:cubicBezTo>
                    <a:pt x="66460" y="111996"/>
                    <a:pt x="66460" y="111996"/>
                    <a:pt x="66460" y="111996"/>
                  </a:cubicBezTo>
                  <a:cubicBezTo>
                    <a:pt x="67909" y="111996"/>
                    <a:pt x="67909" y="111996"/>
                    <a:pt x="67909" y="111996"/>
                  </a:cubicBezTo>
                  <a:cubicBezTo>
                    <a:pt x="69299" y="108187"/>
                    <a:pt x="69299" y="108187"/>
                    <a:pt x="69299" y="108187"/>
                  </a:cubicBezTo>
                  <a:cubicBezTo>
                    <a:pt x="69299" y="108408"/>
                    <a:pt x="69299" y="108408"/>
                    <a:pt x="69299" y="108408"/>
                  </a:cubicBezTo>
                  <a:cubicBezTo>
                    <a:pt x="69589" y="108960"/>
                    <a:pt x="69879" y="109236"/>
                    <a:pt x="69879" y="109236"/>
                  </a:cubicBezTo>
                  <a:cubicBezTo>
                    <a:pt x="69879" y="109236"/>
                    <a:pt x="70748" y="108960"/>
                    <a:pt x="71327" y="108684"/>
                  </a:cubicBezTo>
                  <a:cubicBezTo>
                    <a:pt x="71617" y="108684"/>
                    <a:pt x="71617" y="108684"/>
                    <a:pt x="71617" y="108684"/>
                  </a:cubicBezTo>
                  <a:cubicBezTo>
                    <a:pt x="69299" y="112548"/>
                    <a:pt x="69299" y="112548"/>
                    <a:pt x="69299" y="112548"/>
                  </a:cubicBezTo>
                  <a:cubicBezTo>
                    <a:pt x="69299" y="113100"/>
                    <a:pt x="69299" y="113100"/>
                    <a:pt x="69299" y="113100"/>
                  </a:cubicBezTo>
                  <a:cubicBezTo>
                    <a:pt x="69879" y="112824"/>
                    <a:pt x="69879" y="112824"/>
                    <a:pt x="69879" y="112824"/>
                  </a:cubicBezTo>
                  <a:cubicBezTo>
                    <a:pt x="74804" y="103495"/>
                    <a:pt x="74804" y="103495"/>
                    <a:pt x="74804" y="103495"/>
                  </a:cubicBezTo>
                  <a:cubicBezTo>
                    <a:pt x="76774" y="102115"/>
                    <a:pt x="76774" y="102115"/>
                    <a:pt x="76774" y="102115"/>
                  </a:cubicBezTo>
                  <a:cubicBezTo>
                    <a:pt x="77064" y="99411"/>
                    <a:pt x="77064" y="99411"/>
                    <a:pt x="77064" y="99411"/>
                  </a:cubicBezTo>
                  <a:cubicBezTo>
                    <a:pt x="77643" y="98583"/>
                    <a:pt x="77643" y="98583"/>
                    <a:pt x="77643" y="98583"/>
                  </a:cubicBezTo>
                  <a:cubicBezTo>
                    <a:pt x="76774" y="95271"/>
                    <a:pt x="76774" y="95271"/>
                    <a:pt x="76774" y="95271"/>
                  </a:cubicBezTo>
                  <a:cubicBezTo>
                    <a:pt x="77643" y="93118"/>
                    <a:pt x="77643" y="93118"/>
                    <a:pt x="77643" y="93118"/>
                  </a:cubicBezTo>
                  <a:cubicBezTo>
                    <a:pt x="84249" y="87598"/>
                    <a:pt x="84249" y="87598"/>
                    <a:pt x="84249" y="87598"/>
                  </a:cubicBezTo>
                  <a:cubicBezTo>
                    <a:pt x="87146" y="87046"/>
                    <a:pt x="87146" y="87046"/>
                    <a:pt x="87146" y="87046"/>
                  </a:cubicBezTo>
                  <a:cubicBezTo>
                    <a:pt x="89464" y="85446"/>
                    <a:pt x="89464" y="85446"/>
                    <a:pt x="89464" y="85446"/>
                  </a:cubicBezTo>
                  <a:cubicBezTo>
                    <a:pt x="89464" y="84342"/>
                    <a:pt x="89464" y="84342"/>
                    <a:pt x="89464" y="84342"/>
                  </a:cubicBezTo>
                  <a:cubicBezTo>
                    <a:pt x="97228" y="84342"/>
                    <a:pt x="97228" y="84342"/>
                    <a:pt x="97228" y="84342"/>
                  </a:cubicBezTo>
                  <a:cubicBezTo>
                    <a:pt x="97807" y="82686"/>
                    <a:pt x="97807" y="82686"/>
                    <a:pt x="97807" y="82686"/>
                  </a:cubicBezTo>
                  <a:cubicBezTo>
                    <a:pt x="100357" y="81582"/>
                    <a:pt x="100357" y="81582"/>
                    <a:pt x="100357" y="81582"/>
                  </a:cubicBezTo>
                  <a:cubicBezTo>
                    <a:pt x="100357" y="78877"/>
                    <a:pt x="100357" y="78877"/>
                    <a:pt x="100357" y="78877"/>
                  </a:cubicBezTo>
                  <a:cubicBezTo>
                    <a:pt x="102385" y="76669"/>
                    <a:pt x="102385" y="76669"/>
                    <a:pt x="102385" y="76669"/>
                  </a:cubicBezTo>
                  <a:cubicBezTo>
                    <a:pt x="103544" y="75013"/>
                    <a:pt x="103544" y="75013"/>
                    <a:pt x="103544" y="75013"/>
                  </a:cubicBezTo>
                  <a:cubicBezTo>
                    <a:pt x="104413" y="74185"/>
                    <a:pt x="104413" y="74185"/>
                    <a:pt x="104413" y="74185"/>
                  </a:cubicBezTo>
                  <a:cubicBezTo>
                    <a:pt x="104703" y="69825"/>
                    <a:pt x="104703" y="69825"/>
                    <a:pt x="104703" y="69825"/>
                  </a:cubicBezTo>
                  <a:cubicBezTo>
                    <a:pt x="105803" y="68169"/>
                    <a:pt x="105803" y="68169"/>
                    <a:pt x="105803" y="68169"/>
                  </a:cubicBezTo>
                  <a:cubicBezTo>
                    <a:pt x="106673" y="62152"/>
                    <a:pt x="106673" y="62152"/>
                    <a:pt x="106673" y="62152"/>
                  </a:cubicBezTo>
                  <a:cubicBezTo>
                    <a:pt x="106383" y="60220"/>
                    <a:pt x="106383" y="60220"/>
                    <a:pt x="106383" y="60220"/>
                  </a:cubicBezTo>
                  <a:cubicBezTo>
                    <a:pt x="106962" y="54204"/>
                    <a:pt x="106962" y="54204"/>
                    <a:pt x="106962" y="54204"/>
                  </a:cubicBezTo>
                  <a:cubicBezTo>
                    <a:pt x="108701" y="53928"/>
                    <a:pt x="108701" y="53928"/>
                    <a:pt x="108701" y="53928"/>
                  </a:cubicBezTo>
                  <a:cubicBezTo>
                    <a:pt x="111887" y="48463"/>
                    <a:pt x="111887" y="48463"/>
                    <a:pt x="111887" y="48463"/>
                  </a:cubicBezTo>
                  <a:cubicBezTo>
                    <a:pt x="115596" y="45979"/>
                    <a:pt x="115596" y="45979"/>
                    <a:pt x="115596" y="45979"/>
                  </a:cubicBezTo>
                  <a:cubicBezTo>
                    <a:pt x="119072" y="41067"/>
                    <a:pt x="119072" y="41067"/>
                    <a:pt x="119072" y="41067"/>
                  </a:cubicBezTo>
                  <a:cubicBezTo>
                    <a:pt x="119942" y="35326"/>
                    <a:pt x="119942" y="35326"/>
                    <a:pt x="119942" y="35326"/>
                  </a:cubicBezTo>
                  <a:cubicBezTo>
                    <a:pt x="117334" y="30634"/>
                    <a:pt x="117334" y="30634"/>
                    <a:pt x="117334" y="30634"/>
                  </a:cubicBezTo>
                  <a:cubicBezTo>
                    <a:pt x="113568" y="30910"/>
                    <a:pt x="113568" y="30910"/>
                    <a:pt x="113568" y="30910"/>
                  </a:cubicBezTo>
                  <a:lnTo>
                    <a:pt x="113568" y="30910"/>
                  </a:lnTo>
                  <a:cubicBezTo>
                    <a:pt x="107831" y="25998"/>
                    <a:pt x="107831" y="25998"/>
                    <a:pt x="107831" y="25998"/>
                  </a:cubicBezTo>
                  <a:cubicBezTo>
                    <a:pt x="104123" y="24066"/>
                    <a:pt x="104123" y="24066"/>
                    <a:pt x="104123" y="24066"/>
                  </a:cubicBezTo>
                  <a:cubicBezTo>
                    <a:pt x="98387" y="24342"/>
                    <a:pt x="98387" y="24342"/>
                    <a:pt x="98387" y="24342"/>
                  </a:cubicBezTo>
                  <a:lnTo>
                    <a:pt x="98387" y="24342"/>
                  </a:lnTo>
                  <a:cubicBezTo>
                    <a:pt x="93172" y="22410"/>
                    <a:pt x="93172" y="22410"/>
                    <a:pt x="93172" y="22410"/>
                  </a:cubicBezTo>
                  <a:cubicBezTo>
                    <a:pt x="90333" y="23790"/>
                    <a:pt x="90333" y="23790"/>
                    <a:pt x="90333" y="23790"/>
                  </a:cubicBezTo>
                  <a:cubicBezTo>
                    <a:pt x="88884" y="19981"/>
                    <a:pt x="88884" y="19981"/>
                    <a:pt x="88884" y="19981"/>
                  </a:cubicBezTo>
                  <a:cubicBezTo>
                    <a:pt x="87725" y="20533"/>
                    <a:pt x="87725" y="20533"/>
                    <a:pt x="87725" y="20533"/>
                  </a:cubicBezTo>
                  <a:cubicBezTo>
                    <a:pt x="87146" y="19705"/>
                    <a:pt x="87146" y="19705"/>
                    <a:pt x="87146" y="19705"/>
                  </a:cubicBezTo>
                  <a:cubicBezTo>
                    <a:pt x="79961" y="16945"/>
                    <a:pt x="79961" y="16945"/>
                    <a:pt x="79961" y="16945"/>
                  </a:cubicBezTo>
                  <a:cubicBezTo>
                    <a:pt x="77933" y="20257"/>
                    <a:pt x="77933" y="20257"/>
                    <a:pt x="77933" y="20257"/>
                  </a:cubicBezTo>
                  <a:cubicBezTo>
                    <a:pt x="77064" y="20257"/>
                    <a:pt x="77064" y="20257"/>
                    <a:pt x="77064" y="20257"/>
                  </a:cubicBezTo>
                  <a:cubicBezTo>
                    <a:pt x="75383" y="23514"/>
                    <a:pt x="75383" y="23514"/>
                    <a:pt x="75383" y="23514"/>
                  </a:cubicBezTo>
                  <a:cubicBezTo>
                    <a:pt x="75094" y="21085"/>
                    <a:pt x="75094" y="21085"/>
                    <a:pt x="75094" y="21085"/>
                  </a:cubicBezTo>
                  <a:cubicBezTo>
                    <a:pt x="68488" y="21361"/>
                    <a:pt x="68488" y="21361"/>
                    <a:pt x="68488" y="21361"/>
                  </a:cubicBezTo>
                  <a:cubicBezTo>
                    <a:pt x="70748" y="19705"/>
                    <a:pt x="70748" y="19705"/>
                    <a:pt x="70748" y="19705"/>
                  </a:cubicBezTo>
                  <a:cubicBezTo>
                    <a:pt x="69299" y="18325"/>
                    <a:pt x="69299" y="18325"/>
                    <a:pt x="69299" y="18325"/>
                  </a:cubicBezTo>
                  <a:cubicBezTo>
                    <a:pt x="69010" y="16393"/>
                    <a:pt x="69010" y="16393"/>
                    <a:pt x="69010" y="16393"/>
                  </a:cubicBezTo>
                  <a:lnTo>
                    <a:pt x="69010" y="16393"/>
                  </a:lnTo>
                  <a:cubicBezTo>
                    <a:pt x="73645" y="10653"/>
                    <a:pt x="73645" y="10653"/>
                    <a:pt x="73645" y="10653"/>
                  </a:cubicBezTo>
                  <a:cubicBezTo>
                    <a:pt x="72197" y="10377"/>
                    <a:pt x="72197" y="10377"/>
                    <a:pt x="72197" y="10377"/>
                  </a:cubicBezTo>
                  <a:cubicBezTo>
                    <a:pt x="69299" y="2980"/>
                    <a:pt x="69299" y="2980"/>
                    <a:pt x="69299" y="2980"/>
                  </a:cubicBezTo>
                  <a:cubicBezTo>
                    <a:pt x="68720" y="3532"/>
                    <a:pt x="68720" y="3532"/>
                    <a:pt x="68720" y="3532"/>
                  </a:cubicBezTo>
                  <a:cubicBezTo>
                    <a:pt x="68720" y="3808"/>
                    <a:pt x="68720" y="3808"/>
                    <a:pt x="68720" y="3808"/>
                  </a:cubicBezTo>
                  <a:cubicBezTo>
                    <a:pt x="63273" y="9549"/>
                    <a:pt x="63273" y="9549"/>
                    <a:pt x="63273" y="9549"/>
                  </a:cubicBezTo>
                  <a:cubicBezTo>
                    <a:pt x="58696" y="7396"/>
                    <a:pt x="58696" y="7396"/>
                    <a:pt x="58696" y="7396"/>
                  </a:cubicBezTo>
                  <a:cubicBezTo>
                    <a:pt x="47165" y="11757"/>
                    <a:pt x="47165" y="11757"/>
                    <a:pt x="47165" y="11757"/>
                  </a:cubicBezTo>
                  <a:cubicBezTo>
                    <a:pt x="43746" y="10377"/>
                    <a:pt x="43746" y="10377"/>
                    <a:pt x="43746" y="10377"/>
                  </a:cubicBezTo>
                  <a:cubicBezTo>
                    <a:pt x="42877" y="0"/>
                    <a:pt x="42877" y="0"/>
                    <a:pt x="42877" y="0"/>
                  </a:cubicBezTo>
                  <a:cubicBezTo>
                    <a:pt x="33664" y="4360"/>
                    <a:pt x="33664" y="4360"/>
                    <a:pt x="33664" y="4360"/>
                  </a:cubicBezTo>
                  <a:cubicBezTo>
                    <a:pt x="28797" y="2428"/>
                    <a:pt x="28797" y="2428"/>
                    <a:pt x="28797" y="2428"/>
                  </a:cubicBezTo>
                  <a:cubicBezTo>
                    <a:pt x="29666" y="7396"/>
                    <a:pt x="29666" y="7396"/>
                    <a:pt x="29666" y="7396"/>
                  </a:cubicBezTo>
                  <a:cubicBezTo>
                    <a:pt x="33375" y="8445"/>
                    <a:pt x="33375" y="8445"/>
                    <a:pt x="33375" y="8445"/>
                  </a:cubicBezTo>
                  <a:cubicBezTo>
                    <a:pt x="24741" y="13965"/>
                    <a:pt x="24741" y="13965"/>
                    <a:pt x="24741" y="13965"/>
                  </a:cubicBezTo>
                  <a:cubicBezTo>
                    <a:pt x="19584" y="9273"/>
                    <a:pt x="19584" y="9273"/>
                    <a:pt x="19584" y="9273"/>
                  </a:cubicBezTo>
                  <a:cubicBezTo>
                    <a:pt x="12689" y="10377"/>
                    <a:pt x="12689" y="10377"/>
                    <a:pt x="12689" y="10377"/>
                  </a:cubicBezTo>
                  <a:cubicBezTo>
                    <a:pt x="14138" y="12033"/>
                    <a:pt x="14138" y="12033"/>
                    <a:pt x="14138" y="12033"/>
                  </a:cubicBezTo>
                  <a:cubicBezTo>
                    <a:pt x="11530" y="13965"/>
                    <a:pt x="11530" y="13965"/>
                    <a:pt x="11530" y="13965"/>
                  </a:cubicBezTo>
                  <a:cubicBezTo>
                    <a:pt x="13848" y="18049"/>
                    <a:pt x="13848" y="18049"/>
                    <a:pt x="13848" y="18049"/>
                  </a:cubicBezTo>
                  <a:lnTo>
                    <a:pt x="13848" y="18049"/>
                  </a:lnTo>
                  <a:cubicBezTo>
                    <a:pt x="12110" y="27654"/>
                    <a:pt x="12110" y="27654"/>
                    <a:pt x="12110" y="27654"/>
                  </a:cubicBezTo>
                  <a:cubicBezTo>
                    <a:pt x="11820" y="27654"/>
                    <a:pt x="11820" y="27654"/>
                    <a:pt x="11820" y="27654"/>
                  </a:cubicBezTo>
                  <a:cubicBezTo>
                    <a:pt x="4345" y="30082"/>
                    <a:pt x="4345" y="30082"/>
                    <a:pt x="4345" y="30082"/>
                  </a:cubicBezTo>
                  <a:cubicBezTo>
                    <a:pt x="0" y="37479"/>
                    <a:pt x="0" y="37479"/>
                    <a:pt x="0" y="37479"/>
                  </a:cubicBezTo>
                  <a:cubicBezTo>
                    <a:pt x="5794" y="44599"/>
                    <a:pt x="5794" y="44599"/>
                    <a:pt x="5794" y="44599"/>
                  </a:cubicBezTo>
                  <a:cubicBezTo>
                    <a:pt x="10082" y="41619"/>
                    <a:pt x="10082" y="41619"/>
                    <a:pt x="10082" y="41619"/>
                  </a:cubicBezTo>
                  <a:cubicBezTo>
                    <a:pt x="10371" y="47359"/>
                    <a:pt x="10371" y="47359"/>
                    <a:pt x="10371" y="47359"/>
                  </a:cubicBezTo>
                  <a:cubicBezTo>
                    <a:pt x="12399" y="47359"/>
                    <a:pt x="12399" y="47359"/>
                    <a:pt x="12399" y="47359"/>
                  </a:cubicBezTo>
                  <a:cubicBezTo>
                    <a:pt x="12399" y="47083"/>
                    <a:pt x="12399" y="47083"/>
                    <a:pt x="12399" y="47083"/>
                  </a:cubicBezTo>
                  <a:cubicBezTo>
                    <a:pt x="16977" y="47359"/>
                    <a:pt x="16977" y="47359"/>
                    <a:pt x="16977" y="47359"/>
                  </a:cubicBezTo>
                  <a:cubicBezTo>
                    <a:pt x="21612" y="43771"/>
                    <a:pt x="21612" y="43771"/>
                    <a:pt x="21612" y="43771"/>
                  </a:cubicBezTo>
                  <a:lnTo>
                    <a:pt x="21612" y="43771"/>
                  </a:lnTo>
                  <a:cubicBezTo>
                    <a:pt x="26190" y="43771"/>
                    <a:pt x="26190" y="43771"/>
                    <a:pt x="26190" y="43771"/>
                  </a:cubicBezTo>
                  <a:cubicBezTo>
                    <a:pt x="25610" y="47911"/>
                    <a:pt x="25610" y="47911"/>
                    <a:pt x="25610" y="47911"/>
                  </a:cubicBezTo>
                  <a:cubicBezTo>
                    <a:pt x="28218" y="51720"/>
                    <a:pt x="28218" y="51720"/>
                    <a:pt x="28218" y="51720"/>
                  </a:cubicBezTo>
                  <a:cubicBezTo>
                    <a:pt x="31636" y="51996"/>
                    <a:pt x="31636" y="51996"/>
                    <a:pt x="31636" y="51996"/>
                  </a:cubicBezTo>
                  <a:cubicBezTo>
                    <a:pt x="39111" y="54756"/>
                    <a:pt x="39111" y="54756"/>
                    <a:pt x="39111" y="54756"/>
                  </a:cubicBezTo>
                  <a:cubicBezTo>
                    <a:pt x="42008" y="59668"/>
                    <a:pt x="42008" y="59668"/>
                    <a:pt x="42008" y="59668"/>
                  </a:cubicBezTo>
                  <a:cubicBezTo>
                    <a:pt x="40849" y="61048"/>
                    <a:pt x="40849" y="61048"/>
                    <a:pt x="40849" y="61048"/>
                  </a:cubicBezTo>
                  <a:cubicBezTo>
                    <a:pt x="42008" y="62980"/>
                    <a:pt x="42008" y="62980"/>
                    <a:pt x="42008" y="62980"/>
                  </a:cubicBezTo>
                  <a:cubicBezTo>
                    <a:pt x="47165" y="63256"/>
                    <a:pt x="47165" y="63256"/>
                    <a:pt x="47165" y="63256"/>
                  </a:cubicBezTo>
                  <a:cubicBezTo>
                    <a:pt x="47165" y="65961"/>
                    <a:pt x="47165" y="65961"/>
                    <a:pt x="47165" y="65961"/>
                  </a:cubicBezTo>
                  <a:cubicBezTo>
                    <a:pt x="50062" y="70929"/>
                    <a:pt x="50062" y="70929"/>
                    <a:pt x="50062" y="70929"/>
                  </a:cubicBezTo>
                  <a:cubicBezTo>
                    <a:pt x="48614" y="73081"/>
                    <a:pt x="48614" y="73081"/>
                    <a:pt x="48614" y="73081"/>
                  </a:cubicBezTo>
                  <a:cubicBezTo>
                    <a:pt x="48324" y="76117"/>
                    <a:pt x="48324" y="76117"/>
                    <a:pt x="48324" y="76117"/>
                  </a:cubicBezTo>
                  <a:cubicBezTo>
                    <a:pt x="48614" y="77497"/>
                    <a:pt x="48614" y="77497"/>
                    <a:pt x="48614" y="77497"/>
                  </a:cubicBezTo>
                  <a:cubicBezTo>
                    <a:pt x="48903" y="81582"/>
                    <a:pt x="48903" y="81582"/>
                    <a:pt x="48903" y="81582"/>
                  </a:cubicBezTo>
                  <a:cubicBezTo>
                    <a:pt x="52090" y="82686"/>
                    <a:pt x="52090" y="82686"/>
                    <a:pt x="52090" y="82686"/>
                  </a:cubicBezTo>
                  <a:cubicBezTo>
                    <a:pt x="53771" y="81858"/>
                    <a:pt x="53771" y="81858"/>
                    <a:pt x="53771" y="81858"/>
                  </a:cubicBezTo>
                  <a:cubicBezTo>
                    <a:pt x="56088" y="83238"/>
                    <a:pt x="56088" y="83238"/>
                    <a:pt x="56088" y="83238"/>
                  </a:cubicBezTo>
                  <a:cubicBezTo>
                    <a:pt x="56668" y="87598"/>
                    <a:pt x="56668" y="87598"/>
                    <a:pt x="56668" y="87598"/>
                  </a:cubicBezTo>
                  <a:cubicBezTo>
                    <a:pt x="60086" y="87598"/>
                    <a:pt x="60086" y="87598"/>
                    <a:pt x="60086" y="87598"/>
                  </a:cubicBezTo>
                  <a:cubicBezTo>
                    <a:pt x="58985" y="92566"/>
                    <a:pt x="58985" y="92566"/>
                    <a:pt x="58985" y="92566"/>
                  </a:cubicBezTo>
                  <a:cubicBezTo>
                    <a:pt x="61245" y="92842"/>
                    <a:pt x="61245" y="92842"/>
                    <a:pt x="61245" y="92842"/>
                  </a:cubicBezTo>
                  <a:cubicBezTo>
                    <a:pt x="62114" y="98031"/>
                    <a:pt x="62114" y="98031"/>
                    <a:pt x="62114" y="98031"/>
                  </a:cubicBezTo>
                  <a:cubicBezTo>
                    <a:pt x="58406" y="99411"/>
                    <a:pt x="58406" y="99411"/>
                    <a:pt x="58406" y="99411"/>
                  </a:cubicBezTo>
                  <a:cubicBezTo>
                    <a:pt x="49773" y="108684"/>
                    <a:pt x="49773" y="108684"/>
                    <a:pt x="49773" y="108684"/>
                  </a:cubicBezTo>
                  <a:lnTo>
                    <a:pt x="49773" y="108684"/>
                  </a:lnTo>
                  <a:cubicBezTo>
                    <a:pt x="52090" y="107911"/>
                    <a:pt x="52090" y="107911"/>
                    <a:pt x="52090" y="107911"/>
                  </a:cubicBezTo>
                  <a:lnTo>
                    <a:pt x="55509" y="112272"/>
                  </a:lnTo>
                  <a:close/>
                  <a:moveTo>
                    <a:pt x="71907" y="16945"/>
                  </a:moveTo>
                  <a:lnTo>
                    <a:pt x="71907" y="16945"/>
                  </a:lnTo>
                  <a:cubicBezTo>
                    <a:pt x="72197" y="20257"/>
                    <a:pt x="72197" y="20257"/>
                    <a:pt x="72197" y="20257"/>
                  </a:cubicBezTo>
                  <a:cubicBezTo>
                    <a:pt x="75905" y="20257"/>
                    <a:pt x="75905" y="20257"/>
                    <a:pt x="75905" y="20257"/>
                  </a:cubicBezTo>
                  <a:cubicBezTo>
                    <a:pt x="78223" y="18049"/>
                    <a:pt x="78223" y="18049"/>
                    <a:pt x="78223" y="18049"/>
                  </a:cubicBezTo>
                  <a:cubicBezTo>
                    <a:pt x="77933" y="16117"/>
                    <a:pt x="77933" y="16117"/>
                    <a:pt x="77933" y="16117"/>
                  </a:cubicBezTo>
                  <a:cubicBezTo>
                    <a:pt x="77064" y="16393"/>
                    <a:pt x="75383" y="16393"/>
                    <a:pt x="75094" y="16393"/>
                  </a:cubicBezTo>
                  <a:cubicBezTo>
                    <a:pt x="75094" y="16393"/>
                    <a:pt x="73935" y="16117"/>
                    <a:pt x="73066" y="15841"/>
                  </a:cubicBezTo>
                  <a:lnTo>
                    <a:pt x="71907" y="16945"/>
                  </a:lnTo>
                  <a:close/>
                  <a:moveTo>
                    <a:pt x="70169" y="16945"/>
                  </a:moveTo>
                  <a:lnTo>
                    <a:pt x="70169" y="16945"/>
                  </a:lnTo>
                  <a:cubicBezTo>
                    <a:pt x="70169" y="16945"/>
                    <a:pt x="70169" y="16945"/>
                    <a:pt x="70458" y="17221"/>
                  </a:cubicBezTo>
                  <a:cubicBezTo>
                    <a:pt x="71327" y="16393"/>
                    <a:pt x="71327" y="16393"/>
                    <a:pt x="71327" y="16393"/>
                  </a:cubicBezTo>
                  <a:cubicBezTo>
                    <a:pt x="70748" y="15841"/>
                    <a:pt x="70748" y="15841"/>
                    <a:pt x="70748" y="15841"/>
                  </a:cubicBezTo>
                  <a:lnTo>
                    <a:pt x="70169" y="16945"/>
                  </a:lnTo>
                  <a:close/>
                  <a:moveTo>
                    <a:pt x="72486" y="14793"/>
                  </a:moveTo>
                  <a:lnTo>
                    <a:pt x="72486" y="14793"/>
                  </a:lnTo>
                  <a:cubicBezTo>
                    <a:pt x="73645" y="15013"/>
                    <a:pt x="73645" y="15013"/>
                    <a:pt x="73645" y="15013"/>
                  </a:cubicBezTo>
                  <a:cubicBezTo>
                    <a:pt x="72776" y="14241"/>
                    <a:pt x="72776" y="14241"/>
                    <a:pt x="72776" y="14241"/>
                  </a:cubicBezTo>
                  <a:lnTo>
                    <a:pt x="72486" y="1479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3411351" y="3995653"/>
              <a:ext cx="122100" cy="133500"/>
            </a:xfrm>
            <a:custGeom>
              <a:rect b="b" l="l" r="r" t="t"/>
              <a:pathLst>
                <a:path extrusionOk="0" h="120000" w="120000">
                  <a:moveTo>
                    <a:pt x="58317" y="115897"/>
                  </a:moveTo>
                  <a:lnTo>
                    <a:pt x="100093" y="119743"/>
                  </a:lnTo>
                  <a:lnTo>
                    <a:pt x="116915" y="104358"/>
                  </a:lnTo>
                  <a:lnTo>
                    <a:pt x="115514" y="90512"/>
                  </a:lnTo>
                  <a:lnTo>
                    <a:pt x="115514" y="90512"/>
                  </a:lnTo>
                  <a:lnTo>
                    <a:pt x="119719" y="68717"/>
                  </a:lnTo>
                  <a:lnTo>
                    <a:pt x="104299" y="68717"/>
                  </a:lnTo>
                  <a:lnTo>
                    <a:pt x="101495" y="47179"/>
                  </a:lnTo>
                  <a:lnTo>
                    <a:pt x="91682" y="42051"/>
                  </a:lnTo>
                  <a:lnTo>
                    <a:pt x="83551" y="45897"/>
                  </a:lnTo>
                  <a:lnTo>
                    <a:pt x="66728" y="40769"/>
                  </a:lnTo>
                  <a:lnTo>
                    <a:pt x="65327" y="20512"/>
                  </a:lnTo>
                  <a:lnTo>
                    <a:pt x="62523" y="7692"/>
                  </a:lnTo>
                  <a:lnTo>
                    <a:pt x="49906" y="0"/>
                  </a:lnTo>
                  <a:lnTo>
                    <a:pt x="11214" y="7692"/>
                  </a:lnTo>
                  <a:lnTo>
                    <a:pt x="1401" y="23076"/>
                  </a:lnTo>
                  <a:lnTo>
                    <a:pt x="0" y="40769"/>
                  </a:lnTo>
                  <a:lnTo>
                    <a:pt x="24953" y="70000"/>
                  </a:lnTo>
                  <a:lnTo>
                    <a:pt x="69532" y="87948"/>
                  </a:lnTo>
                  <a:lnTo>
                    <a:pt x="58317" y="11589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3243900" y="4035930"/>
              <a:ext cx="300900" cy="669600"/>
            </a:xfrm>
            <a:custGeom>
              <a:rect b="b" l="l" r="r" t="t"/>
              <a:pathLst>
                <a:path extrusionOk="0" h="120000" w="120000">
                  <a:moveTo>
                    <a:pt x="41937" y="119948"/>
                  </a:moveTo>
                  <a:lnTo>
                    <a:pt x="32820" y="118415"/>
                  </a:lnTo>
                  <a:lnTo>
                    <a:pt x="28262" y="119182"/>
                  </a:lnTo>
                  <a:lnTo>
                    <a:pt x="28945" y="108551"/>
                  </a:lnTo>
                  <a:lnTo>
                    <a:pt x="31680" y="110851"/>
                  </a:lnTo>
                  <a:lnTo>
                    <a:pt x="29971" y="111107"/>
                  </a:lnTo>
                  <a:lnTo>
                    <a:pt x="32250" y="112844"/>
                  </a:lnTo>
                  <a:lnTo>
                    <a:pt x="44672" y="117904"/>
                  </a:lnTo>
                  <a:lnTo>
                    <a:pt x="50940" y="118211"/>
                  </a:lnTo>
                  <a:lnTo>
                    <a:pt x="49230" y="119948"/>
                  </a:lnTo>
                  <a:lnTo>
                    <a:pt x="45811" y="119182"/>
                  </a:lnTo>
                  <a:lnTo>
                    <a:pt x="41937" y="119948"/>
                  </a:lnTo>
                  <a:close/>
                  <a:moveTo>
                    <a:pt x="32820" y="118211"/>
                  </a:moveTo>
                  <a:lnTo>
                    <a:pt x="32820" y="118211"/>
                  </a:lnTo>
                  <a:lnTo>
                    <a:pt x="41937" y="119693"/>
                  </a:lnTo>
                  <a:lnTo>
                    <a:pt x="45811" y="118926"/>
                  </a:lnTo>
                  <a:lnTo>
                    <a:pt x="48660" y="119437"/>
                  </a:lnTo>
                  <a:lnTo>
                    <a:pt x="50370" y="118415"/>
                  </a:lnTo>
                  <a:lnTo>
                    <a:pt x="44102" y="118211"/>
                  </a:lnTo>
                  <a:lnTo>
                    <a:pt x="44102" y="118211"/>
                  </a:lnTo>
                  <a:lnTo>
                    <a:pt x="31680" y="113100"/>
                  </a:lnTo>
                  <a:lnTo>
                    <a:pt x="29401" y="111107"/>
                  </a:lnTo>
                  <a:lnTo>
                    <a:pt x="28945" y="118671"/>
                  </a:lnTo>
                  <a:lnTo>
                    <a:pt x="32820" y="118211"/>
                  </a:lnTo>
                  <a:close/>
                  <a:moveTo>
                    <a:pt x="29401" y="109574"/>
                  </a:moveTo>
                  <a:lnTo>
                    <a:pt x="29401" y="110851"/>
                  </a:lnTo>
                  <a:lnTo>
                    <a:pt x="30541" y="110596"/>
                  </a:lnTo>
                  <a:lnTo>
                    <a:pt x="29401" y="109574"/>
                  </a:lnTo>
                  <a:close/>
                  <a:moveTo>
                    <a:pt x="7407" y="105485"/>
                  </a:moveTo>
                  <a:lnTo>
                    <a:pt x="23247" y="105741"/>
                  </a:lnTo>
                  <a:lnTo>
                    <a:pt x="28262" y="106763"/>
                  </a:lnTo>
                  <a:lnTo>
                    <a:pt x="28945" y="107018"/>
                  </a:lnTo>
                  <a:lnTo>
                    <a:pt x="26096" y="104514"/>
                  </a:lnTo>
                  <a:lnTo>
                    <a:pt x="22678" y="104258"/>
                  </a:lnTo>
                  <a:lnTo>
                    <a:pt x="26096" y="103492"/>
                  </a:lnTo>
                  <a:lnTo>
                    <a:pt x="22678" y="101448"/>
                  </a:lnTo>
                  <a:lnTo>
                    <a:pt x="27236" y="98381"/>
                  </a:lnTo>
                  <a:lnTo>
                    <a:pt x="33390" y="96643"/>
                  </a:lnTo>
                  <a:lnTo>
                    <a:pt x="33960" y="93833"/>
                  </a:lnTo>
                  <a:lnTo>
                    <a:pt x="45811" y="89284"/>
                  </a:lnTo>
                  <a:lnTo>
                    <a:pt x="44672" y="87751"/>
                  </a:lnTo>
                  <a:lnTo>
                    <a:pt x="46381" y="85451"/>
                  </a:lnTo>
                  <a:lnTo>
                    <a:pt x="45242" y="85195"/>
                  </a:lnTo>
                  <a:lnTo>
                    <a:pt x="40797" y="84940"/>
                  </a:lnTo>
                  <a:lnTo>
                    <a:pt x="35099" y="81158"/>
                  </a:lnTo>
                  <a:lnTo>
                    <a:pt x="43076" y="76609"/>
                  </a:lnTo>
                  <a:lnTo>
                    <a:pt x="46951" y="76865"/>
                  </a:lnTo>
                  <a:lnTo>
                    <a:pt x="46381" y="75587"/>
                  </a:lnTo>
                  <a:lnTo>
                    <a:pt x="49230" y="74310"/>
                  </a:lnTo>
                  <a:lnTo>
                    <a:pt x="49230" y="71243"/>
                  </a:lnTo>
                  <a:lnTo>
                    <a:pt x="54928" y="69250"/>
                  </a:lnTo>
                  <a:lnTo>
                    <a:pt x="49800" y="67972"/>
                  </a:lnTo>
                  <a:lnTo>
                    <a:pt x="53789" y="67206"/>
                  </a:lnTo>
                  <a:lnTo>
                    <a:pt x="57207" y="68483"/>
                  </a:lnTo>
                  <a:lnTo>
                    <a:pt x="58347" y="67461"/>
                  </a:lnTo>
                  <a:lnTo>
                    <a:pt x="56068" y="66183"/>
                  </a:lnTo>
                  <a:lnTo>
                    <a:pt x="53789" y="66695"/>
                  </a:lnTo>
                  <a:lnTo>
                    <a:pt x="49800" y="65417"/>
                  </a:lnTo>
                  <a:lnTo>
                    <a:pt x="50370" y="60868"/>
                  </a:lnTo>
                  <a:lnTo>
                    <a:pt x="62222" y="62402"/>
                  </a:lnTo>
                  <a:lnTo>
                    <a:pt x="67350" y="60868"/>
                  </a:lnTo>
                  <a:lnTo>
                    <a:pt x="66780" y="53509"/>
                  </a:lnTo>
                  <a:lnTo>
                    <a:pt x="74643" y="54531"/>
                  </a:lnTo>
                  <a:lnTo>
                    <a:pt x="95612" y="52231"/>
                  </a:lnTo>
                  <a:lnTo>
                    <a:pt x="95612" y="51005"/>
                  </a:lnTo>
                  <a:lnTo>
                    <a:pt x="95612" y="51005"/>
                  </a:lnTo>
                  <a:lnTo>
                    <a:pt x="100740" y="47938"/>
                  </a:lnTo>
                  <a:lnTo>
                    <a:pt x="100740" y="45638"/>
                  </a:lnTo>
                  <a:lnTo>
                    <a:pt x="98461" y="45638"/>
                  </a:lnTo>
                  <a:lnTo>
                    <a:pt x="96182" y="43901"/>
                  </a:lnTo>
                  <a:lnTo>
                    <a:pt x="97891" y="42367"/>
                  </a:lnTo>
                  <a:lnTo>
                    <a:pt x="89914" y="39301"/>
                  </a:lnTo>
                  <a:lnTo>
                    <a:pt x="89914" y="36286"/>
                  </a:lnTo>
                  <a:lnTo>
                    <a:pt x="89914" y="36541"/>
                  </a:lnTo>
                  <a:lnTo>
                    <a:pt x="90484" y="35775"/>
                  </a:lnTo>
                  <a:lnTo>
                    <a:pt x="96182" y="25349"/>
                  </a:lnTo>
                  <a:lnTo>
                    <a:pt x="112592" y="16763"/>
                  </a:lnTo>
                  <a:lnTo>
                    <a:pt x="119886" y="15485"/>
                  </a:lnTo>
                  <a:lnTo>
                    <a:pt x="118176" y="11192"/>
                  </a:lnTo>
                  <a:lnTo>
                    <a:pt x="114301" y="10936"/>
                  </a:lnTo>
                  <a:lnTo>
                    <a:pt x="114871" y="13441"/>
                  </a:lnTo>
                  <a:lnTo>
                    <a:pt x="114871" y="13441"/>
                  </a:lnTo>
                  <a:lnTo>
                    <a:pt x="107464" y="16763"/>
                  </a:lnTo>
                  <a:lnTo>
                    <a:pt x="89344" y="15996"/>
                  </a:lnTo>
                  <a:lnTo>
                    <a:pt x="94472" y="10170"/>
                  </a:lnTo>
                  <a:lnTo>
                    <a:pt x="76923" y="6848"/>
                  </a:lnTo>
                  <a:lnTo>
                    <a:pt x="66210" y="1022"/>
                  </a:lnTo>
                  <a:lnTo>
                    <a:pt x="58347" y="766"/>
                  </a:lnTo>
                  <a:lnTo>
                    <a:pt x="56638" y="2810"/>
                  </a:lnTo>
                  <a:lnTo>
                    <a:pt x="53219" y="1533"/>
                  </a:lnTo>
                  <a:lnTo>
                    <a:pt x="46381" y="1277"/>
                  </a:lnTo>
                  <a:lnTo>
                    <a:pt x="44672" y="0"/>
                  </a:lnTo>
                  <a:lnTo>
                    <a:pt x="40227" y="2044"/>
                  </a:lnTo>
                  <a:lnTo>
                    <a:pt x="39088" y="3066"/>
                  </a:lnTo>
                  <a:lnTo>
                    <a:pt x="37948" y="6592"/>
                  </a:lnTo>
                  <a:lnTo>
                    <a:pt x="30541" y="7870"/>
                  </a:lnTo>
                  <a:lnTo>
                    <a:pt x="29401" y="10170"/>
                  </a:lnTo>
                  <a:lnTo>
                    <a:pt x="31680" y="14974"/>
                  </a:lnTo>
                  <a:lnTo>
                    <a:pt x="27236" y="16252"/>
                  </a:lnTo>
                  <a:lnTo>
                    <a:pt x="27236" y="17529"/>
                  </a:lnTo>
                  <a:lnTo>
                    <a:pt x="24957" y="18500"/>
                  </a:lnTo>
                  <a:lnTo>
                    <a:pt x="22108" y="21822"/>
                  </a:lnTo>
                  <a:lnTo>
                    <a:pt x="22108" y="25144"/>
                  </a:lnTo>
                  <a:lnTo>
                    <a:pt x="16410" y="28671"/>
                  </a:lnTo>
                  <a:lnTo>
                    <a:pt x="23247" y="37308"/>
                  </a:lnTo>
                  <a:lnTo>
                    <a:pt x="23247" y="37308"/>
                  </a:lnTo>
                  <a:lnTo>
                    <a:pt x="18119" y="41090"/>
                  </a:lnTo>
                  <a:lnTo>
                    <a:pt x="18119" y="44667"/>
                  </a:lnTo>
                  <a:lnTo>
                    <a:pt x="13561" y="48194"/>
                  </a:lnTo>
                  <a:lnTo>
                    <a:pt x="14700" y="52742"/>
                  </a:lnTo>
                  <a:lnTo>
                    <a:pt x="11965" y="54020"/>
                  </a:lnTo>
                  <a:lnTo>
                    <a:pt x="8547" y="63168"/>
                  </a:lnTo>
                  <a:lnTo>
                    <a:pt x="11396" y="64906"/>
                  </a:lnTo>
                  <a:lnTo>
                    <a:pt x="7407" y="67717"/>
                  </a:lnTo>
                  <a:lnTo>
                    <a:pt x="9686" y="73798"/>
                  </a:lnTo>
                  <a:lnTo>
                    <a:pt x="14700" y="75076"/>
                  </a:lnTo>
                  <a:lnTo>
                    <a:pt x="9116" y="76098"/>
                  </a:lnTo>
                  <a:lnTo>
                    <a:pt x="11965" y="77376"/>
                  </a:lnTo>
                  <a:lnTo>
                    <a:pt x="10256" y="78603"/>
                  </a:lnTo>
                  <a:lnTo>
                    <a:pt x="10826" y="83969"/>
                  </a:lnTo>
                  <a:lnTo>
                    <a:pt x="10826" y="83969"/>
                  </a:lnTo>
                  <a:lnTo>
                    <a:pt x="6267" y="87240"/>
                  </a:lnTo>
                  <a:lnTo>
                    <a:pt x="6837" y="89795"/>
                  </a:lnTo>
                  <a:lnTo>
                    <a:pt x="6837" y="90051"/>
                  </a:lnTo>
                  <a:lnTo>
                    <a:pt x="0" y="95366"/>
                  </a:lnTo>
                  <a:lnTo>
                    <a:pt x="569" y="100425"/>
                  </a:lnTo>
                  <a:lnTo>
                    <a:pt x="2279" y="99914"/>
                  </a:lnTo>
                  <a:lnTo>
                    <a:pt x="6837" y="99914"/>
                  </a:lnTo>
                  <a:lnTo>
                    <a:pt x="6267" y="104003"/>
                  </a:lnTo>
                  <a:lnTo>
                    <a:pt x="7407" y="105485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3216201" y="3971740"/>
              <a:ext cx="123600" cy="701100"/>
            </a:xfrm>
            <a:custGeom>
              <a:rect b="b" l="l" r="r" t="t"/>
              <a:pathLst>
                <a:path extrusionOk="0" h="120000" w="120000">
                  <a:moveTo>
                    <a:pt x="44064" y="118730"/>
                  </a:moveTo>
                  <a:lnTo>
                    <a:pt x="60415" y="119951"/>
                  </a:lnTo>
                  <a:lnTo>
                    <a:pt x="64572" y="115360"/>
                  </a:lnTo>
                  <a:lnTo>
                    <a:pt x="82586" y="113894"/>
                  </a:lnTo>
                  <a:lnTo>
                    <a:pt x="86743" y="112918"/>
                  </a:lnTo>
                  <a:lnTo>
                    <a:pt x="89515" y="112918"/>
                  </a:lnTo>
                  <a:lnTo>
                    <a:pt x="82586" y="112429"/>
                  </a:lnTo>
                  <a:lnTo>
                    <a:pt x="44064" y="112185"/>
                  </a:lnTo>
                  <a:lnTo>
                    <a:pt x="41293" y="110525"/>
                  </a:lnTo>
                  <a:lnTo>
                    <a:pt x="42678" y="106862"/>
                  </a:lnTo>
                  <a:lnTo>
                    <a:pt x="34364" y="106862"/>
                  </a:lnTo>
                  <a:lnTo>
                    <a:pt x="27436" y="107594"/>
                  </a:lnTo>
                  <a:lnTo>
                    <a:pt x="26050" y="102271"/>
                  </a:lnTo>
                  <a:lnTo>
                    <a:pt x="42678" y="96947"/>
                  </a:lnTo>
                  <a:lnTo>
                    <a:pt x="41293" y="94261"/>
                  </a:lnTo>
                  <a:lnTo>
                    <a:pt x="52378" y="91379"/>
                  </a:lnTo>
                  <a:lnTo>
                    <a:pt x="50993" y="86251"/>
                  </a:lnTo>
                  <a:lnTo>
                    <a:pt x="55150" y="85079"/>
                  </a:lnTo>
                  <a:lnTo>
                    <a:pt x="48221" y="83614"/>
                  </a:lnTo>
                  <a:lnTo>
                    <a:pt x="59307" y="82881"/>
                  </a:lnTo>
                  <a:lnTo>
                    <a:pt x="49607" y="81904"/>
                  </a:lnTo>
                  <a:lnTo>
                    <a:pt x="49607" y="81904"/>
                  </a:lnTo>
                  <a:lnTo>
                    <a:pt x="44064" y="75604"/>
                  </a:lnTo>
                  <a:lnTo>
                    <a:pt x="53764" y="73162"/>
                  </a:lnTo>
                  <a:lnTo>
                    <a:pt x="46836" y="71501"/>
                  </a:lnTo>
                  <a:lnTo>
                    <a:pt x="46836" y="71501"/>
                  </a:lnTo>
                  <a:lnTo>
                    <a:pt x="55150" y="62759"/>
                  </a:lnTo>
                  <a:lnTo>
                    <a:pt x="61801" y="61538"/>
                  </a:lnTo>
                  <a:lnTo>
                    <a:pt x="59307" y="57191"/>
                  </a:lnTo>
                  <a:lnTo>
                    <a:pt x="70115" y="53577"/>
                  </a:lnTo>
                  <a:lnTo>
                    <a:pt x="70115" y="50402"/>
                  </a:lnTo>
                  <a:lnTo>
                    <a:pt x="70115" y="50158"/>
                  </a:lnTo>
                  <a:lnTo>
                    <a:pt x="82586" y="46788"/>
                  </a:lnTo>
                  <a:lnTo>
                    <a:pt x="65958" y="38534"/>
                  </a:lnTo>
                  <a:lnTo>
                    <a:pt x="79815" y="35164"/>
                  </a:lnTo>
                  <a:lnTo>
                    <a:pt x="79815" y="31990"/>
                  </a:lnTo>
                  <a:lnTo>
                    <a:pt x="86743" y="28815"/>
                  </a:lnTo>
                  <a:lnTo>
                    <a:pt x="92286" y="27643"/>
                  </a:lnTo>
                  <a:lnTo>
                    <a:pt x="92286" y="26422"/>
                  </a:lnTo>
                  <a:lnTo>
                    <a:pt x="103094" y="25445"/>
                  </a:lnTo>
                  <a:lnTo>
                    <a:pt x="97829" y="20854"/>
                  </a:lnTo>
                  <a:lnTo>
                    <a:pt x="101709" y="18412"/>
                  </a:lnTo>
                  <a:lnTo>
                    <a:pt x="101709" y="18412"/>
                  </a:lnTo>
                  <a:lnTo>
                    <a:pt x="118337" y="17191"/>
                  </a:lnTo>
                  <a:lnTo>
                    <a:pt x="119722" y="14065"/>
                  </a:lnTo>
                  <a:lnTo>
                    <a:pt x="105866" y="14310"/>
                  </a:lnTo>
                  <a:lnTo>
                    <a:pt x="103094" y="8253"/>
                  </a:lnTo>
                  <a:lnTo>
                    <a:pt x="93672" y="6300"/>
                  </a:lnTo>
                  <a:lnTo>
                    <a:pt x="98937" y="4346"/>
                  </a:lnTo>
                  <a:lnTo>
                    <a:pt x="90900" y="2686"/>
                  </a:lnTo>
                  <a:lnTo>
                    <a:pt x="90900" y="0"/>
                  </a:lnTo>
                  <a:lnTo>
                    <a:pt x="81200" y="0"/>
                  </a:lnTo>
                  <a:lnTo>
                    <a:pt x="67344" y="1709"/>
                  </a:lnTo>
                  <a:lnTo>
                    <a:pt x="68729" y="1953"/>
                  </a:lnTo>
                  <a:lnTo>
                    <a:pt x="78429" y="10402"/>
                  </a:lnTo>
                  <a:lnTo>
                    <a:pt x="78429" y="10402"/>
                  </a:lnTo>
                  <a:lnTo>
                    <a:pt x="71501" y="14554"/>
                  </a:lnTo>
                  <a:lnTo>
                    <a:pt x="71501" y="16947"/>
                  </a:lnTo>
                  <a:lnTo>
                    <a:pt x="67344" y="22515"/>
                  </a:lnTo>
                  <a:lnTo>
                    <a:pt x="68729" y="24224"/>
                  </a:lnTo>
                  <a:lnTo>
                    <a:pt x="68729" y="24224"/>
                  </a:lnTo>
                  <a:lnTo>
                    <a:pt x="55150" y="31501"/>
                  </a:lnTo>
                  <a:lnTo>
                    <a:pt x="57644" y="35360"/>
                  </a:lnTo>
                  <a:lnTo>
                    <a:pt x="52378" y="35848"/>
                  </a:lnTo>
                  <a:lnTo>
                    <a:pt x="56535" y="43858"/>
                  </a:lnTo>
                  <a:lnTo>
                    <a:pt x="56535" y="43858"/>
                  </a:lnTo>
                  <a:lnTo>
                    <a:pt x="31593" y="57435"/>
                  </a:lnTo>
                  <a:lnTo>
                    <a:pt x="24665" y="57435"/>
                  </a:lnTo>
                  <a:lnTo>
                    <a:pt x="27436" y="65445"/>
                  </a:lnTo>
                  <a:lnTo>
                    <a:pt x="23279" y="66617"/>
                  </a:lnTo>
                  <a:lnTo>
                    <a:pt x="23279" y="71746"/>
                  </a:lnTo>
                  <a:lnTo>
                    <a:pt x="45450" y="72478"/>
                  </a:lnTo>
                  <a:lnTo>
                    <a:pt x="30207" y="82148"/>
                  </a:lnTo>
                  <a:lnTo>
                    <a:pt x="38521" y="83614"/>
                  </a:lnTo>
                  <a:lnTo>
                    <a:pt x="28822" y="85567"/>
                  </a:lnTo>
                  <a:lnTo>
                    <a:pt x="24665" y="89914"/>
                  </a:lnTo>
                  <a:lnTo>
                    <a:pt x="16628" y="89426"/>
                  </a:lnTo>
                  <a:lnTo>
                    <a:pt x="9699" y="87716"/>
                  </a:lnTo>
                  <a:lnTo>
                    <a:pt x="0" y="91379"/>
                  </a:lnTo>
                  <a:lnTo>
                    <a:pt x="15242" y="90891"/>
                  </a:lnTo>
                  <a:lnTo>
                    <a:pt x="18013" y="92551"/>
                  </a:lnTo>
                  <a:lnTo>
                    <a:pt x="12471" y="94017"/>
                  </a:lnTo>
                  <a:lnTo>
                    <a:pt x="26050" y="96214"/>
                  </a:lnTo>
                  <a:lnTo>
                    <a:pt x="11085" y="96459"/>
                  </a:lnTo>
                  <a:lnTo>
                    <a:pt x="15242" y="101050"/>
                  </a:lnTo>
                  <a:lnTo>
                    <a:pt x="23279" y="99829"/>
                  </a:lnTo>
                  <a:lnTo>
                    <a:pt x="11085" y="104713"/>
                  </a:lnTo>
                  <a:lnTo>
                    <a:pt x="23279" y="107106"/>
                  </a:lnTo>
                  <a:lnTo>
                    <a:pt x="16628" y="107594"/>
                  </a:lnTo>
                  <a:lnTo>
                    <a:pt x="32979" y="112185"/>
                  </a:lnTo>
                  <a:lnTo>
                    <a:pt x="41293" y="111501"/>
                  </a:lnTo>
                  <a:lnTo>
                    <a:pt x="41293" y="114383"/>
                  </a:lnTo>
                  <a:lnTo>
                    <a:pt x="53764" y="114383"/>
                  </a:lnTo>
                  <a:lnTo>
                    <a:pt x="61801" y="116092"/>
                  </a:lnTo>
                  <a:lnTo>
                    <a:pt x="45450" y="118485"/>
                  </a:lnTo>
                  <a:lnTo>
                    <a:pt x="45450" y="118241"/>
                  </a:lnTo>
                  <a:lnTo>
                    <a:pt x="44064" y="1187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6468284" y="3950342"/>
              <a:ext cx="9900" cy="6300"/>
            </a:xfrm>
            <a:custGeom>
              <a:rect b="b" l="l" r="r" t="t"/>
              <a:pathLst>
                <a:path extrusionOk="0" h="120000" w="120000">
                  <a:moveTo>
                    <a:pt x="0" y="90000"/>
                  </a:moveTo>
                  <a:lnTo>
                    <a:pt x="50000" y="0"/>
                  </a:lnTo>
                  <a:lnTo>
                    <a:pt x="116666" y="54000"/>
                  </a:lnTo>
                  <a:lnTo>
                    <a:pt x="66666" y="54000"/>
                  </a:lnTo>
                  <a:lnTo>
                    <a:pt x="33333" y="114000"/>
                  </a:lnTo>
                  <a:lnTo>
                    <a:pt x="0" y="9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6427995" y="3908808"/>
              <a:ext cx="7500" cy="7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15384"/>
                  </a:lnTo>
                  <a:lnTo>
                    <a:pt x="115384" y="115384"/>
                  </a:lnTo>
                  <a:lnTo>
                    <a:pt x="46153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6360007" y="3868531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0" y="85714"/>
                  </a:moveTo>
                  <a:lnTo>
                    <a:pt x="114285" y="114285"/>
                  </a:lnTo>
                  <a:lnTo>
                    <a:pt x="114285" y="85714"/>
                  </a:lnTo>
                  <a:lnTo>
                    <a:pt x="28571" y="0"/>
                  </a:lnTo>
                  <a:lnTo>
                    <a:pt x="0" y="857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6333567" y="3868531"/>
              <a:ext cx="17700" cy="11400"/>
            </a:xfrm>
            <a:custGeom>
              <a:rect b="b" l="l" r="r" t="t"/>
              <a:pathLst>
                <a:path extrusionOk="0" h="120000" w="120000">
                  <a:moveTo>
                    <a:pt x="0" y="15000"/>
                  </a:moveTo>
                  <a:lnTo>
                    <a:pt x="9836" y="60000"/>
                  </a:lnTo>
                  <a:lnTo>
                    <a:pt x="59016" y="117000"/>
                  </a:lnTo>
                  <a:lnTo>
                    <a:pt x="118032" y="60000"/>
                  </a:lnTo>
                  <a:lnTo>
                    <a:pt x="88524" y="0"/>
                  </a:lnTo>
                  <a:lnTo>
                    <a:pt x="39344" y="45000"/>
                  </a:lnTo>
                  <a:lnTo>
                    <a:pt x="0" y="15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6328531" y="3871048"/>
              <a:ext cx="7500" cy="7500"/>
            </a:xfrm>
            <a:custGeom>
              <a:rect b="b" l="l" r="r" t="t"/>
              <a:pathLst>
                <a:path extrusionOk="0" h="120000" w="120000">
                  <a:moveTo>
                    <a:pt x="48000" y="0"/>
                  </a:moveTo>
                  <a:lnTo>
                    <a:pt x="115200" y="115384"/>
                  </a:lnTo>
                  <a:lnTo>
                    <a:pt x="0" y="115384"/>
                  </a:lnTo>
                  <a:lnTo>
                    <a:pt x="48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6074206" y="3862238"/>
              <a:ext cx="610500" cy="482100"/>
            </a:xfrm>
            <a:custGeom>
              <a:rect b="b" l="l" r="r" t="t"/>
              <a:pathLst>
                <a:path extrusionOk="0" h="120000" w="120000">
                  <a:moveTo>
                    <a:pt x="96280" y="117440"/>
                  </a:moveTo>
                  <a:lnTo>
                    <a:pt x="98803" y="119928"/>
                  </a:lnTo>
                  <a:lnTo>
                    <a:pt x="99925" y="117796"/>
                  </a:lnTo>
                  <a:lnTo>
                    <a:pt x="104074" y="113601"/>
                  </a:lnTo>
                  <a:lnTo>
                    <a:pt x="104074" y="113601"/>
                  </a:lnTo>
                  <a:lnTo>
                    <a:pt x="108560" y="113246"/>
                  </a:lnTo>
                  <a:lnTo>
                    <a:pt x="110467" y="102298"/>
                  </a:lnTo>
                  <a:lnTo>
                    <a:pt x="113271" y="94194"/>
                  </a:lnTo>
                  <a:lnTo>
                    <a:pt x="117140" y="87440"/>
                  </a:lnTo>
                  <a:lnTo>
                    <a:pt x="118542" y="82890"/>
                  </a:lnTo>
                  <a:lnTo>
                    <a:pt x="119943" y="70876"/>
                  </a:lnTo>
                  <a:lnTo>
                    <a:pt x="118542" y="66327"/>
                  </a:lnTo>
                  <a:lnTo>
                    <a:pt x="118542" y="60639"/>
                  </a:lnTo>
                  <a:lnTo>
                    <a:pt x="116859" y="57867"/>
                  </a:lnTo>
                  <a:lnTo>
                    <a:pt x="113831" y="52890"/>
                  </a:lnTo>
                  <a:lnTo>
                    <a:pt x="113271" y="52535"/>
                  </a:lnTo>
                  <a:lnTo>
                    <a:pt x="111588" y="50402"/>
                  </a:lnTo>
                  <a:lnTo>
                    <a:pt x="111308" y="45853"/>
                  </a:lnTo>
                  <a:lnTo>
                    <a:pt x="109626" y="45853"/>
                  </a:lnTo>
                  <a:lnTo>
                    <a:pt x="108000" y="46208"/>
                  </a:lnTo>
                  <a:lnTo>
                    <a:pt x="107719" y="42654"/>
                  </a:lnTo>
                  <a:lnTo>
                    <a:pt x="105757" y="37037"/>
                  </a:lnTo>
                  <a:lnTo>
                    <a:pt x="99925" y="33483"/>
                  </a:lnTo>
                  <a:lnTo>
                    <a:pt x="97682" y="30710"/>
                  </a:lnTo>
                  <a:lnTo>
                    <a:pt x="97682" y="25734"/>
                  </a:lnTo>
                  <a:lnTo>
                    <a:pt x="96000" y="22535"/>
                  </a:lnTo>
                  <a:lnTo>
                    <a:pt x="96000" y="22535"/>
                  </a:lnTo>
                  <a:lnTo>
                    <a:pt x="95439" y="16208"/>
                  </a:lnTo>
                  <a:lnTo>
                    <a:pt x="93532" y="13720"/>
                  </a:lnTo>
                  <a:lnTo>
                    <a:pt x="91850" y="14431"/>
                  </a:lnTo>
                  <a:lnTo>
                    <a:pt x="90448" y="13720"/>
                  </a:lnTo>
                  <a:lnTo>
                    <a:pt x="90168" y="9881"/>
                  </a:lnTo>
                  <a:lnTo>
                    <a:pt x="88205" y="3909"/>
                  </a:lnTo>
                  <a:lnTo>
                    <a:pt x="87925" y="0"/>
                  </a:lnTo>
                  <a:lnTo>
                    <a:pt x="87364" y="0"/>
                  </a:lnTo>
                  <a:lnTo>
                    <a:pt x="86018" y="2843"/>
                  </a:lnTo>
                  <a:lnTo>
                    <a:pt x="85457" y="4194"/>
                  </a:lnTo>
                  <a:lnTo>
                    <a:pt x="84897" y="4905"/>
                  </a:lnTo>
                  <a:lnTo>
                    <a:pt x="84616" y="6682"/>
                  </a:lnTo>
                  <a:lnTo>
                    <a:pt x="84616" y="8459"/>
                  </a:lnTo>
                  <a:lnTo>
                    <a:pt x="84616" y="8459"/>
                  </a:lnTo>
                  <a:lnTo>
                    <a:pt x="84336" y="10947"/>
                  </a:lnTo>
                  <a:lnTo>
                    <a:pt x="84056" y="14075"/>
                  </a:lnTo>
                  <a:lnTo>
                    <a:pt x="84616" y="16208"/>
                  </a:lnTo>
                  <a:lnTo>
                    <a:pt x="84336" y="19052"/>
                  </a:lnTo>
                  <a:lnTo>
                    <a:pt x="82093" y="27156"/>
                  </a:lnTo>
                  <a:lnTo>
                    <a:pt x="79345" y="27511"/>
                  </a:lnTo>
                  <a:lnTo>
                    <a:pt x="76822" y="23957"/>
                  </a:lnTo>
                  <a:lnTo>
                    <a:pt x="74018" y="22535"/>
                  </a:lnTo>
                  <a:lnTo>
                    <a:pt x="71271" y="20118"/>
                  </a:lnTo>
                  <a:lnTo>
                    <a:pt x="69028" y="19763"/>
                  </a:lnTo>
                  <a:lnTo>
                    <a:pt x="66224" y="16208"/>
                  </a:lnTo>
                  <a:lnTo>
                    <a:pt x="66224" y="16208"/>
                  </a:lnTo>
                  <a:lnTo>
                    <a:pt x="69869" y="5616"/>
                  </a:lnTo>
                  <a:lnTo>
                    <a:pt x="68747" y="4620"/>
                  </a:lnTo>
                  <a:lnTo>
                    <a:pt x="67906" y="6682"/>
                  </a:lnTo>
                  <a:lnTo>
                    <a:pt x="66785" y="4905"/>
                  </a:lnTo>
                  <a:lnTo>
                    <a:pt x="65663" y="5260"/>
                  </a:lnTo>
                  <a:lnTo>
                    <a:pt x="62355" y="4905"/>
                  </a:lnTo>
                  <a:lnTo>
                    <a:pt x="57644" y="3199"/>
                  </a:lnTo>
                  <a:lnTo>
                    <a:pt x="57644" y="4194"/>
                  </a:lnTo>
                  <a:lnTo>
                    <a:pt x="56803" y="5971"/>
                  </a:lnTo>
                  <a:lnTo>
                    <a:pt x="52878" y="5971"/>
                  </a:lnTo>
                  <a:lnTo>
                    <a:pt x="50635" y="7393"/>
                  </a:lnTo>
                  <a:lnTo>
                    <a:pt x="50635" y="10592"/>
                  </a:lnTo>
                  <a:lnTo>
                    <a:pt x="49570" y="10592"/>
                  </a:lnTo>
                  <a:lnTo>
                    <a:pt x="48168" y="13436"/>
                  </a:lnTo>
                  <a:lnTo>
                    <a:pt x="49009" y="15142"/>
                  </a:lnTo>
                  <a:lnTo>
                    <a:pt x="48728" y="17630"/>
                  </a:lnTo>
                  <a:lnTo>
                    <a:pt x="47327" y="15853"/>
                  </a:lnTo>
                  <a:lnTo>
                    <a:pt x="45364" y="15497"/>
                  </a:lnTo>
                  <a:lnTo>
                    <a:pt x="44803" y="16563"/>
                  </a:lnTo>
                  <a:lnTo>
                    <a:pt x="43682" y="18341"/>
                  </a:lnTo>
                  <a:lnTo>
                    <a:pt x="43962" y="15142"/>
                  </a:lnTo>
                  <a:lnTo>
                    <a:pt x="42056" y="12369"/>
                  </a:lnTo>
                  <a:lnTo>
                    <a:pt x="40373" y="12014"/>
                  </a:lnTo>
                  <a:lnTo>
                    <a:pt x="38130" y="12369"/>
                  </a:lnTo>
                  <a:lnTo>
                    <a:pt x="37289" y="14786"/>
                  </a:lnTo>
                  <a:lnTo>
                    <a:pt x="35607" y="14786"/>
                  </a:lnTo>
                  <a:lnTo>
                    <a:pt x="33981" y="17630"/>
                  </a:lnTo>
                  <a:lnTo>
                    <a:pt x="33140" y="22251"/>
                  </a:lnTo>
                  <a:lnTo>
                    <a:pt x="30897" y="21184"/>
                  </a:lnTo>
                  <a:lnTo>
                    <a:pt x="30336" y="26800"/>
                  </a:lnTo>
                  <a:lnTo>
                    <a:pt x="28429" y="22251"/>
                  </a:lnTo>
                  <a:lnTo>
                    <a:pt x="26747" y="24668"/>
                  </a:lnTo>
                  <a:lnTo>
                    <a:pt x="26747" y="28222"/>
                  </a:lnTo>
                  <a:lnTo>
                    <a:pt x="25065" y="29644"/>
                  </a:lnTo>
                  <a:lnTo>
                    <a:pt x="23383" y="34194"/>
                  </a:lnTo>
                  <a:lnTo>
                    <a:pt x="18672" y="36327"/>
                  </a:lnTo>
                  <a:lnTo>
                    <a:pt x="16990" y="35971"/>
                  </a:lnTo>
                  <a:lnTo>
                    <a:pt x="12841" y="38815"/>
                  </a:lnTo>
                  <a:lnTo>
                    <a:pt x="10037" y="39170"/>
                  </a:lnTo>
                  <a:lnTo>
                    <a:pt x="3364" y="43364"/>
                  </a:lnTo>
                  <a:lnTo>
                    <a:pt x="2242" y="47274"/>
                  </a:lnTo>
                  <a:lnTo>
                    <a:pt x="1962" y="43364"/>
                  </a:lnTo>
                  <a:lnTo>
                    <a:pt x="841" y="46919"/>
                  </a:lnTo>
                  <a:lnTo>
                    <a:pt x="1401" y="49763"/>
                  </a:lnTo>
                  <a:lnTo>
                    <a:pt x="280" y="51824"/>
                  </a:lnTo>
                  <a:lnTo>
                    <a:pt x="280" y="54668"/>
                  </a:lnTo>
                  <a:lnTo>
                    <a:pt x="2523" y="58933"/>
                  </a:lnTo>
                  <a:lnTo>
                    <a:pt x="2242" y="62061"/>
                  </a:lnTo>
                  <a:lnTo>
                    <a:pt x="0" y="62417"/>
                  </a:lnTo>
                  <a:lnTo>
                    <a:pt x="2523" y="66682"/>
                  </a:lnTo>
                  <a:lnTo>
                    <a:pt x="2523" y="66682"/>
                  </a:lnTo>
                  <a:lnTo>
                    <a:pt x="2523" y="68744"/>
                  </a:lnTo>
                  <a:lnTo>
                    <a:pt x="4766" y="74431"/>
                  </a:lnTo>
                  <a:lnTo>
                    <a:pt x="5327" y="78625"/>
                  </a:lnTo>
                  <a:lnTo>
                    <a:pt x="5887" y="80402"/>
                  </a:lnTo>
                  <a:lnTo>
                    <a:pt x="7514" y="85734"/>
                  </a:lnTo>
                  <a:lnTo>
                    <a:pt x="7514" y="85734"/>
                  </a:lnTo>
                  <a:lnTo>
                    <a:pt x="7009" y="92772"/>
                  </a:lnTo>
                  <a:lnTo>
                    <a:pt x="5607" y="93838"/>
                  </a:lnTo>
                  <a:lnTo>
                    <a:pt x="5327" y="96327"/>
                  </a:lnTo>
                  <a:lnTo>
                    <a:pt x="8635" y="99454"/>
                  </a:lnTo>
                  <a:lnTo>
                    <a:pt x="13121" y="100165"/>
                  </a:lnTo>
                  <a:lnTo>
                    <a:pt x="14467" y="99454"/>
                  </a:lnTo>
                  <a:lnTo>
                    <a:pt x="16429" y="97677"/>
                  </a:lnTo>
                  <a:lnTo>
                    <a:pt x="18392" y="96966"/>
                  </a:lnTo>
                  <a:lnTo>
                    <a:pt x="19514" y="94549"/>
                  </a:lnTo>
                  <a:lnTo>
                    <a:pt x="23383" y="94194"/>
                  </a:lnTo>
                  <a:lnTo>
                    <a:pt x="29495" y="95260"/>
                  </a:lnTo>
                  <a:lnTo>
                    <a:pt x="32579" y="90639"/>
                  </a:lnTo>
                  <a:lnTo>
                    <a:pt x="37850" y="87440"/>
                  </a:lnTo>
                  <a:lnTo>
                    <a:pt x="43682" y="86800"/>
                  </a:lnTo>
                  <a:lnTo>
                    <a:pt x="47327" y="84668"/>
                  </a:lnTo>
                  <a:lnTo>
                    <a:pt x="54560" y="84312"/>
                  </a:lnTo>
                  <a:lnTo>
                    <a:pt x="56523" y="86800"/>
                  </a:lnTo>
                  <a:lnTo>
                    <a:pt x="57869" y="86445"/>
                  </a:lnTo>
                  <a:lnTo>
                    <a:pt x="62635" y="89218"/>
                  </a:lnTo>
                  <a:lnTo>
                    <a:pt x="62074" y="90284"/>
                  </a:lnTo>
                  <a:lnTo>
                    <a:pt x="65663" y="95971"/>
                  </a:lnTo>
                  <a:lnTo>
                    <a:pt x="65943" y="98744"/>
                  </a:lnTo>
                  <a:lnTo>
                    <a:pt x="67065" y="99810"/>
                  </a:lnTo>
                  <a:lnTo>
                    <a:pt x="68747" y="95971"/>
                  </a:lnTo>
                  <a:lnTo>
                    <a:pt x="70990" y="94194"/>
                  </a:lnTo>
                  <a:lnTo>
                    <a:pt x="73177" y="88507"/>
                  </a:lnTo>
                  <a:lnTo>
                    <a:pt x="73457" y="93483"/>
                  </a:lnTo>
                  <a:lnTo>
                    <a:pt x="72112" y="95971"/>
                  </a:lnTo>
                  <a:lnTo>
                    <a:pt x="72112" y="99454"/>
                  </a:lnTo>
                  <a:lnTo>
                    <a:pt x="70429" y="101232"/>
                  </a:lnTo>
                  <a:lnTo>
                    <a:pt x="72672" y="100876"/>
                  </a:lnTo>
                  <a:lnTo>
                    <a:pt x="74299" y="96327"/>
                  </a:lnTo>
                  <a:lnTo>
                    <a:pt x="75140" y="100165"/>
                  </a:lnTo>
                  <a:lnTo>
                    <a:pt x="74299" y="103009"/>
                  </a:lnTo>
                  <a:lnTo>
                    <a:pt x="75700" y="103009"/>
                  </a:lnTo>
                  <a:lnTo>
                    <a:pt x="77102" y="101943"/>
                  </a:lnTo>
                  <a:lnTo>
                    <a:pt x="79065" y="106848"/>
                  </a:lnTo>
                  <a:lnTo>
                    <a:pt x="78785" y="109691"/>
                  </a:lnTo>
                  <a:lnTo>
                    <a:pt x="80411" y="113957"/>
                  </a:lnTo>
                  <a:lnTo>
                    <a:pt x="89887" y="118151"/>
                  </a:lnTo>
                  <a:lnTo>
                    <a:pt x="91289" y="117440"/>
                  </a:lnTo>
                  <a:lnTo>
                    <a:pt x="94317" y="113957"/>
                  </a:lnTo>
                  <a:lnTo>
                    <a:pt x="94598" y="116018"/>
                  </a:lnTo>
                  <a:lnTo>
                    <a:pt x="96000" y="115663"/>
                  </a:lnTo>
                  <a:lnTo>
                    <a:pt x="96280" y="11744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7086468" y="2105175"/>
              <a:ext cx="75600" cy="39000"/>
            </a:xfrm>
            <a:custGeom>
              <a:rect b="b" l="l" r="r" t="t"/>
              <a:pathLst>
                <a:path extrusionOk="0" h="120000" w="120000">
                  <a:moveTo>
                    <a:pt x="0" y="119111"/>
                  </a:moveTo>
                  <a:lnTo>
                    <a:pt x="4545" y="71111"/>
                  </a:lnTo>
                  <a:lnTo>
                    <a:pt x="65454" y="0"/>
                  </a:lnTo>
                  <a:lnTo>
                    <a:pt x="101818" y="8888"/>
                  </a:lnTo>
                  <a:lnTo>
                    <a:pt x="119545" y="57777"/>
                  </a:lnTo>
                  <a:lnTo>
                    <a:pt x="88181" y="88888"/>
                  </a:lnTo>
                  <a:lnTo>
                    <a:pt x="63181" y="119111"/>
                  </a:lnTo>
                  <a:lnTo>
                    <a:pt x="45000" y="97777"/>
                  </a:lnTo>
                  <a:lnTo>
                    <a:pt x="0" y="11911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6580337" y="1897500"/>
              <a:ext cx="76800" cy="50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9628" y="20571"/>
                  </a:lnTo>
                  <a:lnTo>
                    <a:pt x="55315" y="17142"/>
                  </a:lnTo>
                  <a:lnTo>
                    <a:pt x="119553" y="64457"/>
                  </a:lnTo>
                  <a:lnTo>
                    <a:pt x="90557" y="119314"/>
                  </a:lnTo>
                  <a:lnTo>
                    <a:pt x="26319" y="8160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6508573" y="1859741"/>
              <a:ext cx="57900" cy="654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58235" y="23580"/>
                  </a:lnTo>
                  <a:lnTo>
                    <a:pt x="119411" y="64978"/>
                  </a:lnTo>
                  <a:lnTo>
                    <a:pt x="95882" y="78078"/>
                  </a:lnTo>
                  <a:lnTo>
                    <a:pt x="101764" y="93799"/>
                  </a:lnTo>
                  <a:lnTo>
                    <a:pt x="67058" y="119475"/>
                  </a:lnTo>
                  <a:lnTo>
                    <a:pt x="31764" y="98515"/>
                  </a:lnTo>
                  <a:lnTo>
                    <a:pt x="37647" y="41397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6434289" y="1854706"/>
              <a:ext cx="99600" cy="91800"/>
            </a:xfrm>
            <a:custGeom>
              <a:rect b="b" l="l" r="r" t="t"/>
              <a:pathLst>
                <a:path extrusionOk="0" h="120000" w="120000">
                  <a:moveTo>
                    <a:pt x="0" y="70000"/>
                  </a:moveTo>
                  <a:lnTo>
                    <a:pt x="10000" y="22222"/>
                  </a:lnTo>
                  <a:lnTo>
                    <a:pt x="34137" y="0"/>
                  </a:lnTo>
                  <a:lnTo>
                    <a:pt x="63103" y="45925"/>
                  </a:lnTo>
                  <a:lnTo>
                    <a:pt x="76896" y="49629"/>
                  </a:lnTo>
                  <a:lnTo>
                    <a:pt x="76896" y="9259"/>
                  </a:lnTo>
                  <a:lnTo>
                    <a:pt x="104137" y="38518"/>
                  </a:lnTo>
                  <a:lnTo>
                    <a:pt x="98965" y="75555"/>
                  </a:lnTo>
                  <a:lnTo>
                    <a:pt x="119655" y="99259"/>
                  </a:lnTo>
                  <a:lnTo>
                    <a:pt x="94137" y="88148"/>
                  </a:lnTo>
                  <a:lnTo>
                    <a:pt x="63103" y="110370"/>
                  </a:lnTo>
                  <a:lnTo>
                    <a:pt x="57931" y="91851"/>
                  </a:lnTo>
                  <a:lnTo>
                    <a:pt x="46206" y="119629"/>
                  </a:lnTo>
                  <a:lnTo>
                    <a:pt x="23793" y="112222"/>
                  </a:lnTo>
                  <a:lnTo>
                    <a:pt x="16896" y="91851"/>
                  </a:lnTo>
                  <a:lnTo>
                    <a:pt x="0" y="7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6414145" y="1876103"/>
              <a:ext cx="9900" cy="31500"/>
            </a:xfrm>
            <a:custGeom>
              <a:rect b="b" l="l" r="r" t="t"/>
              <a:pathLst>
                <a:path extrusionOk="0" h="120000" w="120000">
                  <a:moveTo>
                    <a:pt x="66666" y="118909"/>
                  </a:moveTo>
                  <a:lnTo>
                    <a:pt x="0" y="97090"/>
                  </a:lnTo>
                  <a:lnTo>
                    <a:pt x="33333" y="0"/>
                  </a:lnTo>
                  <a:lnTo>
                    <a:pt x="116666" y="53454"/>
                  </a:lnTo>
                  <a:lnTo>
                    <a:pt x="66666" y="1189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6414145" y="1973019"/>
              <a:ext cx="12600" cy="18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78260" y="27692"/>
                  </a:lnTo>
                  <a:lnTo>
                    <a:pt x="117391" y="118153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6487169" y="1965467"/>
              <a:ext cx="15000" cy="25200"/>
            </a:xfrm>
            <a:custGeom>
              <a:rect b="b" l="l" r="r" t="t"/>
              <a:pathLst>
                <a:path extrusionOk="0" h="120000" w="120000">
                  <a:moveTo>
                    <a:pt x="35294" y="118604"/>
                  </a:moveTo>
                  <a:lnTo>
                    <a:pt x="0" y="104651"/>
                  </a:lnTo>
                  <a:lnTo>
                    <a:pt x="0" y="27906"/>
                  </a:lnTo>
                  <a:lnTo>
                    <a:pt x="70588" y="0"/>
                  </a:lnTo>
                  <a:lnTo>
                    <a:pt x="117647" y="76744"/>
                  </a:lnTo>
                  <a:lnTo>
                    <a:pt x="58823" y="97674"/>
                  </a:lnTo>
                  <a:lnTo>
                    <a:pt x="35294" y="1186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6478356" y="1989380"/>
              <a:ext cx="61500" cy="40200"/>
            </a:xfrm>
            <a:custGeom>
              <a:rect b="b" l="l" r="r" t="t"/>
              <a:pathLst>
                <a:path extrusionOk="0" h="120000" w="120000">
                  <a:moveTo>
                    <a:pt x="0" y="72517"/>
                  </a:moveTo>
                  <a:lnTo>
                    <a:pt x="24672" y="59568"/>
                  </a:lnTo>
                  <a:lnTo>
                    <a:pt x="35887" y="7769"/>
                  </a:lnTo>
                  <a:lnTo>
                    <a:pt x="82990" y="0"/>
                  </a:lnTo>
                  <a:lnTo>
                    <a:pt x="119439" y="119136"/>
                  </a:lnTo>
                  <a:lnTo>
                    <a:pt x="30280" y="72517"/>
                  </a:lnTo>
                  <a:lnTo>
                    <a:pt x="5046" y="89784"/>
                  </a:lnTo>
                  <a:lnTo>
                    <a:pt x="0" y="7251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3994283" y="2325438"/>
              <a:ext cx="165000" cy="111000"/>
            </a:xfrm>
            <a:custGeom>
              <a:rect b="b" l="l" r="r" t="t"/>
              <a:pathLst>
                <a:path extrusionOk="0" h="120000" w="120000">
                  <a:moveTo>
                    <a:pt x="48457" y="115360"/>
                  </a:moveTo>
                  <a:lnTo>
                    <a:pt x="64055" y="119690"/>
                  </a:lnTo>
                  <a:lnTo>
                    <a:pt x="79445" y="99896"/>
                  </a:lnTo>
                  <a:lnTo>
                    <a:pt x="87764" y="101443"/>
                  </a:lnTo>
                  <a:lnTo>
                    <a:pt x="101282" y="82886"/>
                  </a:lnTo>
                  <a:lnTo>
                    <a:pt x="104194" y="85979"/>
                  </a:lnTo>
                  <a:lnTo>
                    <a:pt x="119792" y="53814"/>
                  </a:lnTo>
                  <a:lnTo>
                    <a:pt x="115632" y="50721"/>
                  </a:lnTo>
                  <a:lnTo>
                    <a:pt x="115632" y="35567"/>
                  </a:lnTo>
                  <a:lnTo>
                    <a:pt x="104194" y="29381"/>
                  </a:lnTo>
                  <a:lnTo>
                    <a:pt x="102322" y="15463"/>
                  </a:lnTo>
                  <a:lnTo>
                    <a:pt x="106273" y="6185"/>
                  </a:lnTo>
                  <a:lnTo>
                    <a:pt x="96083" y="12371"/>
                  </a:lnTo>
                  <a:lnTo>
                    <a:pt x="88804" y="0"/>
                  </a:lnTo>
                  <a:lnTo>
                    <a:pt x="86724" y="13917"/>
                  </a:lnTo>
                  <a:lnTo>
                    <a:pt x="73414" y="20103"/>
                  </a:lnTo>
                  <a:lnTo>
                    <a:pt x="68214" y="13917"/>
                  </a:lnTo>
                  <a:lnTo>
                    <a:pt x="68214" y="36804"/>
                  </a:lnTo>
                  <a:lnTo>
                    <a:pt x="61975" y="12371"/>
                  </a:lnTo>
                  <a:lnTo>
                    <a:pt x="54696" y="18556"/>
                  </a:lnTo>
                  <a:lnTo>
                    <a:pt x="53656" y="34020"/>
                  </a:lnTo>
                  <a:lnTo>
                    <a:pt x="45545" y="15463"/>
                  </a:lnTo>
                  <a:lnTo>
                    <a:pt x="43466" y="41443"/>
                  </a:lnTo>
                  <a:lnTo>
                    <a:pt x="40346" y="36804"/>
                  </a:lnTo>
                  <a:lnTo>
                    <a:pt x="34107" y="50721"/>
                  </a:lnTo>
                  <a:lnTo>
                    <a:pt x="32027" y="35567"/>
                  </a:lnTo>
                  <a:lnTo>
                    <a:pt x="25788" y="29381"/>
                  </a:lnTo>
                  <a:lnTo>
                    <a:pt x="32027" y="29381"/>
                  </a:lnTo>
                  <a:lnTo>
                    <a:pt x="30987" y="17010"/>
                  </a:lnTo>
                  <a:lnTo>
                    <a:pt x="15597" y="3092"/>
                  </a:lnTo>
                  <a:lnTo>
                    <a:pt x="19757" y="9278"/>
                  </a:lnTo>
                  <a:lnTo>
                    <a:pt x="15597" y="10824"/>
                  </a:lnTo>
                  <a:lnTo>
                    <a:pt x="23708" y="29381"/>
                  </a:lnTo>
                  <a:lnTo>
                    <a:pt x="10398" y="13917"/>
                  </a:lnTo>
                  <a:lnTo>
                    <a:pt x="6239" y="21649"/>
                  </a:lnTo>
                  <a:lnTo>
                    <a:pt x="10398" y="35567"/>
                  </a:lnTo>
                  <a:lnTo>
                    <a:pt x="4159" y="30927"/>
                  </a:lnTo>
                  <a:lnTo>
                    <a:pt x="0" y="39896"/>
                  </a:lnTo>
                  <a:lnTo>
                    <a:pt x="19757" y="34020"/>
                  </a:lnTo>
                  <a:lnTo>
                    <a:pt x="27868" y="42989"/>
                  </a:lnTo>
                  <a:lnTo>
                    <a:pt x="20589" y="50721"/>
                  </a:lnTo>
                  <a:lnTo>
                    <a:pt x="28908" y="55360"/>
                  </a:lnTo>
                  <a:lnTo>
                    <a:pt x="15597" y="60000"/>
                  </a:lnTo>
                  <a:lnTo>
                    <a:pt x="6239" y="69278"/>
                  </a:lnTo>
                  <a:lnTo>
                    <a:pt x="21629" y="66185"/>
                  </a:lnTo>
                  <a:lnTo>
                    <a:pt x="23708" y="77010"/>
                  </a:lnTo>
                  <a:lnTo>
                    <a:pt x="28908" y="73917"/>
                  </a:lnTo>
                  <a:lnTo>
                    <a:pt x="26828" y="92164"/>
                  </a:lnTo>
                  <a:lnTo>
                    <a:pt x="17677" y="96804"/>
                  </a:lnTo>
                  <a:lnTo>
                    <a:pt x="18717" y="102989"/>
                  </a:lnTo>
                  <a:lnTo>
                    <a:pt x="37227" y="102989"/>
                  </a:lnTo>
                  <a:lnTo>
                    <a:pt x="48457" y="11536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1994939" y="3382696"/>
              <a:ext cx="21300" cy="22500"/>
            </a:xfrm>
            <a:custGeom>
              <a:rect b="b" l="l" r="r" t="t"/>
              <a:pathLst>
                <a:path extrusionOk="0" h="120000" w="120000">
                  <a:moveTo>
                    <a:pt x="24000" y="0"/>
                  </a:moveTo>
                  <a:lnTo>
                    <a:pt x="0" y="52500"/>
                  </a:lnTo>
                  <a:lnTo>
                    <a:pt x="40000" y="118500"/>
                  </a:lnTo>
                  <a:lnTo>
                    <a:pt x="64000" y="81000"/>
                  </a:lnTo>
                  <a:lnTo>
                    <a:pt x="102400" y="90000"/>
                  </a:lnTo>
                  <a:lnTo>
                    <a:pt x="118400" y="60000"/>
                  </a:lnTo>
                  <a:lnTo>
                    <a:pt x="64000" y="15000"/>
                  </a:lnTo>
                  <a:lnTo>
                    <a:pt x="24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938283" y="3349971"/>
              <a:ext cx="8700" cy="7500"/>
            </a:xfrm>
            <a:custGeom>
              <a:rect b="b" l="l" r="r" t="t"/>
              <a:pathLst>
                <a:path extrusionOk="0" h="120000" w="120000">
                  <a:moveTo>
                    <a:pt x="0" y="69230"/>
                  </a:moveTo>
                  <a:lnTo>
                    <a:pt x="38709" y="115384"/>
                  </a:lnTo>
                  <a:lnTo>
                    <a:pt x="116129" y="69230"/>
                  </a:lnTo>
                  <a:lnTo>
                    <a:pt x="77419" y="0"/>
                  </a:lnTo>
                  <a:lnTo>
                    <a:pt x="19354" y="0"/>
                  </a:lnTo>
                  <a:lnTo>
                    <a:pt x="0" y="6923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963463" y="3362558"/>
              <a:ext cx="6300" cy="5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85714" y="112500"/>
                  </a:lnTo>
                  <a:lnTo>
                    <a:pt x="114285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978572" y="3366333"/>
              <a:ext cx="6300" cy="27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85714" y="109090"/>
                  </a:lnTo>
                  <a:lnTo>
                    <a:pt x="114285" y="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986126" y="3371368"/>
              <a:ext cx="9900" cy="7500"/>
            </a:xfrm>
            <a:custGeom>
              <a:rect b="b" l="l" r="r" t="t"/>
              <a:pathLst>
                <a:path extrusionOk="0" h="120000" w="120000">
                  <a:moveTo>
                    <a:pt x="50000" y="115384"/>
                  </a:moveTo>
                  <a:lnTo>
                    <a:pt x="0" y="0"/>
                  </a:lnTo>
                  <a:lnTo>
                    <a:pt x="116666" y="69230"/>
                  </a:lnTo>
                  <a:lnTo>
                    <a:pt x="500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6640771" y="3839582"/>
              <a:ext cx="8700" cy="7500"/>
            </a:xfrm>
            <a:custGeom>
              <a:rect b="b" l="l" r="r" t="t"/>
              <a:pathLst>
                <a:path extrusionOk="0" h="120000" w="120000">
                  <a:moveTo>
                    <a:pt x="77419" y="115200"/>
                  </a:moveTo>
                  <a:lnTo>
                    <a:pt x="116129" y="24000"/>
                  </a:lnTo>
                  <a:lnTo>
                    <a:pt x="0" y="0"/>
                  </a:lnTo>
                  <a:lnTo>
                    <a:pt x="77419" y="1152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6501019" y="3738891"/>
              <a:ext cx="144900" cy="122100"/>
            </a:xfrm>
            <a:custGeom>
              <a:rect b="b" l="l" r="r" t="t"/>
              <a:pathLst>
                <a:path extrusionOk="0" h="120000" w="120000">
                  <a:moveTo>
                    <a:pt x="82130" y="111308"/>
                  </a:moveTo>
                  <a:lnTo>
                    <a:pt x="106745" y="115514"/>
                  </a:lnTo>
                  <a:lnTo>
                    <a:pt x="112662" y="119719"/>
                  </a:lnTo>
                  <a:lnTo>
                    <a:pt x="119763" y="114112"/>
                  </a:lnTo>
                  <a:lnTo>
                    <a:pt x="103431" y="104299"/>
                  </a:lnTo>
                  <a:lnTo>
                    <a:pt x="102248" y="97570"/>
                  </a:lnTo>
                  <a:lnTo>
                    <a:pt x="93964" y="96168"/>
                  </a:lnTo>
                  <a:lnTo>
                    <a:pt x="86863" y="82149"/>
                  </a:lnTo>
                  <a:lnTo>
                    <a:pt x="75266" y="72336"/>
                  </a:lnTo>
                  <a:lnTo>
                    <a:pt x="72899" y="61401"/>
                  </a:lnTo>
                  <a:lnTo>
                    <a:pt x="83313" y="60000"/>
                  </a:lnTo>
                  <a:lnTo>
                    <a:pt x="79763" y="51588"/>
                  </a:lnTo>
                  <a:lnTo>
                    <a:pt x="57514" y="41775"/>
                  </a:lnTo>
                  <a:lnTo>
                    <a:pt x="57514" y="34766"/>
                  </a:lnTo>
                  <a:lnTo>
                    <a:pt x="40000" y="15420"/>
                  </a:lnTo>
                  <a:lnTo>
                    <a:pt x="0" y="0"/>
                  </a:lnTo>
                  <a:lnTo>
                    <a:pt x="2366" y="96168"/>
                  </a:lnTo>
                  <a:lnTo>
                    <a:pt x="26982" y="94766"/>
                  </a:lnTo>
                  <a:lnTo>
                    <a:pt x="23431" y="86355"/>
                  </a:lnTo>
                  <a:lnTo>
                    <a:pt x="41183" y="70934"/>
                  </a:lnTo>
                  <a:lnTo>
                    <a:pt x="62248" y="82149"/>
                  </a:lnTo>
                  <a:lnTo>
                    <a:pt x="82130" y="11130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6659657" y="3745184"/>
              <a:ext cx="24000" cy="25200"/>
            </a:xfrm>
            <a:custGeom>
              <a:rect b="b" l="l" r="r" t="t"/>
              <a:pathLst>
                <a:path extrusionOk="0" h="120000" w="120000">
                  <a:moveTo>
                    <a:pt x="97411" y="48837"/>
                  </a:moveTo>
                  <a:lnTo>
                    <a:pt x="0" y="0"/>
                  </a:lnTo>
                  <a:lnTo>
                    <a:pt x="55058" y="34883"/>
                  </a:lnTo>
                  <a:lnTo>
                    <a:pt x="90352" y="118604"/>
                  </a:lnTo>
                  <a:lnTo>
                    <a:pt x="118588" y="103255"/>
                  </a:lnTo>
                  <a:lnTo>
                    <a:pt x="97411" y="488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6610554" y="3760288"/>
              <a:ext cx="57900" cy="35100"/>
            </a:xfrm>
            <a:custGeom>
              <a:rect b="b" l="l" r="r" t="t"/>
              <a:pathLst>
                <a:path extrusionOk="0" h="120000" w="120000">
                  <a:moveTo>
                    <a:pt x="72941" y="71040"/>
                  </a:moveTo>
                  <a:lnTo>
                    <a:pt x="55294" y="56640"/>
                  </a:lnTo>
                  <a:lnTo>
                    <a:pt x="35294" y="71040"/>
                  </a:lnTo>
                  <a:lnTo>
                    <a:pt x="0" y="66240"/>
                  </a:lnTo>
                  <a:lnTo>
                    <a:pt x="46470" y="119040"/>
                  </a:lnTo>
                  <a:lnTo>
                    <a:pt x="119411" y="61440"/>
                  </a:lnTo>
                  <a:lnTo>
                    <a:pt x="119411" y="0"/>
                  </a:lnTo>
                  <a:lnTo>
                    <a:pt x="102352" y="4800"/>
                  </a:lnTo>
                  <a:lnTo>
                    <a:pt x="72941" y="7104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5991110" y="3736373"/>
              <a:ext cx="9900" cy="9900"/>
            </a:xfrm>
            <a:custGeom>
              <a:rect b="b" l="l" r="r" t="t"/>
              <a:pathLst>
                <a:path extrusionOk="0" h="120000" w="120000">
                  <a:moveTo>
                    <a:pt x="116571" y="83333"/>
                  </a:moveTo>
                  <a:lnTo>
                    <a:pt x="116571" y="50000"/>
                  </a:lnTo>
                  <a:lnTo>
                    <a:pt x="48000" y="0"/>
                  </a:lnTo>
                  <a:lnTo>
                    <a:pt x="0" y="0"/>
                  </a:lnTo>
                  <a:lnTo>
                    <a:pt x="0" y="116666"/>
                  </a:lnTo>
                  <a:lnTo>
                    <a:pt x="116571" y="8333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5954598" y="3718753"/>
              <a:ext cx="25200" cy="25200"/>
            </a:xfrm>
            <a:custGeom>
              <a:rect b="b" l="l" r="r" t="t"/>
              <a:pathLst>
                <a:path extrusionOk="0" h="120000" w="120000">
                  <a:moveTo>
                    <a:pt x="58666" y="92000"/>
                  </a:moveTo>
                  <a:lnTo>
                    <a:pt x="98666" y="118666"/>
                  </a:lnTo>
                  <a:lnTo>
                    <a:pt x="118666" y="78666"/>
                  </a:lnTo>
                  <a:lnTo>
                    <a:pt x="78666" y="72000"/>
                  </a:lnTo>
                  <a:lnTo>
                    <a:pt x="58666" y="0"/>
                  </a:lnTo>
                  <a:lnTo>
                    <a:pt x="0" y="33333"/>
                  </a:lnTo>
                  <a:lnTo>
                    <a:pt x="45333" y="40000"/>
                  </a:lnTo>
                  <a:lnTo>
                    <a:pt x="58666" y="9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6212700" y="3770357"/>
              <a:ext cx="6300" cy="9900"/>
            </a:xfrm>
            <a:custGeom>
              <a:rect b="b" l="l" r="r" t="t"/>
              <a:pathLst>
                <a:path extrusionOk="0" h="120000" w="120000">
                  <a:moveTo>
                    <a:pt x="0" y="116666"/>
                  </a:moveTo>
                  <a:lnTo>
                    <a:pt x="85714" y="83333"/>
                  </a:lnTo>
                  <a:lnTo>
                    <a:pt x="114285" y="0"/>
                  </a:lnTo>
                  <a:lnTo>
                    <a:pt x="0" y="0"/>
                  </a:lnTo>
                  <a:lnTo>
                    <a:pt x="0" y="11666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5942008" y="3702390"/>
              <a:ext cx="5100" cy="8700"/>
            </a:xfrm>
            <a:custGeom>
              <a:rect b="b" l="l" r="r" t="t"/>
              <a:pathLst>
                <a:path extrusionOk="0" h="120000" w="120000">
                  <a:moveTo>
                    <a:pt x="112500" y="38709"/>
                  </a:moveTo>
                  <a:lnTo>
                    <a:pt x="0" y="0"/>
                  </a:lnTo>
                  <a:lnTo>
                    <a:pt x="0" y="116129"/>
                  </a:lnTo>
                  <a:lnTo>
                    <a:pt x="112500" y="387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217736" y="3765323"/>
              <a:ext cx="8700" cy="18900"/>
            </a:xfrm>
            <a:custGeom>
              <a:rect b="b" l="l" r="r" t="t"/>
              <a:pathLst>
                <a:path extrusionOk="0" h="120000" w="120000">
                  <a:moveTo>
                    <a:pt x="116000" y="90909"/>
                  </a:moveTo>
                  <a:lnTo>
                    <a:pt x="56000" y="45454"/>
                  </a:lnTo>
                  <a:lnTo>
                    <a:pt x="76000" y="0"/>
                  </a:lnTo>
                  <a:lnTo>
                    <a:pt x="0" y="72727"/>
                  </a:lnTo>
                  <a:lnTo>
                    <a:pt x="20000" y="118181"/>
                  </a:lnTo>
                  <a:lnTo>
                    <a:pt x="116000" y="909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220254" y="3714977"/>
              <a:ext cx="5100" cy="6300"/>
            </a:xfrm>
            <a:custGeom>
              <a:rect b="b" l="l" r="r" t="t"/>
              <a:pathLst>
                <a:path extrusionOk="0" h="120000" w="120000">
                  <a:moveTo>
                    <a:pt x="112500" y="0"/>
                  </a:moveTo>
                  <a:lnTo>
                    <a:pt x="0" y="28571"/>
                  </a:lnTo>
                  <a:lnTo>
                    <a:pt x="37500" y="114285"/>
                  </a:lnTo>
                  <a:lnTo>
                    <a:pt x="1125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5802255" y="3609251"/>
              <a:ext cx="165000" cy="178800"/>
            </a:xfrm>
            <a:custGeom>
              <a:rect b="b" l="l" r="r" t="t"/>
              <a:pathLst>
                <a:path extrusionOk="0" h="120000" w="120000">
                  <a:moveTo>
                    <a:pt x="119791" y="92204"/>
                  </a:moveTo>
                  <a:lnTo>
                    <a:pt x="89791" y="66517"/>
                  </a:lnTo>
                  <a:lnTo>
                    <a:pt x="92916" y="53290"/>
                  </a:lnTo>
                  <a:lnTo>
                    <a:pt x="58958" y="35079"/>
                  </a:lnTo>
                  <a:lnTo>
                    <a:pt x="26875" y="6517"/>
                  </a:lnTo>
                  <a:lnTo>
                    <a:pt x="0" y="0"/>
                  </a:lnTo>
                  <a:lnTo>
                    <a:pt x="22708" y="23769"/>
                  </a:lnTo>
                  <a:lnTo>
                    <a:pt x="26875" y="36038"/>
                  </a:lnTo>
                  <a:lnTo>
                    <a:pt x="42291" y="40830"/>
                  </a:lnTo>
                  <a:lnTo>
                    <a:pt x="42291" y="57124"/>
                  </a:lnTo>
                  <a:lnTo>
                    <a:pt x="57916" y="68434"/>
                  </a:lnTo>
                  <a:lnTo>
                    <a:pt x="66041" y="84536"/>
                  </a:lnTo>
                  <a:lnTo>
                    <a:pt x="102291" y="118849"/>
                  </a:lnTo>
                  <a:lnTo>
                    <a:pt x="116666" y="119808"/>
                  </a:lnTo>
                  <a:lnTo>
                    <a:pt x="119791" y="9220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897941" y="3663372"/>
              <a:ext cx="6300" cy="7500"/>
            </a:xfrm>
            <a:custGeom>
              <a:rect b="b" l="l" r="r" t="t"/>
              <a:pathLst>
                <a:path extrusionOk="0" h="120000" w="120000">
                  <a:moveTo>
                    <a:pt x="114285" y="0"/>
                  </a:moveTo>
                  <a:lnTo>
                    <a:pt x="0" y="0"/>
                  </a:lnTo>
                  <a:lnTo>
                    <a:pt x="114285" y="115384"/>
                  </a:lnTo>
                  <a:lnTo>
                    <a:pt x="114285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855134" y="3709942"/>
              <a:ext cx="9900" cy="17700"/>
            </a:xfrm>
            <a:custGeom>
              <a:rect b="b" l="l" r="r" t="t"/>
              <a:pathLst>
                <a:path extrusionOk="0" h="120000" w="120000">
                  <a:moveTo>
                    <a:pt x="0" y="29508"/>
                  </a:moveTo>
                  <a:lnTo>
                    <a:pt x="116666" y="118032"/>
                  </a:lnTo>
                  <a:lnTo>
                    <a:pt x="66666" y="0"/>
                  </a:lnTo>
                  <a:lnTo>
                    <a:pt x="0" y="2950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832472" y="3672183"/>
              <a:ext cx="13800" cy="21300"/>
            </a:xfrm>
            <a:custGeom>
              <a:rect b="b" l="l" r="r" t="t"/>
              <a:pathLst>
                <a:path extrusionOk="0" h="120000" w="120000">
                  <a:moveTo>
                    <a:pt x="36000" y="0"/>
                  </a:moveTo>
                  <a:lnTo>
                    <a:pt x="0" y="15789"/>
                  </a:lnTo>
                  <a:lnTo>
                    <a:pt x="117600" y="118421"/>
                  </a:lnTo>
                  <a:lnTo>
                    <a:pt x="84000" y="47368"/>
                  </a:lnTo>
                  <a:lnTo>
                    <a:pt x="36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6300832" y="3711201"/>
              <a:ext cx="1200" cy="12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100000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6326012" y="3722529"/>
              <a:ext cx="8700" cy="8700"/>
            </a:xfrm>
            <a:custGeom>
              <a:rect b="b" l="l" r="r" t="t"/>
              <a:pathLst>
                <a:path extrusionOk="0" h="120000" w="120000">
                  <a:moveTo>
                    <a:pt x="96000" y="0"/>
                  </a:moveTo>
                  <a:lnTo>
                    <a:pt x="0" y="60000"/>
                  </a:lnTo>
                  <a:lnTo>
                    <a:pt x="116000" y="116000"/>
                  </a:lnTo>
                  <a:lnTo>
                    <a:pt x="960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6226549" y="3716235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0" y="85714"/>
                  </a:moveTo>
                  <a:lnTo>
                    <a:pt x="57142" y="114285"/>
                  </a:lnTo>
                  <a:lnTo>
                    <a:pt x="114285" y="57142"/>
                  </a:lnTo>
                  <a:lnTo>
                    <a:pt x="57142" y="0"/>
                  </a:lnTo>
                  <a:lnTo>
                    <a:pt x="0" y="857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6332308" y="3697356"/>
              <a:ext cx="16500" cy="5100"/>
            </a:xfrm>
            <a:custGeom>
              <a:rect b="b" l="l" r="r" t="t"/>
              <a:pathLst>
                <a:path extrusionOk="0" h="120000" w="120000">
                  <a:moveTo>
                    <a:pt x="42857" y="0"/>
                  </a:moveTo>
                  <a:lnTo>
                    <a:pt x="0" y="75000"/>
                  </a:lnTo>
                  <a:lnTo>
                    <a:pt x="117857" y="112500"/>
                  </a:lnTo>
                  <a:lnTo>
                    <a:pt x="42857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6415404" y="3723787"/>
              <a:ext cx="18900" cy="5100"/>
            </a:xfrm>
            <a:custGeom>
              <a:rect b="b" l="l" r="r" t="t"/>
              <a:pathLst>
                <a:path extrusionOk="0" h="120000" w="120000">
                  <a:moveTo>
                    <a:pt x="118181" y="112500"/>
                  </a:moveTo>
                  <a:lnTo>
                    <a:pt x="100000" y="0"/>
                  </a:lnTo>
                  <a:lnTo>
                    <a:pt x="0" y="0"/>
                  </a:lnTo>
                  <a:lnTo>
                    <a:pt x="118181" y="11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6411627" y="3707425"/>
              <a:ext cx="16500" cy="8700"/>
            </a:xfrm>
            <a:custGeom>
              <a:rect b="b" l="l" r="r" t="t"/>
              <a:pathLst>
                <a:path extrusionOk="0" h="120000" w="120000">
                  <a:moveTo>
                    <a:pt x="117857" y="77419"/>
                  </a:moveTo>
                  <a:lnTo>
                    <a:pt x="0" y="0"/>
                  </a:lnTo>
                  <a:lnTo>
                    <a:pt x="64285" y="116129"/>
                  </a:lnTo>
                  <a:lnTo>
                    <a:pt x="117857" y="7741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958375" y="3786719"/>
              <a:ext cx="135900" cy="46500"/>
            </a:xfrm>
            <a:custGeom>
              <a:rect b="b" l="l" r="r" t="t"/>
              <a:pathLst>
                <a:path extrusionOk="0" h="120000" w="120000">
                  <a:moveTo>
                    <a:pt x="96100" y="64727"/>
                  </a:moveTo>
                  <a:lnTo>
                    <a:pt x="92327" y="40000"/>
                  </a:lnTo>
                  <a:lnTo>
                    <a:pt x="70943" y="21818"/>
                  </a:lnTo>
                  <a:lnTo>
                    <a:pt x="64905" y="46545"/>
                  </a:lnTo>
                  <a:lnTo>
                    <a:pt x="42264" y="40000"/>
                  </a:lnTo>
                  <a:lnTo>
                    <a:pt x="22389" y="0"/>
                  </a:lnTo>
                  <a:lnTo>
                    <a:pt x="7295" y="0"/>
                  </a:lnTo>
                  <a:lnTo>
                    <a:pt x="0" y="32727"/>
                  </a:lnTo>
                  <a:lnTo>
                    <a:pt x="35974" y="72000"/>
                  </a:lnTo>
                  <a:lnTo>
                    <a:pt x="58616" y="72000"/>
                  </a:lnTo>
                  <a:lnTo>
                    <a:pt x="82264" y="97454"/>
                  </a:lnTo>
                  <a:lnTo>
                    <a:pt x="100880" y="90181"/>
                  </a:lnTo>
                  <a:lnTo>
                    <a:pt x="119748" y="119272"/>
                  </a:lnTo>
                  <a:lnTo>
                    <a:pt x="117232" y="72000"/>
                  </a:lnTo>
                  <a:lnTo>
                    <a:pt x="96100" y="6472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6159820" y="3670924"/>
              <a:ext cx="96900" cy="113400"/>
            </a:xfrm>
            <a:custGeom>
              <a:rect b="b" l="l" r="r" t="t"/>
              <a:pathLst>
                <a:path extrusionOk="0" h="120000" w="120000">
                  <a:moveTo>
                    <a:pt x="3550" y="83819"/>
                  </a:moveTo>
                  <a:lnTo>
                    <a:pt x="12426" y="83819"/>
                  </a:lnTo>
                  <a:lnTo>
                    <a:pt x="12426" y="119698"/>
                  </a:lnTo>
                  <a:lnTo>
                    <a:pt x="30177" y="118190"/>
                  </a:lnTo>
                  <a:lnTo>
                    <a:pt x="24852" y="80804"/>
                  </a:lnTo>
                  <a:lnTo>
                    <a:pt x="40473" y="68743"/>
                  </a:lnTo>
                  <a:lnTo>
                    <a:pt x="40473" y="85326"/>
                  </a:lnTo>
                  <a:lnTo>
                    <a:pt x="52899" y="92864"/>
                  </a:lnTo>
                  <a:lnTo>
                    <a:pt x="54674" y="106130"/>
                  </a:lnTo>
                  <a:lnTo>
                    <a:pt x="79171" y="98894"/>
                  </a:lnTo>
                  <a:lnTo>
                    <a:pt x="65325" y="86834"/>
                  </a:lnTo>
                  <a:lnTo>
                    <a:pt x="70650" y="82311"/>
                  </a:lnTo>
                  <a:lnTo>
                    <a:pt x="49349" y="60000"/>
                  </a:lnTo>
                  <a:lnTo>
                    <a:pt x="65325" y="55477"/>
                  </a:lnTo>
                  <a:lnTo>
                    <a:pt x="75621" y="41909"/>
                  </a:lnTo>
                  <a:lnTo>
                    <a:pt x="88047" y="40402"/>
                  </a:lnTo>
                  <a:lnTo>
                    <a:pt x="77396" y="37386"/>
                  </a:lnTo>
                  <a:lnTo>
                    <a:pt x="42248" y="50954"/>
                  </a:lnTo>
                  <a:lnTo>
                    <a:pt x="24852" y="41909"/>
                  </a:lnTo>
                  <a:lnTo>
                    <a:pt x="26627" y="24120"/>
                  </a:lnTo>
                  <a:lnTo>
                    <a:pt x="49349" y="18090"/>
                  </a:lnTo>
                  <a:lnTo>
                    <a:pt x="102248" y="22311"/>
                  </a:lnTo>
                  <a:lnTo>
                    <a:pt x="119644" y="0"/>
                  </a:lnTo>
                  <a:lnTo>
                    <a:pt x="98698" y="15075"/>
                  </a:lnTo>
                  <a:lnTo>
                    <a:pt x="51124" y="6030"/>
                  </a:lnTo>
                  <a:lnTo>
                    <a:pt x="24852" y="15075"/>
                  </a:lnTo>
                  <a:lnTo>
                    <a:pt x="21301" y="32864"/>
                  </a:lnTo>
                  <a:lnTo>
                    <a:pt x="0" y="68743"/>
                  </a:lnTo>
                  <a:lnTo>
                    <a:pt x="3550" y="8381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6239140" y="3824478"/>
              <a:ext cx="2700" cy="2700"/>
            </a:xfrm>
            <a:custGeom>
              <a:rect b="b" l="l" r="r" t="t"/>
              <a:pathLst>
                <a:path extrusionOk="0" h="120000" w="120000">
                  <a:moveTo>
                    <a:pt x="54545" y="109090"/>
                  </a:moveTo>
                  <a:lnTo>
                    <a:pt x="109090" y="0"/>
                  </a:lnTo>
                  <a:lnTo>
                    <a:pt x="0" y="54545"/>
                  </a:lnTo>
                  <a:lnTo>
                    <a:pt x="54545" y="10909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6292019" y="3672183"/>
              <a:ext cx="18900" cy="39000"/>
            </a:xfrm>
            <a:custGeom>
              <a:rect b="b" l="l" r="r" t="t"/>
              <a:pathLst>
                <a:path extrusionOk="0" h="120000" w="120000">
                  <a:moveTo>
                    <a:pt x="99692" y="0"/>
                  </a:moveTo>
                  <a:lnTo>
                    <a:pt x="99692" y="0"/>
                  </a:lnTo>
                  <a:cubicBezTo>
                    <a:pt x="0" y="40000"/>
                    <a:pt x="0" y="40000"/>
                    <a:pt x="0" y="40000"/>
                  </a:cubicBezTo>
                  <a:cubicBezTo>
                    <a:pt x="62769" y="119111"/>
                    <a:pt x="62769" y="119111"/>
                    <a:pt x="62769" y="119111"/>
                  </a:cubicBezTo>
                  <a:cubicBezTo>
                    <a:pt x="62769" y="114666"/>
                    <a:pt x="53538" y="92444"/>
                    <a:pt x="53538" y="92444"/>
                  </a:cubicBezTo>
                  <a:cubicBezTo>
                    <a:pt x="44307" y="53333"/>
                    <a:pt x="44307" y="53333"/>
                    <a:pt x="44307" y="53333"/>
                  </a:cubicBezTo>
                  <a:cubicBezTo>
                    <a:pt x="118153" y="61333"/>
                    <a:pt x="118153" y="61333"/>
                    <a:pt x="118153" y="61333"/>
                  </a:cubicBezTo>
                  <a:cubicBezTo>
                    <a:pt x="90461" y="40000"/>
                    <a:pt x="90461" y="40000"/>
                    <a:pt x="90461" y="40000"/>
                  </a:cubicBezTo>
                  <a:cubicBezTo>
                    <a:pt x="118153" y="8888"/>
                    <a:pt x="118153" y="8888"/>
                    <a:pt x="118153" y="8888"/>
                  </a:cubicBezTo>
                  <a:lnTo>
                    <a:pt x="99692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6304610" y="3655820"/>
              <a:ext cx="6300" cy="11400"/>
            </a:xfrm>
            <a:custGeom>
              <a:rect b="b" l="l" r="r" t="t"/>
              <a:pathLst>
                <a:path extrusionOk="0" h="120000" w="120000">
                  <a:moveTo>
                    <a:pt x="114285" y="72000"/>
                  </a:moveTo>
                  <a:lnTo>
                    <a:pt x="85714" y="0"/>
                  </a:lnTo>
                  <a:lnTo>
                    <a:pt x="0" y="42000"/>
                  </a:lnTo>
                  <a:lnTo>
                    <a:pt x="28571" y="117000"/>
                  </a:lnTo>
                  <a:lnTo>
                    <a:pt x="114285" y="72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6244176" y="3722529"/>
              <a:ext cx="13800" cy="7500"/>
            </a:xfrm>
            <a:custGeom>
              <a:rect b="b" l="l" r="r" t="t"/>
              <a:pathLst>
                <a:path extrusionOk="0" h="120000" w="120000">
                  <a:moveTo>
                    <a:pt x="24000" y="115384"/>
                  </a:moveTo>
                  <a:lnTo>
                    <a:pt x="117600" y="69230"/>
                  </a:lnTo>
                  <a:lnTo>
                    <a:pt x="0" y="0"/>
                  </a:lnTo>
                  <a:lnTo>
                    <a:pt x="24000" y="11538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6298314" y="3750219"/>
              <a:ext cx="5100" cy="5100"/>
            </a:xfrm>
            <a:custGeom>
              <a:rect b="b" l="l" r="r" t="t"/>
              <a:pathLst>
                <a:path extrusionOk="0" h="120000" w="120000">
                  <a:moveTo>
                    <a:pt x="0" y="112500"/>
                  </a:moveTo>
                  <a:lnTo>
                    <a:pt x="112500" y="112500"/>
                  </a:lnTo>
                  <a:lnTo>
                    <a:pt x="75000" y="0"/>
                  </a:lnTo>
                  <a:lnTo>
                    <a:pt x="0" y="1125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6297055" y="3738891"/>
              <a:ext cx="45300" cy="18900"/>
            </a:xfrm>
            <a:custGeom>
              <a:rect b="b" l="l" r="r" t="t"/>
              <a:pathLst>
                <a:path extrusionOk="0" h="120000" w="120000">
                  <a:moveTo>
                    <a:pt x="67500" y="0"/>
                  </a:moveTo>
                  <a:lnTo>
                    <a:pt x="15000" y="9090"/>
                  </a:lnTo>
                  <a:lnTo>
                    <a:pt x="0" y="72727"/>
                  </a:lnTo>
                  <a:lnTo>
                    <a:pt x="15000" y="45454"/>
                  </a:lnTo>
                  <a:lnTo>
                    <a:pt x="22500" y="63636"/>
                  </a:lnTo>
                  <a:lnTo>
                    <a:pt x="37500" y="45454"/>
                  </a:lnTo>
                  <a:lnTo>
                    <a:pt x="56250" y="72727"/>
                  </a:lnTo>
                  <a:lnTo>
                    <a:pt x="71250" y="54545"/>
                  </a:lnTo>
                  <a:lnTo>
                    <a:pt x="119250" y="118181"/>
                  </a:lnTo>
                  <a:lnTo>
                    <a:pt x="104250" y="36363"/>
                  </a:lnTo>
                  <a:lnTo>
                    <a:pt x="6750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6289501" y="3717494"/>
              <a:ext cx="12600" cy="7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37333" y="115384"/>
                  </a:lnTo>
                  <a:lnTo>
                    <a:pt x="117333" y="46153"/>
                  </a:lnTo>
                  <a:lnTo>
                    <a:pt x="0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6288242" y="3663372"/>
              <a:ext cx="11400" cy="17700"/>
            </a:xfrm>
            <a:custGeom>
              <a:rect b="b" l="l" r="r" t="t"/>
              <a:pathLst>
                <a:path extrusionOk="0" h="120000" w="120000">
                  <a:moveTo>
                    <a:pt x="117000" y="78688"/>
                  </a:moveTo>
                  <a:lnTo>
                    <a:pt x="87000" y="29508"/>
                  </a:lnTo>
                  <a:lnTo>
                    <a:pt x="117000" y="0"/>
                  </a:lnTo>
                  <a:lnTo>
                    <a:pt x="30000" y="39344"/>
                  </a:lnTo>
                  <a:lnTo>
                    <a:pt x="0" y="108196"/>
                  </a:lnTo>
                  <a:lnTo>
                    <a:pt x="45000" y="118032"/>
                  </a:lnTo>
                  <a:lnTo>
                    <a:pt x="117000" y="786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6266839" y="3743925"/>
              <a:ext cx="21300" cy="15000"/>
            </a:xfrm>
            <a:custGeom>
              <a:rect b="b" l="l" r="r" t="t"/>
              <a:pathLst>
                <a:path extrusionOk="0" h="120000" w="120000">
                  <a:moveTo>
                    <a:pt x="39473" y="23529"/>
                  </a:moveTo>
                  <a:lnTo>
                    <a:pt x="0" y="23529"/>
                  </a:lnTo>
                  <a:lnTo>
                    <a:pt x="78947" y="117647"/>
                  </a:lnTo>
                  <a:lnTo>
                    <a:pt x="118421" y="70588"/>
                  </a:lnTo>
                  <a:lnTo>
                    <a:pt x="71052" y="0"/>
                  </a:lnTo>
                  <a:lnTo>
                    <a:pt x="39473" y="235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6344899" y="3702390"/>
              <a:ext cx="154800" cy="133500"/>
            </a:xfrm>
            <a:custGeom>
              <a:rect b="b" l="l" r="r" t="t"/>
              <a:pathLst>
                <a:path extrusionOk="0" h="120000" w="120000">
                  <a:moveTo>
                    <a:pt x="117564" y="30512"/>
                  </a:moveTo>
                  <a:lnTo>
                    <a:pt x="81254" y="15384"/>
                  </a:lnTo>
                  <a:lnTo>
                    <a:pt x="72619" y="21794"/>
                  </a:lnTo>
                  <a:lnTo>
                    <a:pt x="72619" y="25384"/>
                  </a:lnTo>
                  <a:lnTo>
                    <a:pt x="64870" y="27948"/>
                  </a:lnTo>
                  <a:lnTo>
                    <a:pt x="53800" y="42051"/>
                  </a:lnTo>
                  <a:lnTo>
                    <a:pt x="48265" y="42051"/>
                  </a:lnTo>
                  <a:lnTo>
                    <a:pt x="42952" y="30512"/>
                  </a:lnTo>
                  <a:lnTo>
                    <a:pt x="39630" y="33076"/>
                  </a:lnTo>
                  <a:lnTo>
                    <a:pt x="36309" y="24358"/>
                  </a:lnTo>
                  <a:lnTo>
                    <a:pt x="38523" y="17948"/>
                  </a:lnTo>
                  <a:lnTo>
                    <a:pt x="35202" y="6410"/>
                  </a:lnTo>
                  <a:lnTo>
                    <a:pt x="27453" y="7692"/>
                  </a:lnTo>
                  <a:lnTo>
                    <a:pt x="15498" y="0"/>
                  </a:lnTo>
                  <a:lnTo>
                    <a:pt x="9963" y="7692"/>
                  </a:lnTo>
                  <a:lnTo>
                    <a:pt x="3321" y="7692"/>
                  </a:lnTo>
                  <a:lnTo>
                    <a:pt x="0" y="15384"/>
                  </a:lnTo>
                  <a:lnTo>
                    <a:pt x="12177" y="25384"/>
                  </a:lnTo>
                  <a:lnTo>
                    <a:pt x="34095" y="25384"/>
                  </a:lnTo>
                  <a:lnTo>
                    <a:pt x="12177" y="33076"/>
                  </a:lnTo>
                  <a:lnTo>
                    <a:pt x="23025" y="54871"/>
                  </a:lnTo>
                  <a:lnTo>
                    <a:pt x="32988" y="38205"/>
                  </a:lnTo>
                  <a:lnTo>
                    <a:pt x="41845" y="54871"/>
                  </a:lnTo>
                  <a:lnTo>
                    <a:pt x="84575" y="70000"/>
                  </a:lnTo>
                  <a:lnTo>
                    <a:pt x="93431" y="94358"/>
                  </a:lnTo>
                  <a:lnTo>
                    <a:pt x="77933" y="110769"/>
                  </a:lnTo>
                  <a:lnTo>
                    <a:pt x="106494" y="106923"/>
                  </a:lnTo>
                  <a:lnTo>
                    <a:pt x="119778" y="119743"/>
                  </a:lnTo>
                  <a:lnTo>
                    <a:pt x="117564" y="305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6265579" y="3811892"/>
              <a:ext cx="15000" cy="8700"/>
            </a:xfrm>
            <a:custGeom>
              <a:rect b="b" l="l" r="r" t="t"/>
              <a:pathLst>
                <a:path extrusionOk="0" h="120000" w="120000">
                  <a:moveTo>
                    <a:pt x="11764" y="38709"/>
                  </a:moveTo>
                  <a:lnTo>
                    <a:pt x="0" y="116129"/>
                  </a:lnTo>
                  <a:lnTo>
                    <a:pt x="117647" y="38709"/>
                  </a:lnTo>
                  <a:lnTo>
                    <a:pt x="105882" y="0"/>
                  </a:lnTo>
                  <a:lnTo>
                    <a:pt x="11764" y="3870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6394000" y="3779167"/>
              <a:ext cx="7500" cy="16500"/>
            </a:xfrm>
            <a:custGeom>
              <a:rect b="b" l="l" r="r" t="t"/>
              <a:pathLst>
                <a:path extrusionOk="0" h="120000" w="120000">
                  <a:moveTo>
                    <a:pt x="0" y="53571"/>
                  </a:moveTo>
                  <a:lnTo>
                    <a:pt x="0" y="96428"/>
                  </a:lnTo>
                  <a:lnTo>
                    <a:pt x="92307" y="117857"/>
                  </a:lnTo>
                  <a:lnTo>
                    <a:pt x="115384" y="32142"/>
                  </a:lnTo>
                  <a:lnTo>
                    <a:pt x="46153" y="0"/>
                  </a:lnTo>
                  <a:lnTo>
                    <a:pt x="0" y="5357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6346157" y="3806857"/>
              <a:ext cx="8700" cy="12600"/>
            </a:xfrm>
            <a:custGeom>
              <a:rect b="b" l="l" r="r" t="t"/>
              <a:pathLst>
                <a:path extrusionOk="0" h="120000" w="120000">
                  <a:moveTo>
                    <a:pt x="19354" y="64000"/>
                  </a:moveTo>
                  <a:lnTo>
                    <a:pt x="0" y="104000"/>
                  </a:lnTo>
                  <a:lnTo>
                    <a:pt x="58064" y="117333"/>
                  </a:lnTo>
                  <a:lnTo>
                    <a:pt x="116129" y="64000"/>
                  </a:lnTo>
                  <a:lnTo>
                    <a:pt x="116129" y="0"/>
                  </a:lnTo>
                  <a:lnTo>
                    <a:pt x="19354" y="64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6391482" y="3794271"/>
              <a:ext cx="6300" cy="8700"/>
            </a:xfrm>
            <a:custGeom>
              <a:rect b="b" l="l" r="r" t="t"/>
              <a:pathLst>
                <a:path extrusionOk="0" h="120000" w="120000">
                  <a:moveTo>
                    <a:pt x="28571" y="116129"/>
                  </a:moveTo>
                  <a:lnTo>
                    <a:pt x="85714" y="116129"/>
                  </a:lnTo>
                  <a:lnTo>
                    <a:pt x="114285" y="77419"/>
                  </a:lnTo>
                  <a:lnTo>
                    <a:pt x="0" y="0"/>
                  </a:lnTo>
                  <a:lnTo>
                    <a:pt x="28571" y="116129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6246694" y="3820703"/>
              <a:ext cx="8700" cy="6300"/>
            </a:xfrm>
            <a:custGeom>
              <a:rect b="b" l="l" r="r" t="t"/>
              <a:pathLst>
                <a:path extrusionOk="0" h="120000" w="120000">
                  <a:moveTo>
                    <a:pt x="0" y="57142"/>
                  </a:moveTo>
                  <a:lnTo>
                    <a:pt x="38709" y="114285"/>
                  </a:lnTo>
                  <a:lnTo>
                    <a:pt x="116129" y="28571"/>
                  </a:lnTo>
                  <a:lnTo>
                    <a:pt x="19354" y="0"/>
                  </a:lnTo>
                  <a:lnTo>
                    <a:pt x="0" y="57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6162338" y="3839582"/>
              <a:ext cx="30300" cy="17700"/>
            </a:xfrm>
            <a:custGeom>
              <a:rect b="b" l="l" r="r" t="t"/>
              <a:pathLst>
                <a:path extrusionOk="0" h="120000" w="120000">
                  <a:moveTo>
                    <a:pt x="0" y="20000"/>
                  </a:moveTo>
                  <a:lnTo>
                    <a:pt x="51428" y="48000"/>
                  </a:lnTo>
                  <a:lnTo>
                    <a:pt x="85714" y="118000"/>
                  </a:lnTo>
                  <a:lnTo>
                    <a:pt x="118857" y="68000"/>
                  </a:lnTo>
                  <a:lnTo>
                    <a:pt x="62857" y="0"/>
                  </a:lnTo>
                  <a:lnTo>
                    <a:pt x="0" y="2000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6011254" y="3630648"/>
              <a:ext cx="151200" cy="129600"/>
            </a:xfrm>
            <a:custGeom>
              <a:rect b="b" l="l" r="r" t="t"/>
              <a:pathLst>
                <a:path extrusionOk="0" h="120000" w="120000">
                  <a:moveTo>
                    <a:pt x="67855" y="110463"/>
                  </a:moveTo>
                  <a:lnTo>
                    <a:pt x="71271" y="119735"/>
                  </a:lnTo>
                  <a:lnTo>
                    <a:pt x="92675" y="95894"/>
                  </a:lnTo>
                  <a:lnTo>
                    <a:pt x="86982" y="88211"/>
                  </a:lnTo>
                  <a:lnTo>
                    <a:pt x="100645" y="77615"/>
                  </a:lnTo>
                  <a:lnTo>
                    <a:pt x="107476" y="48741"/>
                  </a:lnTo>
                  <a:lnTo>
                    <a:pt x="119772" y="48741"/>
                  </a:lnTo>
                  <a:lnTo>
                    <a:pt x="107476" y="32847"/>
                  </a:lnTo>
                  <a:lnTo>
                    <a:pt x="101783" y="11920"/>
                  </a:lnTo>
                  <a:lnTo>
                    <a:pt x="104060" y="6622"/>
                  </a:lnTo>
                  <a:lnTo>
                    <a:pt x="83567" y="0"/>
                  </a:lnTo>
                  <a:lnTo>
                    <a:pt x="71271" y="40794"/>
                  </a:lnTo>
                  <a:lnTo>
                    <a:pt x="51916" y="47417"/>
                  </a:lnTo>
                  <a:lnTo>
                    <a:pt x="45313" y="42119"/>
                  </a:lnTo>
                  <a:lnTo>
                    <a:pt x="36204" y="51390"/>
                  </a:lnTo>
                  <a:lnTo>
                    <a:pt x="15939" y="50066"/>
                  </a:lnTo>
                  <a:lnTo>
                    <a:pt x="9108" y="35496"/>
                  </a:lnTo>
                  <a:lnTo>
                    <a:pt x="5692" y="34172"/>
                  </a:lnTo>
                  <a:lnTo>
                    <a:pt x="0" y="67019"/>
                  </a:lnTo>
                  <a:lnTo>
                    <a:pt x="12523" y="77615"/>
                  </a:lnTo>
                  <a:lnTo>
                    <a:pt x="17077" y="103841"/>
                  </a:lnTo>
                  <a:lnTo>
                    <a:pt x="32789" y="102516"/>
                  </a:lnTo>
                  <a:lnTo>
                    <a:pt x="33927" y="111788"/>
                  </a:lnTo>
                  <a:lnTo>
                    <a:pt x="67855" y="11046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6069170" y="3803082"/>
              <a:ext cx="22500" cy="5100"/>
            </a:xfrm>
            <a:custGeom>
              <a:rect b="b" l="l" r="r" t="t"/>
              <a:pathLst>
                <a:path extrusionOk="0" h="120000" w="120000">
                  <a:moveTo>
                    <a:pt x="44444" y="0"/>
                  </a:moveTo>
                  <a:lnTo>
                    <a:pt x="0" y="0"/>
                  </a:lnTo>
                  <a:lnTo>
                    <a:pt x="29629" y="112500"/>
                  </a:lnTo>
                  <a:lnTo>
                    <a:pt x="118518" y="37500"/>
                  </a:lnTo>
                  <a:lnTo>
                    <a:pt x="44444" y="0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6115755" y="3823220"/>
              <a:ext cx="11400" cy="11400"/>
            </a:xfrm>
            <a:custGeom>
              <a:rect b="b" l="l" r="r" t="t"/>
              <a:pathLst>
                <a:path extrusionOk="0" h="120000" w="120000">
                  <a:moveTo>
                    <a:pt x="0" y="117073"/>
                  </a:moveTo>
                  <a:lnTo>
                    <a:pt x="102439" y="102439"/>
                  </a:lnTo>
                  <a:lnTo>
                    <a:pt x="117073" y="14634"/>
                  </a:lnTo>
                  <a:lnTo>
                    <a:pt x="58536" y="0"/>
                  </a:lnTo>
                  <a:lnTo>
                    <a:pt x="0" y="11707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6094350" y="3819444"/>
              <a:ext cx="16500" cy="12600"/>
            </a:xfrm>
            <a:custGeom>
              <a:rect b="b" l="l" r="r" t="t"/>
              <a:pathLst>
                <a:path extrusionOk="0" h="120000" w="120000">
                  <a:moveTo>
                    <a:pt x="0" y="26086"/>
                  </a:moveTo>
                  <a:lnTo>
                    <a:pt x="85714" y="117391"/>
                  </a:lnTo>
                  <a:lnTo>
                    <a:pt x="117857" y="13043"/>
                  </a:lnTo>
                  <a:lnTo>
                    <a:pt x="32142" y="0"/>
                  </a:lnTo>
                  <a:lnTo>
                    <a:pt x="0" y="26086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6128345" y="3819444"/>
              <a:ext cx="36300" cy="16500"/>
            </a:xfrm>
            <a:custGeom>
              <a:rect b="b" l="l" r="r" t="t"/>
              <a:pathLst>
                <a:path extrusionOk="0" h="120000" w="120000">
                  <a:moveTo>
                    <a:pt x="105230" y="32142"/>
                  </a:moveTo>
                  <a:lnTo>
                    <a:pt x="50769" y="0"/>
                  </a:lnTo>
                  <a:lnTo>
                    <a:pt x="72923" y="64285"/>
                  </a:lnTo>
                  <a:lnTo>
                    <a:pt x="27692" y="32142"/>
                  </a:lnTo>
                  <a:lnTo>
                    <a:pt x="0" y="75000"/>
                  </a:lnTo>
                  <a:lnTo>
                    <a:pt x="4615" y="117857"/>
                  </a:lnTo>
                  <a:lnTo>
                    <a:pt x="119076" y="75000"/>
                  </a:lnTo>
                  <a:lnTo>
                    <a:pt x="105230" y="321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6231586" y="3835806"/>
              <a:ext cx="22500" cy="20100"/>
            </a:xfrm>
            <a:custGeom>
              <a:rect b="b" l="l" r="r" t="t"/>
              <a:pathLst>
                <a:path extrusionOk="0" h="120000" w="120000">
                  <a:moveTo>
                    <a:pt x="0" y="49714"/>
                  </a:moveTo>
                  <a:lnTo>
                    <a:pt x="0" y="118285"/>
                  </a:lnTo>
                  <a:lnTo>
                    <a:pt x="74074" y="101142"/>
                  </a:lnTo>
                  <a:lnTo>
                    <a:pt x="111111" y="42857"/>
                  </a:lnTo>
                  <a:lnTo>
                    <a:pt x="118518" y="42857"/>
                  </a:lnTo>
                  <a:lnTo>
                    <a:pt x="103703" y="0"/>
                  </a:lnTo>
                  <a:lnTo>
                    <a:pt x="0" y="49714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6227808" y="3820703"/>
              <a:ext cx="8700" cy="7500"/>
            </a:xfrm>
            <a:custGeom>
              <a:rect b="b" l="l" r="r" t="t"/>
              <a:pathLst>
                <a:path extrusionOk="0" h="120000" w="120000">
                  <a:moveTo>
                    <a:pt x="0" y="46153"/>
                  </a:moveTo>
                  <a:lnTo>
                    <a:pt x="38709" y="115384"/>
                  </a:lnTo>
                  <a:lnTo>
                    <a:pt x="116129" y="0"/>
                  </a:lnTo>
                  <a:lnTo>
                    <a:pt x="0" y="46153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6173670" y="3818185"/>
              <a:ext cx="46500" cy="15000"/>
            </a:xfrm>
            <a:custGeom>
              <a:rect b="b" l="l" r="r" t="t"/>
              <a:pathLst>
                <a:path extrusionOk="0" h="120000" w="120000">
                  <a:moveTo>
                    <a:pt x="101707" y="70588"/>
                  </a:moveTo>
                  <a:lnTo>
                    <a:pt x="87073" y="47058"/>
                  </a:lnTo>
                  <a:lnTo>
                    <a:pt x="65121" y="82352"/>
                  </a:lnTo>
                  <a:lnTo>
                    <a:pt x="28536" y="23529"/>
                  </a:lnTo>
                  <a:lnTo>
                    <a:pt x="0" y="82352"/>
                  </a:lnTo>
                  <a:lnTo>
                    <a:pt x="10975" y="117647"/>
                  </a:lnTo>
                  <a:lnTo>
                    <a:pt x="61463" y="117647"/>
                  </a:lnTo>
                  <a:lnTo>
                    <a:pt x="119268" y="70588"/>
                  </a:lnTo>
                  <a:lnTo>
                    <a:pt x="119268" y="0"/>
                  </a:lnTo>
                  <a:lnTo>
                    <a:pt x="101707" y="70588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6221513" y="3858462"/>
              <a:ext cx="6300" cy="6300"/>
            </a:xfrm>
            <a:custGeom>
              <a:rect b="b" l="l" r="r" t="t"/>
              <a:pathLst>
                <a:path extrusionOk="0" h="120000" w="120000">
                  <a:moveTo>
                    <a:pt x="85714" y="114285"/>
                  </a:moveTo>
                  <a:lnTo>
                    <a:pt x="114285" y="0"/>
                  </a:lnTo>
                  <a:lnTo>
                    <a:pt x="0" y="114285"/>
                  </a:lnTo>
                  <a:lnTo>
                    <a:pt x="85714" y="114285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6028881" y="3590371"/>
              <a:ext cx="135900" cy="90600"/>
            </a:xfrm>
            <a:custGeom>
              <a:rect b="b" l="l" r="r" t="t"/>
              <a:pathLst>
                <a:path extrusionOk="0" h="120000" w="120000">
                  <a:moveTo>
                    <a:pt x="3522" y="117742"/>
                  </a:moveTo>
                  <a:lnTo>
                    <a:pt x="22389" y="119623"/>
                  </a:lnTo>
                  <a:lnTo>
                    <a:pt x="33710" y="104576"/>
                  </a:lnTo>
                  <a:lnTo>
                    <a:pt x="42264" y="113981"/>
                  </a:lnTo>
                  <a:lnTo>
                    <a:pt x="59874" y="106457"/>
                  </a:lnTo>
                  <a:lnTo>
                    <a:pt x="73459" y="46645"/>
                  </a:lnTo>
                  <a:lnTo>
                    <a:pt x="101132" y="56050"/>
                  </a:lnTo>
                  <a:lnTo>
                    <a:pt x="104654" y="44764"/>
                  </a:lnTo>
                  <a:lnTo>
                    <a:pt x="104654" y="44764"/>
                  </a:lnTo>
                  <a:lnTo>
                    <a:pt x="119748" y="35736"/>
                  </a:lnTo>
                  <a:lnTo>
                    <a:pt x="99874" y="22570"/>
                  </a:lnTo>
                  <a:lnTo>
                    <a:pt x="99874" y="22570"/>
                  </a:lnTo>
                  <a:lnTo>
                    <a:pt x="89811" y="0"/>
                  </a:lnTo>
                  <a:lnTo>
                    <a:pt x="71194" y="41003"/>
                  </a:lnTo>
                  <a:lnTo>
                    <a:pt x="71194" y="52288"/>
                  </a:lnTo>
                  <a:lnTo>
                    <a:pt x="64905" y="56050"/>
                  </a:lnTo>
                  <a:lnTo>
                    <a:pt x="58616" y="63573"/>
                  </a:lnTo>
                  <a:lnTo>
                    <a:pt x="49811" y="52288"/>
                  </a:lnTo>
                  <a:lnTo>
                    <a:pt x="36226" y="84263"/>
                  </a:lnTo>
                  <a:lnTo>
                    <a:pt x="18616" y="87648"/>
                  </a:lnTo>
                  <a:lnTo>
                    <a:pt x="13584" y="110219"/>
                  </a:lnTo>
                  <a:lnTo>
                    <a:pt x="0" y="104576"/>
                  </a:lnTo>
                  <a:lnTo>
                    <a:pt x="3522" y="11774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5879056" y="3599182"/>
              <a:ext cx="59100" cy="76800"/>
            </a:xfrm>
            <a:custGeom>
              <a:rect b="b" l="l" r="r" t="t"/>
              <a:pathLst>
                <a:path extrusionOk="0" h="120000" w="120000">
                  <a:moveTo>
                    <a:pt x="36746" y="84312"/>
                  </a:moveTo>
                  <a:lnTo>
                    <a:pt x="93588" y="119553"/>
                  </a:lnTo>
                  <a:lnTo>
                    <a:pt x="119425" y="117323"/>
                  </a:lnTo>
                  <a:lnTo>
                    <a:pt x="119425" y="106171"/>
                  </a:lnTo>
                  <a:lnTo>
                    <a:pt x="93588" y="79851"/>
                  </a:lnTo>
                  <a:lnTo>
                    <a:pt x="96459" y="35241"/>
                  </a:lnTo>
                  <a:lnTo>
                    <a:pt x="59712" y="8921"/>
                  </a:lnTo>
                  <a:lnTo>
                    <a:pt x="31004" y="20074"/>
                  </a:lnTo>
                  <a:lnTo>
                    <a:pt x="22392" y="2230"/>
                  </a:lnTo>
                  <a:lnTo>
                    <a:pt x="0" y="0"/>
                  </a:lnTo>
                  <a:lnTo>
                    <a:pt x="11483" y="53085"/>
                  </a:lnTo>
                  <a:lnTo>
                    <a:pt x="36746" y="84312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778661" y="1755273"/>
              <a:ext cx="2470200" cy="1249800"/>
            </a:xfrm>
            <a:custGeom>
              <a:rect b="b" l="l" r="r" t="t"/>
              <a:pathLst>
                <a:path extrusionOk="0" h="120000" w="120000">
                  <a:moveTo>
                    <a:pt x="116892" y="52179"/>
                  </a:moveTo>
                  <a:lnTo>
                    <a:pt x="116892" y="52179"/>
                  </a:lnTo>
                  <a:cubicBezTo>
                    <a:pt x="116823" y="55439"/>
                    <a:pt x="116823" y="55439"/>
                    <a:pt x="116823" y="55439"/>
                  </a:cubicBezTo>
                  <a:cubicBezTo>
                    <a:pt x="116129" y="50947"/>
                    <a:pt x="116129" y="50947"/>
                    <a:pt x="116129" y="50947"/>
                  </a:cubicBezTo>
                  <a:cubicBezTo>
                    <a:pt x="112897" y="45523"/>
                    <a:pt x="112897" y="45523"/>
                    <a:pt x="112897" y="45523"/>
                  </a:cubicBezTo>
                  <a:cubicBezTo>
                    <a:pt x="109387" y="41716"/>
                    <a:pt x="109387" y="41716"/>
                    <a:pt x="109387" y="41716"/>
                  </a:cubicBezTo>
                  <a:cubicBezTo>
                    <a:pt x="105391" y="41031"/>
                    <a:pt x="105391" y="41031"/>
                    <a:pt x="105391" y="41031"/>
                  </a:cubicBezTo>
                  <a:cubicBezTo>
                    <a:pt x="105738" y="44839"/>
                    <a:pt x="105738" y="44839"/>
                    <a:pt x="105738" y="44839"/>
                  </a:cubicBezTo>
                  <a:cubicBezTo>
                    <a:pt x="104767" y="46345"/>
                    <a:pt x="104767" y="46345"/>
                    <a:pt x="104767" y="46345"/>
                  </a:cubicBezTo>
                  <a:cubicBezTo>
                    <a:pt x="103324" y="42264"/>
                    <a:pt x="103324" y="42264"/>
                    <a:pt x="103324" y="42264"/>
                  </a:cubicBezTo>
                  <a:cubicBezTo>
                    <a:pt x="102367" y="43359"/>
                    <a:pt x="102367" y="43359"/>
                    <a:pt x="102367" y="43359"/>
                  </a:cubicBezTo>
                  <a:cubicBezTo>
                    <a:pt x="99606" y="42264"/>
                    <a:pt x="99606" y="42264"/>
                    <a:pt x="99606" y="42264"/>
                  </a:cubicBezTo>
                  <a:cubicBezTo>
                    <a:pt x="98649" y="43770"/>
                    <a:pt x="98649" y="43770"/>
                    <a:pt x="98649" y="43770"/>
                  </a:cubicBezTo>
                  <a:cubicBezTo>
                    <a:pt x="97331" y="41579"/>
                    <a:pt x="97331" y="41579"/>
                    <a:pt x="97331" y="41579"/>
                  </a:cubicBezTo>
                  <a:cubicBezTo>
                    <a:pt x="97747" y="39415"/>
                    <a:pt x="97747" y="39415"/>
                    <a:pt x="97747" y="39415"/>
                  </a:cubicBezTo>
                  <a:cubicBezTo>
                    <a:pt x="96790" y="36813"/>
                    <a:pt x="96790" y="36813"/>
                    <a:pt x="96790" y="36813"/>
                  </a:cubicBezTo>
                  <a:cubicBezTo>
                    <a:pt x="93627" y="36676"/>
                    <a:pt x="93627" y="36676"/>
                    <a:pt x="93627" y="36676"/>
                  </a:cubicBezTo>
                  <a:cubicBezTo>
                    <a:pt x="92101" y="37772"/>
                    <a:pt x="92101" y="37772"/>
                    <a:pt x="92101" y="37772"/>
                  </a:cubicBezTo>
                  <a:cubicBezTo>
                    <a:pt x="91421" y="36566"/>
                    <a:pt x="91421" y="36566"/>
                    <a:pt x="91421" y="36566"/>
                  </a:cubicBezTo>
                  <a:cubicBezTo>
                    <a:pt x="91963" y="35882"/>
                    <a:pt x="91963" y="35882"/>
                    <a:pt x="91963" y="35882"/>
                  </a:cubicBezTo>
                  <a:cubicBezTo>
                    <a:pt x="91421" y="34512"/>
                    <a:pt x="91421" y="34512"/>
                    <a:pt x="91421" y="34512"/>
                  </a:cubicBezTo>
                  <a:cubicBezTo>
                    <a:pt x="90797" y="34923"/>
                    <a:pt x="90797" y="34923"/>
                    <a:pt x="90797" y="34923"/>
                  </a:cubicBezTo>
                  <a:cubicBezTo>
                    <a:pt x="90173" y="33553"/>
                    <a:pt x="90173" y="33553"/>
                    <a:pt x="90173" y="33553"/>
                  </a:cubicBezTo>
                  <a:cubicBezTo>
                    <a:pt x="89285" y="33280"/>
                    <a:pt x="89285" y="33280"/>
                    <a:pt x="89285" y="33280"/>
                  </a:cubicBezTo>
                  <a:cubicBezTo>
                    <a:pt x="90242" y="32348"/>
                    <a:pt x="90242" y="32348"/>
                    <a:pt x="90242" y="32348"/>
                  </a:cubicBezTo>
                  <a:cubicBezTo>
                    <a:pt x="89077" y="30431"/>
                    <a:pt x="89077" y="30431"/>
                    <a:pt x="89077" y="30431"/>
                  </a:cubicBezTo>
                  <a:cubicBezTo>
                    <a:pt x="86261" y="28815"/>
                    <a:pt x="86261" y="28815"/>
                    <a:pt x="86261" y="28815"/>
                  </a:cubicBezTo>
                  <a:cubicBezTo>
                    <a:pt x="84055" y="28541"/>
                    <a:pt x="84055" y="28541"/>
                    <a:pt x="84055" y="28541"/>
                  </a:cubicBezTo>
                  <a:cubicBezTo>
                    <a:pt x="83500" y="28130"/>
                    <a:pt x="83500" y="28130"/>
                    <a:pt x="83500" y="28130"/>
                  </a:cubicBezTo>
                  <a:cubicBezTo>
                    <a:pt x="83847" y="29089"/>
                    <a:pt x="83847" y="29089"/>
                    <a:pt x="83847" y="29089"/>
                  </a:cubicBezTo>
                  <a:cubicBezTo>
                    <a:pt x="83778" y="29089"/>
                    <a:pt x="83778" y="29089"/>
                    <a:pt x="83778" y="29089"/>
                  </a:cubicBezTo>
                  <a:cubicBezTo>
                    <a:pt x="83223" y="31253"/>
                    <a:pt x="83223" y="31253"/>
                    <a:pt x="83223" y="31253"/>
                  </a:cubicBezTo>
                  <a:cubicBezTo>
                    <a:pt x="82682" y="32211"/>
                    <a:pt x="82682" y="32211"/>
                    <a:pt x="82682" y="32211"/>
                  </a:cubicBezTo>
                  <a:cubicBezTo>
                    <a:pt x="82945" y="34512"/>
                    <a:pt x="82945" y="34512"/>
                    <a:pt x="82945" y="34512"/>
                  </a:cubicBezTo>
                  <a:cubicBezTo>
                    <a:pt x="81780" y="35197"/>
                    <a:pt x="81780" y="35197"/>
                    <a:pt x="81780" y="35197"/>
                  </a:cubicBezTo>
                  <a:cubicBezTo>
                    <a:pt x="81433" y="36019"/>
                    <a:pt x="81433" y="36019"/>
                    <a:pt x="81433" y="36019"/>
                  </a:cubicBezTo>
                  <a:cubicBezTo>
                    <a:pt x="80406" y="34375"/>
                    <a:pt x="80406" y="34375"/>
                    <a:pt x="80406" y="34375"/>
                  </a:cubicBezTo>
                  <a:cubicBezTo>
                    <a:pt x="79227" y="33690"/>
                    <a:pt x="79227" y="33690"/>
                    <a:pt x="79227" y="33690"/>
                  </a:cubicBezTo>
                  <a:cubicBezTo>
                    <a:pt x="79033" y="34923"/>
                    <a:pt x="79033" y="34923"/>
                    <a:pt x="79033" y="34923"/>
                  </a:cubicBezTo>
                  <a:cubicBezTo>
                    <a:pt x="78062" y="34786"/>
                    <a:pt x="78062" y="34786"/>
                    <a:pt x="78062" y="34786"/>
                  </a:cubicBezTo>
                  <a:cubicBezTo>
                    <a:pt x="77438" y="32211"/>
                    <a:pt x="77438" y="32211"/>
                    <a:pt x="77438" y="32211"/>
                  </a:cubicBezTo>
                  <a:cubicBezTo>
                    <a:pt x="77035" y="33964"/>
                    <a:pt x="77035" y="33964"/>
                    <a:pt x="77035" y="33964"/>
                  </a:cubicBezTo>
                  <a:cubicBezTo>
                    <a:pt x="76550" y="38046"/>
                    <a:pt x="76550" y="38046"/>
                    <a:pt x="76550" y="38046"/>
                  </a:cubicBezTo>
                  <a:cubicBezTo>
                    <a:pt x="75176" y="35471"/>
                    <a:pt x="75176" y="35471"/>
                    <a:pt x="75176" y="35471"/>
                  </a:cubicBezTo>
                  <a:cubicBezTo>
                    <a:pt x="74621" y="32211"/>
                    <a:pt x="74621" y="32211"/>
                    <a:pt x="74621" y="32211"/>
                  </a:cubicBezTo>
                  <a:cubicBezTo>
                    <a:pt x="75107" y="31253"/>
                    <a:pt x="75107" y="31253"/>
                    <a:pt x="75107" y="31253"/>
                  </a:cubicBezTo>
                  <a:cubicBezTo>
                    <a:pt x="75246" y="29883"/>
                    <a:pt x="75246" y="29883"/>
                    <a:pt x="75246" y="29883"/>
                  </a:cubicBezTo>
                  <a:cubicBezTo>
                    <a:pt x="75038" y="28130"/>
                    <a:pt x="75038" y="28130"/>
                    <a:pt x="75038" y="28130"/>
                  </a:cubicBezTo>
                  <a:cubicBezTo>
                    <a:pt x="75107" y="26897"/>
                    <a:pt x="75107" y="26897"/>
                    <a:pt x="75107" y="26897"/>
                  </a:cubicBezTo>
                  <a:cubicBezTo>
                    <a:pt x="74136" y="24734"/>
                    <a:pt x="74136" y="24734"/>
                    <a:pt x="74136" y="24734"/>
                  </a:cubicBezTo>
                  <a:cubicBezTo>
                    <a:pt x="72069" y="24049"/>
                    <a:pt x="72069" y="24049"/>
                    <a:pt x="72069" y="24049"/>
                  </a:cubicBezTo>
                  <a:cubicBezTo>
                    <a:pt x="71875" y="23501"/>
                    <a:pt x="71875" y="23501"/>
                    <a:pt x="71875" y="23501"/>
                  </a:cubicBezTo>
                  <a:cubicBezTo>
                    <a:pt x="70834" y="22816"/>
                    <a:pt x="70834" y="22816"/>
                    <a:pt x="70834" y="22816"/>
                  </a:cubicBezTo>
                  <a:cubicBezTo>
                    <a:pt x="70418" y="24597"/>
                    <a:pt x="70418" y="24597"/>
                    <a:pt x="70418" y="24597"/>
                  </a:cubicBezTo>
                  <a:cubicBezTo>
                    <a:pt x="70695" y="26487"/>
                    <a:pt x="70695" y="26487"/>
                    <a:pt x="70695" y="26487"/>
                  </a:cubicBezTo>
                  <a:cubicBezTo>
                    <a:pt x="69114" y="27582"/>
                    <a:pt x="69114" y="27582"/>
                    <a:pt x="69114" y="27582"/>
                  </a:cubicBezTo>
                  <a:cubicBezTo>
                    <a:pt x="67047" y="26213"/>
                    <a:pt x="67047" y="26213"/>
                    <a:pt x="67047" y="26213"/>
                  </a:cubicBezTo>
                  <a:cubicBezTo>
                    <a:pt x="67047" y="25144"/>
                    <a:pt x="67047" y="25144"/>
                    <a:pt x="67047" y="25144"/>
                  </a:cubicBezTo>
                  <a:cubicBezTo>
                    <a:pt x="67324" y="24460"/>
                    <a:pt x="67324" y="24460"/>
                    <a:pt x="67324" y="24460"/>
                  </a:cubicBezTo>
                  <a:cubicBezTo>
                    <a:pt x="64910" y="23638"/>
                    <a:pt x="64910" y="23638"/>
                    <a:pt x="64910" y="23638"/>
                  </a:cubicBezTo>
                  <a:cubicBezTo>
                    <a:pt x="63468" y="24597"/>
                    <a:pt x="63468" y="24597"/>
                    <a:pt x="63468" y="24597"/>
                  </a:cubicBezTo>
                  <a:cubicBezTo>
                    <a:pt x="63260" y="26487"/>
                    <a:pt x="63260" y="26487"/>
                    <a:pt x="63260" y="26487"/>
                  </a:cubicBezTo>
                  <a:cubicBezTo>
                    <a:pt x="63121" y="23364"/>
                    <a:pt x="63121" y="23364"/>
                    <a:pt x="63121" y="23364"/>
                  </a:cubicBezTo>
                  <a:cubicBezTo>
                    <a:pt x="62843" y="22433"/>
                    <a:pt x="62843" y="22433"/>
                    <a:pt x="62843" y="22433"/>
                  </a:cubicBezTo>
                  <a:cubicBezTo>
                    <a:pt x="62649" y="23775"/>
                    <a:pt x="62649" y="23775"/>
                    <a:pt x="62649" y="23775"/>
                  </a:cubicBezTo>
                  <a:cubicBezTo>
                    <a:pt x="61123" y="22159"/>
                    <a:pt x="61123" y="22159"/>
                    <a:pt x="61123" y="22159"/>
                  </a:cubicBezTo>
                  <a:cubicBezTo>
                    <a:pt x="61539" y="23775"/>
                    <a:pt x="61539" y="23775"/>
                    <a:pt x="61539" y="23775"/>
                  </a:cubicBezTo>
                  <a:cubicBezTo>
                    <a:pt x="58030" y="26897"/>
                    <a:pt x="58030" y="26897"/>
                    <a:pt x="58030" y="26897"/>
                  </a:cubicBezTo>
                  <a:cubicBezTo>
                    <a:pt x="56448" y="30157"/>
                    <a:pt x="56448" y="30157"/>
                    <a:pt x="56448" y="30157"/>
                  </a:cubicBezTo>
                  <a:cubicBezTo>
                    <a:pt x="57891" y="25555"/>
                    <a:pt x="57891" y="25555"/>
                    <a:pt x="57891" y="25555"/>
                  </a:cubicBezTo>
                  <a:cubicBezTo>
                    <a:pt x="60721" y="21337"/>
                    <a:pt x="60721" y="21337"/>
                    <a:pt x="60721" y="21337"/>
                  </a:cubicBezTo>
                  <a:cubicBezTo>
                    <a:pt x="63537" y="14681"/>
                    <a:pt x="63537" y="14681"/>
                    <a:pt x="63537" y="14681"/>
                  </a:cubicBezTo>
                  <a:cubicBezTo>
                    <a:pt x="63052" y="9504"/>
                    <a:pt x="63052" y="9504"/>
                    <a:pt x="63052" y="9504"/>
                  </a:cubicBezTo>
                  <a:cubicBezTo>
                    <a:pt x="61470" y="6519"/>
                    <a:pt x="61470" y="6519"/>
                    <a:pt x="61470" y="6519"/>
                  </a:cubicBezTo>
                  <a:cubicBezTo>
                    <a:pt x="59209" y="6656"/>
                    <a:pt x="59209" y="6656"/>
                    <a:pt x="59209" y="6656"/>
                  </a:cubicBezTo>
                  <a:cubicBezTo>
                    <a:pt x="58723" y="8135"/>
                    <a:pt x="58723" y="8135"/>
                    <a:pt x="58723" y="8135"/>
                  </a:cubicBezTo>
                  <a:cubicBezTo>
                    <a:pt x="57544" y="8025"/>
                    <a:pt x="57544" y="8025"/>
                    <a:pt x="57544" y="8025"/>
                  </a:cubicBezTo>
                  <a:cubicBezTo>
                    <a:pt x="58793" y="4875"/>
                    <a:pt x="58793" y="4875"/>
                    <a:pt x="58793" y="4875"/>
                  </a:cubicBezTo>
                  <a:cubicBezTo>
                    <a:pt x="57475" y="4218"/>
                    <a:pt x="57475" y="4218"/>
                    <a:pt x="57475" y="4218"/>
                  </a:cubicBezTo>
                  <a:cubicBezTo>
                    <a:pt x="56517" y="4875"/>
                    <a:pt x="56517" y="4875"/>
                    <a:pt x="56517" y="4875"/>
                  </a:cubicBezTo>
                  <a:cubicBezTo>
                    <a:pt x="57683" y="2026"/>
                    <a:pt x="57683" y="2026"/>
                    <a:pt x="57683" y="2026"/>
                  </a:cubicBezTo>
                  <a:cubicBezTo>
                    <a:pt x="56309" y="0"/>
                    <a:pt x="56309" y="0"/>
                    <a:pt x="56309" y="0"/>
                  </a:cubicBezTo>
                  <a:cubicBezTo>
                    <a:pt x="55421" y="821"/>
                    <a:pt x="55421" y="821"/>
                    <a:pt x="55421" y="821"/>
                  </a:cubicBezTo>
                  <a:cubicBezTo>
                    <a:pt x="54034" y="5971"/>
                    <a:pt x="54034" y="5971"/>
                    <a:pt x="54034" y="5971"/>
                  </a:cubicBezTo>
                  <a:cubicBezTo>
                    <a:pt x="54312" y="7066"/>
                    <a:pt x="54312" y="7066"/>
                    <a:pt x="54312" y="7066"/>
                  </a:cubicBezTo>
                  <a:cubicBezTo>
                    <a:pt x="52453" y="8299"/>
                    <a:pt x="52453" y="8299"/>
                    <a:pt x="52453" y="8299"/>
                  </a:cubicBezTo>
                  <a:cubicBezTo>
                    <a:pt x="53077" y="11011"/>
                    <a:pt x="53077" y="11011"/>
                    <a:pt x="53077" y="11011"/>
                  </a:cubicBezTo>
                  <a:cubicBezTo>
                    <a:pt x="52314" y="9641"/>
                    <a:pt x="52314" y="9641"/>
                    <a:pt x="52314" y="9641"/>
                  </a:cubicBezTo>
                  <a:cubicBezTo>
                    <a:pt x="50316" y="11422"/>
                    <a:pt x="50316" y="11422"/>
                    <a:pt x="50316" y="11422"/>
                  </a:cubicBezTo>
                  <a:cubicBezTo>
                    <a:pt x="50039" y="9915"/>
                    <a:pt x="50039" y="9915"/>
                    <a:pt x="50039" y="9915"/>
                  </a:cubicBezTo>
                  <a:cubicBezTo>
                    <a:pt x="48194" y="10463"/>
                    <a:pt x="48194" y="10463"/>
                    <a:pt x="48194" y="10463"/>
                  </a:cubicBezTo>
                  <a:cubicBezTo>
                    <a:pt x="48665" y="11422"/>
                    <a:pt x="48665" y="11422"/>
                    <a:pt x="48665" y="11422"/>
                  </a:cubicBezTo>
                  <a:cubicBezTo>
                    <a:pt x="44809" y="14818"/>
                    <a:pt x="44809" y="14818"/>
                    <a:pt x="44809" y="14818"/>
                  </a:cubicBezTo>
                  <a:cubicBezTo>
                    <a:pt x="44337" y="16023"/>
                    <a:pt x="44337" y="16023"/>
                    <a:pt x="44337" y="16023"/>
                  </a:cubicBezTo>
                  <a:cubicBezTo>
                    <a:pt x="43852" y="16023"/>
                    <a:pt x="43852" y="16023"/>
                    <a:pt x="43852" y="16023"/>
                  </a:cubicBezTo>
                  <a:cubicBezTo>
                    <a:pt x="44268" y="17119"/>
                    <a:pt x="44268" y="17119"/>
                    <a:pt x="44268" y="17119"/>
                  </a:cubicBezTo>
                  <a:cubicBezTo>
                    <a:pt x="43643" y="18351"/>
                    <a:pt x="43643" y="18351"/>
                    <a:pt x="43643" y="18351"/>
                  </a:cubicBezTo>
                  <a:cubicBezTo>
                    <a:pt x="43019" y="17941"/>
                    <a:pt x="43019" y="17941"/>
                    <a:pt x="43019" y="17941"/>
                  </a:cubicBezTo>
                  <a:cubicBezTo>
                    <a:pt x="43505" y="19420"/>
                    <a:pt x="43505" y="19420"/>
                    <a:pt x="43505" y="19420"/>
                  </a:cubicBezTo>
                  <a:cubicBezTo>
                    <a:pt x="43019" y="20104"/>
                    <a:pt x="43019" y="20104"/>
                    <a:pt x="43019" y="20104"/>
                  </a:cubicBezTo>
                  <a:cubicBezTo>
                    <a:pt x="43921" y="22268"/>
                    <a:pt x="43921" y="22268"/>
                    <a:pt x="43921" y="22268"/>
                  </a:cubicBezTo>
                  <a:cubicBezTo>
                    <a:pt x="42617" y="23912"/>
                    <a:pt x="42617" y="23912"/>
                    <a:pt x="42617" y="23912"/>
                  </a:cubicBezTo>
                  <a:cubicBezTo>
                    <a:pt x="42201" y="23501"/>
                    <a:pt x="42201" y="23501"/>
                    <a:pt x="42201" y="23501"/>
                  </a:cubicBezTo>
                  <a:cubicBezTo>
                    <a:pt x="38968" y="24323"/>
                    <a:pt x="38968" y="24323"/>
                    <a:pt x="38968" y="24323"/>
                  </a:cubicBezTo>
                  <a:cubicBezTo>
                    <a:pt x="39579" y="29883"/>
                    <a:pt x="39579" y="29883"/>
                    <a:pt x="39579" y="29883"/>
                  </a:cubicBezTo>
                  <a:cubicBezTo>
                    <a:pt x="40619" y="31116"/>
                    <a:pt x="40619" y="31116"/>
                    <a:pt x="40619" y="31116"/>
                  </a:cubicBezTo>
                  <a:cubicBezTo>
                    <a:pt x="40342" y="31800"/>
                    <a:pt x="40342" y="31800"/>
                    <a:pt x="40342" y="31800"/>
                  </a:cubicBezTo>
                  <a:cubicBezTo>
                    <a:pt x="41368" y="32622"/>
                    <a:pt x="41368" y="32622"/>
                    <a:pt x="41368" y="32622"/>
                  </a:cubicBezTo>
                  <a:cubicBezTo>
                    <a:pt x="41507" y="34923"/>
                    <a:pt x="41507" y="34923"/>
                    <a:pt x="41507" y="34923"/>
                  </a:cubicBezTo>
                  <a:cubicBezTo>
                    <a:pt x="41160" y="36019"/>
                    <a:pt x="41160" y="36019"/>
                    <a:pt x="41160" y="36019"/>
                  </a:cubicBezTo>
                  <a:cubicBezTo>
                    <a:pt x="41646" y="39415"/>
                    <a:pt x="41646" y="39415"/>
                    <a:pt x="41646" y="39415"/>
                  </a:cubicBezTo>
                  <a:cubicBezTo>
                    <a:pt x="41105" y="40073"/>
                    <a:pt x="41105" y="40073"/>
                    <a:pt x="41105" y="40073"/>
                  </a:cubicBezTo>
                  <a:cubicBezTo>
                    <a:pt x="41160" y="40894"/>
                    <a:pt x="41160" y="40894"/>
                    <a:pt x="41160" y="40894"/>
                  </a:cubicBezTo>
                  <a:cubicBezTo>
                    <a:pt x="40342" y="39963"/>
                    <a:pt x="40342" y="39963"/>
                    <a:pt x="40342" y="39963"/>
                  </a:cubicBezTo>
                  <a:cubicBezTo>
                    <a:pt x="40342" y="35471"/>
                    <a:pt x="40342" y="35471"/>
                    <a:pt x="40342" y="35471"/>
                  </a:cubicBezTo>
                  <a:cubicBezTo>
                    <a:pt x="41105" y="33553"/>
                    <a:pt x="41105" y="33553"/>
                    <a:pt x="41105" y="33553"/>
                  </a:cubicBezTo>
                  <a:cubicBezTo>
                    <a:pt x="40827" y="33143"/>
                    <a:pt x="40827" y="33143"/>
                    <a:pt x="40827" y="33143"/>
                  </a:cubicBezTo>
                  <a:cubicBezTo>
                    <a:pt x="39926" y="33553"/>
                    <a:pt x="39926" y="33553"/>
                    <a:pt x="39926" y="33553"/>
                  </a:cubicBezTo>
                  <a:cubicBezTo>
                    <a:pt x="39176" y="31664"/>
                    <a:pt x="39176" y="31664"/>
                    <a:pt x="39176" y="31664"/>
                  </a:cubicBezTo>
                  <a:cubicBezTo>
                    <a:pt x="38067" y="30294"/>
                    <a:pt x="38067" y="30294"/>
                    <a:pt x="38067" y="30294"/>
                  </a:cubicBezTo>
                  <a:cubicBezTo>
                    <a:pt x="36901" y="31390"/>
                    <a:pt x="36901" y="31390"/>
                    <a:pt x="36901" y="31390"/>
                  </a:cubicBezTo>
                  <a:cubicBezTo>
                    <a:pt x="37456" y="32074"/>
                    <a:pt x="37456" y="32074"/>
                    <a:pt x="37456" y="32074"/>
                  </a:cubicBezTo>
                  <a:cubicBezTo>
                    <a:pt x="36485" y="33417"/>
                    <a:pt x="36485" y="33417"/>
                    <a:pt x="36485" y="33417"/>
                  </a:cubicBezTo>
                  <a:cubicBezTo>
                    <a:pt x="36000" y="32485"/>
                    <a:pt x="36000" y="32485"/>
                    <a:pt x="36000" y="32485"/>
                  </a:cubicBezTo>
                  <a:cubicBezTo>
                    <a:pt x="36069" y="33827"/>
                    <a:pt x="36069" y="33827"/>
                    <a:pt x="36069" y="33827"/>
                  </a:cubicBezTo>
                  <a:cubicBezTo>
                    <a:pt x="37109" y="35060"/>
                    <a:pt x="37109" y="35060"/>
                    <a:pt x="37109" y="35060"/>
                  </a:cubicBezTo>
                  <a:cubicBezTo>
                    <a:pt x="37720" y="37087"/>
                    <a:pt x="37720" y="37087"/>
                    <a:pt x="37720" y="37087"/>
                  </a:cubicBezTo>
                  <a:cubicBezTo>
                    <a:pt x="36971" y="35882"/>
                    <a:pt x="36971" y="35882"/>
                    <a:pt x="36971" y="35882"/>
                  </a:cubicBezTo>
                  <a:cubicBezTo>
                    <a:pt x="35722" y="35608"/>
                    <a:pt x="35722" y="35608"/>
                    <a:pt x="35722" y="35608"/>
                  </a:cubicBezTo>
                  <a:cubicBezTo>
                    <a:pt x="35250" y="34512"/>
                    <a:pt x="35250" y="34512"/>
                    <a:pt x="35250" y="34512"/>
                  </a:cubicBezTo>
                  <a:cubicBezTo>
                    <a:pt x="35250" y="31664"/>
                    <a:pt x="35250" y="31664"/>
                    <a:pt x="35250" y="31664"/>
                  </a:cubicBezTo>
                  <a:cubicBezTo>
                    <a:pt x="35597" y="30705"/>
                    <a:pt x="35597" y="30705"/>
                    <a:pt x="35597" y="30705"/>
                  </a:cubicBezTo>
                  <a:cubicBezTo>
                    <a:pt x="35042" y="27856"/>
                    <a:pt x="35042" y="27856"/>
                    <a:pt x="35042" y="27856"/>
                  </a:cubicBezTo>
                  <a:cubicBezTo>
                    <a:pt x="34834" y="28267"/>
                    <a:pt x="34834" y="28267"/>
                    <a:pt x="34834" y="28267"/>
                  </a:cubicBezTo>
                  <a:cubicBezTo>
                    <a:pt x="35112" y="29883"/>
                    <a:pt x="35112" y="29883"/>
                    <a:pt x="35112" y="29883"/>
                  </a:cubicBezTo>
                  <a:cubicBezTo>
                    <a:pt x="35112" y="30020"/>
                    <a:pt x="35112" y="30020"/>
                    <a:pt x="35112" y="30020"/>
                  </a:cubicBezTo>
                  <a:cubicBezTo>
                    <a:pt x="34626" y="31800"/>
                    <a:pt x="34626" y="31800"/>
                    <a:pt x="34626" y="31800"/>
                  </a:cubicBezTo>
                  <a:lnTo>
                    <a:pt x="34626" y="31800"/>
                  </a:lnTo>
                  <a:cubicBezTo>
                    <a:pt x="33794" y="32759"/>
                    <a:pt x="33794" y="32759"/>
                    <a:pt x="33794" y="32759"/>
                  </a:cubicBezTo>
                  <a:cubicBezTo>
                    <a:pt x="33738" y="33964"/>
                    <a:pt x="33738" y="33964"/>
                    <a:pt x="33738" y="33964"/>
                  </a:cubicBezTo>
                  <a:cubicBezTo>
                    <a:pt x="34695" y="38183"/>
                    <a:pt x="34695" y="38183"/>
                    <a:pt x="34695" y="38183"/>
                  </a:cubicBezTo>
                  <a:cubicBezTo>
                    <a:pt x="34002" y="41853"/>
                    <a:pt x="34002" y="41853"/>
                    <a:pt x="34002" y="41853"/>
                  </a:cubicBezTo>
                  <a:cubicBezTo>
                    <a:pt x="34279" y="43086"/>
                    <a:pt x="34279" y="43086"/>
                    <a:pt x="34279" y="43086"/>
                  </a:cubicBezTo>
                  <a:lnTo>
                    <a:pt x="34279" y="43086"/>
                  </a:lnTo>
                  <a:cubicBezTo>
                    <a:pt x="34210" y="44565"/>
                    <a:pt x="34210" y="44565"/>
                    <a:pt x="34210" y="44565"/>
                  </a:cubicBezTo>
                  <a:cubicBezTo>
                    <a:pt x="35181" y="44702"/>
                    <a:pt x="35181" y="44702"/>
                    <a:pt x="35181" y="44702"/>
                  </a:cubicBezTo>
                  <a:cubicBezTo>
                    <a:pt x="35653" y="43880"/>
                    <a:pt x="35653" y="43880"/>
                    <a:pt x="35653" y="43880"/>
                  </a:cubicBezTo>
                  <a:cubicBezTo>
                    <a:pt x="37109" y="45660"/>
                    <a:pt x="37109" y="45660"/>
                    <a:pt x="37109" y="45660"/>
                  </a:cubicBezTo>
                  <a:cubicBezTo>
                    <a:pt x="37373" y="48098"/>
                    <a:pt x="37373" y="48098"/>
                    <a:pt x="37373" y="48098"/>
                  </a:cubicBezTo>
                  <a:cubicBezTo>
                    <a:pt x="37040" y="48509"/>
                    <a:pt x="37040" y="48509"/>
                    <a:pt x="37040" y="48509"/>
                  </a:cubicBezTo>
                  <a:cubicBezTo>
                    <a:pt x="36971" y="50152"/>
                    <a:pt x="36971" y="50152"/>
                    <a:pt x="36971" y="50152"/>
                  </a:cubicBezTo>
                  <a:cubicBezTo>
                    <a:pt x="38136" y="50837"/>
                    <a:pt x="38136" y="50837"/>
                    <a:pt x="38136" y="50837"/>
                  </a:cubicBezTo>
                  <a:cubicBezTo>
                    <a:pt x="37040" y="50947"/>
                    <a:pt x="37040" y="50947"/>
                    <a:pt x="37040" y="50947"/>
                  </a:cubicBezTo>
                  <a:cubicBezTo>
                    <a:pt x="36554" y="50152"/>
                    <a:pt x="36554" y="50152"/>
                    <a:pt x="36554" y="50152"/>
                  </a:cubicBezTo>
                  <a:cubicBezTo>
                    <a:pt x="36554" y="50015"/>
                    <a:pt x="36554" y="50015"/>
                    <a:pt x="36554" y="50015"/>
                  </a:cubicBezTo>
                  <a:cubicBezTo>
                    <a:pt x="36624" y="46756"/>
                    <a:pt x="36624" y="46756"/>
                    <a:pt x="36624" y="46756"/>
                  </a:cubicBezTo>
                  <a:cubicBezTo>
                    <a:pt x="36208" y="45249"/>
                    <a:pt x="36208" y="45249"/>
                    <a:pt x="36208" y="45249"/>
                  </a:cubicBezTo>
                  <a:cubicBezTo>
                    <a:pt x="34626" y="46345"/>
                    <a:pt x="34626" y="46345"/>
                    <a:pt x="34626" y="46345"/>
                  </a:cubicBezTo>
                  <a:cubicBezTo>
                    <a:pt x="34904" y="50152"/>
                    <a:pt x="34904" y="50152"/>
                    <a:pt x="34904" y="50152"/>
                  </a:cubicBezTo>
                  <a:cubicBezTo>
                    <a:pt x="34210" y="51632"/>
                    <a:pt x="34210" y="51632"/>
                    <a:pt x="34210" y="51632"/>
                  </a:cubicBezTo>
                  <a:cubicBezTo>
                    <a:pt x="34141" y="53001"/>
                    <a:pt x="34141" y="53001"/>
                    <a:pt x="34141" y="53001"/>
                  </a:cubicBezTo>
                  <a:cubicBezTo>
                    <a:pt x="33114" y="54343"/>
                    <a:pt x="33114" y="54343"/>
                    <a:pt x="33114" y="54343"/>
                  </a:cubicBezTo>
                  <a:cubicBezTo>
                    <a:pt x="32906" y="55713"/>
                    <a:pt x="32906" y="55713"/>
                    <a:pt x="32906" y="55713"/>
                  </a:cubicBezTo>
                  <a:cubicBezTo>
                    <a:pt x="31255" y="55165"/>
                    <a:pt x="31255" y="55165"/>
                    <a:pt x="31255" y="55165"/>
                  </a:cubicBezTo>
                  <a:cubicBezTo>
                    <a:pt x="31116" y="53549"/>
                    <a:pt x="31116" y="53549"/>
                    <a:pt x="31116" y="53549"/>
                  </a:cubicBezTo>
                  <a:cubicBezTo>
                    <a:pt x="31602" y="53823"/>
                    <a:pt x="31602" y="53823"/>
                    <a:pt x="31602" y="53823"/>
                  </a:cubicBezTo>
                  <a:cubicBezTo>
                    <a:pt x="32836" y="52590"/>
                    <a:pt x="32836" y="52590"/>
                    <a:pt x="32836" y="52590"/>
                  </a:cubicBezTo>
                  <a:cubicBezTo>
                    <a:pt x="33669" y="50015"/>
                    <a:pt x="33669" y="50015"/>
                    <a:pt x="33669" y="50015"/>
                  </a:cubicBezTo>
                  <a:cubicBezTo>
                    <a:pt x="33530" y="48235"/>
                    <a:pt x="33530" y="48235"/>
                    <a:pt x="33530" y="48235"/>
                  </a:cubicBezTo>
                  <a:cubicBezTo>
                    <a:pt x="33600" y="48235"/>
                    <a:pt x="33600" y="48235"/>
                    <a:pt x="33600" y="48235"/>
                  </a:cubicBezTo>
                  <a:cubicBezTo>
                    <a:pt x="33794" y="46619"/>
                    <a:pt x="33794" y="46619"/>
                    <a:pt x="33794" y="46619"/>
                  </a:cubicBezTo>
                  <a:cubicBezTo>
                    <a:pt x="33114" y="44702"/>
                    <a:pt x="33114" y="44702"/>
                    <a:pt x="33114" y="44702"/>
                  </a:cubicBezTo>
                  <a:cubicBezTo>
                    <a:pt x="33322" y="41579"/>
                    <a:pt x="33322" y="41579"/>
                    <a:pt x="33322" y="41579"/>
                  </a:cubicBezTo>
                  <a:cubicBezTo>
                    <a:pt x="33045" y="39689"/>
                    <a:pt x="33045" y="39689"/>
                    <a:pt x="33045" y="39689"/>
                  </a:cubicBezTo>
                  <a:cubicBezTo>
                    <a:pt x="33322" y="39141"/>
                    <a:pt x="33322" y="39141"/>
                    <a:pt x="33322" y="39141"/>
                  </a:cubicBezTo>
                  <a:cubicBezTo>
                    <a:pt x="33253" y="35608"/>
                    <a:pt x="33253" y="35608"/>
                    <a:pt x="33253" y="35608"/>
                  </a:cubicBezTo>
                  <a:cubicBezTo>
                    <a:pt x="32490" y="33827"/>
                    <a:pt x="32490" y="33827"/>
                    <a:pt x="32490" y="33827"/>
                  </a:cubicBezTo>
                  <a:cubicBezTo>
                    <a:pt x="32906" y="33143"/>
                    <a:pt x="32906" y="33143"/>
                    <a:pt x="32906" y="33143"/>
                  </a:cubicBezTo>
                  <a:cubicBezTo>
                    <a:pt x="33322" y="28404"/>
                    <a:pt x="33322" y="28404"/>
                    <a:pt x="33322" y="28404"/>
                  </a:cubicBezTo>
                  <a:cubicBezTo>
                    <a:pt x="32420" y="27445"/>
                    <a:pt x="32420" y="27445"/>
                    <a:pt x="32420" y="27445"/>
                  </a:cubicBezTo>
                  <a:cubicBezTo>
                    <a:pt x="30978" y="27582"/>
                    <a:pt x="30978" y="27582"/>
                    <a:pt x="30978" y="27582"/>
                  </a:cubicBezTo>
                  <a:cubicBezTo>
                    <a:pt x="30159" y="33143"/>
                    <a:pt x="30159" y="33143"/>
                    <a:pt x="30159" y="33143"/>
                  </a:cubicBezTo>
                  <a:cubicBezTo>
                    <a:pt x="28980" y="35471"/>
                    <a:pt x="28980" y="35471"/>
                    <a:pt x="28980" y="35471"/>
                  </a:cubicBezTo>
                  <a:cubicBezTo>
                    <a:pt x="29188" y="36156"/>
                    <a:pt x="29188" y="36156"/>
                    <a:pt x="29188" y="36156"/>
                  </a:cubicBezTo>
                  <a:cubicBezTo>
                    <a:pt x="28910" y="37498"/>
                    <a:pt x="28910" y="37498"/>
                    <a:pt x="28910" y="37498"/>
                  </a:cubicBezTo>
                  <a:cubicBezTo>
                    <a:pt x="29396" y="37498"/>
                    <a:pt x="29396" y="37498"/>
                    <a:pt x="29396" y="37498"/>
                  </a:cubicBezTo>
                  <a:cubicBezTo>
                    <a:pt x="29119" y="42675"/>
                    <a:pt x="29119" y="42675"/>
                    <a:pt x="29119" y="42675"/>
                  </a:cubicBezTo>
                  <a:cubicBezTo>
                    <a:pt x="29882" y="42675"/>
                    <a:pt x="29882" y="42675"/>
                    <a:pt x="29882" y="42675"/>
                  </a:cubicBezTo>
                  <a:cubicBezTo>
                    <a:pt x="30700" y="45797"/>
                    <a:pt x="30700" y="45797"/>
                    <a:pt x="30700" y="45797"/>
                  </a:cubicBezTo>
                  <a:cubicBezTo>
                    <a:pt x="30090" y="48509"/>
                    <a:pt x="30090" y="48509"/>
                    <a:pt x="30090" y="48509"/>
                  </a:cubicBezTo>
                  <a:cubicBezTo>
                    <a:pt x="29951" y="47167"/>
                    <a:pt x="29951" y="47167"/>
                    <a:pt x="29951" y="47167"/>
                  </a:cubicBezTo>
                  <a:cubicBezTo>
                    <a:pt x="27052" y="42949"/>
                    <a:pt x="27052" y="42949"/>
                    <a:pt x="27052" y="42949"/>
                  </a:cubicBezTo>
                  <a:cubicBezTo>
                    <a:pt x="24707" y="41716"/>
                    <a:pt x="24707" y="41716"/>
                    <a:pt x="24707" y="41716"/>
                  </a:cubicBezTo>
                  <a:cubicBezTo>
                    <a:pt x="24305" y="42538"/>
                    <a:pt x="24305" y="42538"/>
                    <a:pt x="24305" y="42538"/>
                  </a:cubicBezTo>
                  <a:cubicBezTo>
                    <a:pt x="24707" y="45112"/>
                    <a:pt x="24707" y="45112"/>
                    <a:pt x="24707" y="45112"/>
                  </a:cubicBezTo>
                  <a:cubicBezTo>
                    <a:pt x="24027" y="46482"/>
                    <a:pt x="24027" y="46482"/>
                    <a:pt x="24027" y="46482"/>
                  </a:cubicBezTo>
                  <a:cubicBezTo>
                    <a:pt x="23611" y="47961"/>
                    <a:pt x="23611" y="47961"/>
                    <a:pt x="23611" y="47961"/>
                  </a:cubicBezTo>
                  <a:cubicBezTo>
                    <a:pt x="23264" y="46482"/>
                    <a:pt x="23264" y="46482"/>
                    <a:pt x="23264" y="46482"/>
                  </a:cubicBezTo>
                  <a:cubicBezTo>
                    <a:pt x="23472" y="46071"/>
                    <a:pt x="23472" y="46071"/>
                    <a:pt x="23472" y="46071"/>
                  </a:cubicBezTo>
                  <a:cubicBezTo>
                    <a:pt x="23056" y="44702"/>
                    <a:pt x="23056" y="44702"/>
                    <a:pt x="23056" y="44702"/>
                  </a:cubicBezTo>
                  <a:cubicBezTo>
                    <a:pt x="21613" y="47030"/>
                    <a:pt x="21613" y="47030"/>
                    <a:pt x="21613" y="47030"/>
                  </a:cubicBezTo>
                  <a:cubicBezTo>
                    <a:pt x="21072" y="46756"/>
                    <a:pt x="21072" y="46756"/>
                    <a:pt x="21072" y="46756"/>
                  </a:cubicBezTo>
                  <a:cubicBezTo>
                    <a:pt x="20240" y="48646"/>
                    <a:pt x="20240" y="48646"/>
                    <a:pt x="20240" y="48646"/>
                  </a:cubicBezTo>
                  <a:cubicBezTo>
                    <a:pt x="19824" y="47961"/>
                    <a:pt x="19824" y="47961"/>
                    <a:pt x="19824" y="47961"/>
                  </a:cubicBezTo>
                  <a:cubicBezTo>
                    <a:pt x="19546" y="47961"/>
                    <a:pt x="19546" y="47961"/>
                    <a:pt x="19546" y="47961"/>
                  </a:cubicBezTo>
                  <a:cubicBezTo>
                    <a:pt x="19408" y="45249"/>
                    <a:pt x="19408" y="45249"/>
                    <a:pt x="19408" y="45249"/>
                  </a:cubicBezTo>
                  <a:cubicBezTo>
                    <a:pt x="18867" y="46756"/>
                    <a:pt x="18867" y="46756"/>
                    <a:pt x="18867" y="46756"/>
                  </a:cubicBezTo>
                  <a:cubicBezTo>
                    <a:pt x="18658" y="46482"/>
                    <a:pt x="18658" y="46482"/>
                    <a:pt x="18658" y="46482"/>
                  </a:cubicBezTo>
                  <a:cubicBezTo>
                    <a:pt x="18520" y="47550"/>
                    <a:pt x="18520" y="47550"/>
                    <a:pt x="18520" y="47550"/>
                  </a:cubicBezTo>
                  <a:cubicBezTo>
                    <a:pt x="18034" y="47030"/>
                    <a:pt x="18034" y="47030"/>
                    <a:pt x="18034" y="47030"/>
                  </a:cubicBezTo>
                  <a:cubicBezTo>
                    <a:pt x="15079" y="50947"/>
                    <a:pt x="15079" y="50947"/>
                    <a:pt x="15079" y="50947"/>
                  </a:cubicBezTo>
                  <a:cubicBezTo>
                    <a:pt x="14941" y="53138"/>
                    <a:pt x="14941" y="53138"/>
                    <a:pt x="14941" y="53138"/>
                  </a:cubicBezTo>
                  <a:cubicBezTo>
                    <a:pt x="13636" y="53823"/>
                    <a:pt x="13636" y="53823"/>
                    <a:pt x="13636" y="53823"/>
                  </a:cubicBezTo>
                  <a:cubicBezTo>
                    <a:pt x="12804" y="50700"/>
                    <a:pt x="12804" y="50700"/>
                    <a:pt x="12804" y="50700"/>
                  </a:cubicBezTo>
                  <a:cubicBezTo>
                    <a:pt x="14039" y="49605"/>
                    <a:pt x="14039" y="49605"/>
                    <a:pt x="14039" y="49605"/>
                  </a:cubicBezTo>
                  <a:cubicBezTo>
                    <a:pt x="13498" y="47030"/>
                    <a:pt x="13498" y="47030"/>
                    <a:pt x="13498" y="47030"/>
                  </a:cubicBezTo>
                  <a:cubicBezTo>
                    <a:pt x="11639" y="46482"/>
                    <a:pt x="11639" y="46482"/>
                    <a:pt x="11639" y="46482"/>
                  </a:cubicBezTo>
                  <a:cubicBezTo>
                    <a:pt x="12319" y="47550"/>
                    <a:pt x="12319" y="47550"/>
                    <a:pt x="12319" y="47550"/>
                  </a:cubicBezTo>
                  <a:cubicBezTo>
                    <a:pt x="12124" y="52042"/>
                    <a:pt x="12124" y="52042"/>
                    <a:pt x="12124" y="52042"/>
                  </a:cubicBezTo>
                  <a:cubicBezTo>
                    <a:pt x="12527" y="52453"/>
                    <a:pt x="12527" y="52453"/>
                    <a:pt x="12527" y="52453"/>
                  </a:cubicBezTo>
                  <a:cubicBezTo>
                    <a:pt x="12319" y="57082"/>
                    <a:pt x="12319" y="57082"/>
                    <a:pt x="12319" y="57082"/>
                  </a:cubicBezTo>
                  <a:cubicBezTo>
                    <a:pt x="10876" y="54508"/>
                    <a:pt x="10876" y="54508"/>
                    <a:pt x="10876" y="54508"/>
                  </a:cubicBezTo>
                  <a:cubicBezTo>
                    <a:pt x="9710" y="56671"/>
                    <a:pt x="9710" y="56671"/>
                    <a:pt x="9710" y="56671"/>
                  </a:cubicBezTo>
                  <a:cubicBezTo>
                    <a:pt x="9156" y="58288"/>
                    <a:pt x="9156" y="58288"/>
                    <a:pt x="9156" y="58288"/>
                  </a:cubicBezTo>
                  <a:cubicBezTo>
                    <a:pt x="10127" y="62232"/>
                    <a:pt x="10127" y="62232"/>
                    <a:pt x="10127" y="62232"/>
                  </a:cubicBezTo>
                  <a:cubicBezTo>
                    <a:pt x="8268" y="60753"/>
                    <a:pt x="8268" y="60753"/>
                    <a:pt x="8268" y="60753"/>
                  </a:cubicBezTo>
                  <a:cubicBezTo>
                    <a:pt x="7921" y="61574"/>
                    <a:pt x="7921" y="61574"/>
                    <a:pt x="7921" y="61574"/>
                  </a:cubicBezTo>
                  <a:cubicBezTo>
                    <a:pt x="7574" y="59931"/>
                    <a:pt x="7574" y="59931"/>
                    <a:pt x="7574" y="59931"/>
                  </a:cubicBezTo>
                  <a:cubicBezTo>
                    <a:pt x="7019" y="59383"/>
                    <a:pt x="7019" y="59383"/>
                    <a:pt x="7019" y="59383"/>
                  </a:cubicBezTo>
                  <a:cubicBezTo>
                    <a:pt x="6742" y="60479"/>
                    <a:pt x="6742" y="60479"/>
                    <a:pt x="6742" y="60479"/>
                  </a:cubicBezTo>
                  <a:cubicBezTo>
                    <a:pt x="7297" y="62095"/>
                    <a:pt x="7297" y="62095"/>
                    <a:pt x="7297" y="62095"/>
                  </a:cubicBezTo>
                  <a:cubicBezTo>
                    <a:pt x="7713" y="61821"/>
                    <a:pt x="7713" y="61821"/>
                    <a:pt x="7713" y="61821"/>
                  </a:cubicBezTo>
                  <a:cubicBezTo>
                    <a:pt x="8060" y="63738"/>
                    <a:pt x="8060" y="63738"/>
                    <a:pt x="8060" y="63738"/>
                  </a:cubicBezTo>
                  <a:cubicBezTo>
                    <a:pt x="7366" y="64149"/>
                    <a:pt x="7366" y="64149"/>
                    <a:pt x="7366" y="64149"/>
                  </a:cubicBezTo>
                  <a:cubicBezTo>
                    <a:pt x="6062" y="62232"/>
                    <a:pt x="6062" y="62232"/>
                    <a:pt x="6062" y="62232"/>
                  </a:cubicBezTo>
                  <a:cubicBezTo>
                    <a:pt x="5715" y="62369"/>
                    <a:pt x="5715" y="62369"/>
                    <a:pt x="5715" y="62369"/>
                  </a:cubicBezTo>
                  <a:cubicBezTo>
                    <a:pt x="5299" y="61684"/>
                    <a:pt x="5299" y="61684"/>
                    <a:pt x="5299" y="61684"/>
                  </a:cubicBezTo>
                  <a:lnTo>
                    <a:pt x="5299" y="61684"/>
                  </a:lnTo>
                  <a:cubicBezTo>
                    <a:pt x="5021" y="58698"/>
                    <a:pt x="5021" y="58698"/>
                    <a:pt x="5021" y="58698"/>
                  </a:cubicBezTo>
                  <a:cubicBezTo>
                    <a:pt x="5299" y="58288"/>
                    <a:pt x="5299" y="58288"/>
                    <a:pt x="5299" y="58288"/>
                  </a:cubicBezTo>
                  <a:cubicBezTo>
                    <a:pt x="5160" y="56124"/>
                    <a:pt x="5160" y="56124"/>
                    <a:pt x="5160" y="56124"/>
                  </a:cubicBezTo>
                  <a:cubicBezTo>
                    <a:pt x="3787" y="54234"/>
                    <a:pt x="3787" y="54234"/>
                    <a:pt x="3787" y="54234"/>
                  </a:cubicBezTo>
                  <a:cubicBezTo>
                    <a:pt x="3301" y="52042"/>
                    <a:pt x="3301" y="52042"/>
                    <a:pt x="3301" y="52042"/>
                  </a:cubicBezTo>
                  <a:cubicBezTo>
                    <a:pt x="3926" y="52316"/>
                    <a:pt x="3926" y="52316"/>
                    <a:pt x="3926" y="52316"/>
                  </a:cubicBezTo>
                  <a:lnTo>
                    <a:pt x="3926" y="52316"/>
                  </a:lnTo>
                  <a:cubicBezTo>
                    <a:pt x="4619" y="53823"/>
                    <a:pt x="4619" y="53823"/>
                    <a:pt x="4619" y="53823"/>
                  </a:cubicBezTo>
                  <a:cubicBezTo>
                    <a:pt x="8129" y="56124"/>
                    <a:pt x="8129" y="56124"/>
                    <a:pt x="8129" y="56124"/>
                  </a:cubicBezTo>
                  <a:cubicBezTo>
                    <a:pt x="9572" y="55028"/>
                    <a:pt x="9572" y="55028"/>
                    <a:pt x="9572" y="55028"/>
                  </a:cubicBezTo>
                  <a:cubicBezTo>
                    <a:pt x="10265" y="52316"/>
                    <a:pt x="10265" y="52316"/>
                    <a:pt x="10265" y="52316"/>
                  </a:cubicBezTo>
                  <a:cubicBezTo>
                    <a:pt x="9780" y="49879"/>
                    <a:pt x="9780" y="49879"/>
                    <a:pt x="9780" y="49879"/>
                  </a:cubicBezTo>
                  <a:cubicBezTo>
                    <a:pt x="9572" y="50015"/>
                    <a:pt x="9572" y="50015"/>
                    <a:pt x="9572" y="50015"/>
                  </a:cubicBezTo>
                  <a:cubicBezTo>
                    <a:pt x="9017" y="48646"/>
                    <a:pt x="9017" y="48646"/>
                    <a:pt x="9017" y="48646"/>
                  </a:cubicBezTo>
                  <a:cubicBezTo>
                    <a:pt x="5784" y="44017"/>
                    <a:pt x="5784" y="44017"/>
                    <a:pt x="5784" y="44017"/>
                  </a:cubicBezTo>
                  <a:cubicBezTo>
                    <a:pt x="5576" y="44291"/>
                    <a:pt x="5576" y="44291"/>
                    <a:pt x="5576" y="44291"/>
                  </a:cubicBezTo>
                  <a:cubicBezTo>
                    <a:pt x="5507" y="44291"/>
                    <a:pt x="5507" y="44291"/>
                    <a:pt x="5507" y="44291"/>
                  </a:cubicBezTo>
                  <a:cubicBezTo>
                    <a:pt x="3301" y="42675"/>
                    <a:pt x="3301" y="42675"/>
                    <a:pt x="3301" y="42675"/>
                  </a:cubicBezTo>
                  <a:cubicBezTo>
                    <a:pt x="3371" y="41990"/>
                    <a:pt x="3371" y="41990"/>
                    <a:pt x="3371" y="41990"/>
                  </a:cubicBezTo>
                  <a:cubicBezTo>
                    <a:pt x="2621" y="41853"/>
                    <a:pt x="2621" y="41853"/>
                    <a:pt x="2621" y="41853"/>
                  </a:cubicBezTo>
                  <a:cubicBezTo>
                    <a:pt x="2621" y="42538"/>
                    <a:pt x="2621" y="42538"/>
                    <a:pt x="2621" y="42538"/>
                  </a:cubicBezTo>
                  <a:cubicBezTo>
                    <a:pt x="1997" y="43086"/>
                    <a:pt x="1997" y="43086"/>
                    <a:pt x="1997" y="43086"/>
                  </a:cubicBezTo>
                  <a:cubicBezTo>
                    <a:pt x="1179" y="45112"/>
                    <a:pt x="1179" y="45112"/>
                    <a:pt x="1179" y="45112"/>
                  </a:cubicBezTo>
                  <a:cubicBezTo>
                    <a:pt x="1179" y="44976"/>
                    <a:pt x="1179" y="44976"/>
                    <a:pt x="1179" y="44976"/>
                  </a:cubicBezTo>
                  <a:cubicBezTo>
                    <a:pt x="832" y="45523"/>
                    <a:pt x="832" y="45523"/>
                    <a:pt x="832" y="45523"/>
                  </a:cubicBezTo>
                  <a:cubicBezTo>
                    <a:pt x="832" y="47824"/>
                    <a:pt x="832" y="47824"/>
                    <a:pt x="832" y="47824"/>
                  </a:cubicBezTo>
                  <a:cubicBezTo>
                    <a:pt x="1512" y="48372"/>
                    <a:pt x="1512" y="48372"/>
                    <a:pt x="1512" y="48372"/>
                  </a:cubicBezTo>
                  <a:lnTo>
                    <a:pt x="1512" y="48372"/>
                  </a:lnTo>
                  <a:cubicBezTo>
                    <a:pt x="1928" y="50700"/>
                    <a:pt x="1928" y="50700"/>
                    <a:pt x="1928" y="50700"/>
                  </a:cubicBezTo>
                  <a:cubicBezTo>
                    <a:pt x="1304" y="53138"/>
                    <a:pt x="1304" y="53138"/>
                    <a:pt x="1304" y="53138"/>
                  </a:cubicBezTo>
                  <a:cubicBezTo>
                    <a:pt x="1997" y="57219"/>
                    <a:pt x="1997" y="57219"/>
                    <a:pt x="1997" y="57219"/>
                  </a:cubicBezTo>
                  <a:cubicBezTo>
                    <a:pt x="1789" y="60205"/>
                    <a:pt x="1789" y="60205"/>
                    <a:pt x="1789" y="60205"/>
                  </a:cubicBezTo>
                  <a:cubicBezTo>
                    <a:pt x="2483" y="62917"/>
                    <a:pt x="2483" y="62917"/>
                    <a:pt x="2483" y="62917"/>
                  </a:cubicBezTo>
                  <a:cubicBezTo>
                    <a:pt x="1997" y="64286"/>
                    <a:pt x="1997" y="64286"/>
                    <a:pt x="1997" y="64286"/>
                  </a:cubicBezTo>
                  <a:cubicBezTo>
                    <a:pt x="3038" y="66587"/>
                    <a:pt x="3038" y="66587"/>
                    <a:pt x="3038" y="66587"/>
                  </a:cubicBezTo>
                  <a:cubicBezTo>
                    <a:pt x="2067" y="70394"/>
                    <a:pt x="2067" y="70394"/>
                    <a:pt x="2067" y="70394"/>
                  </a:cubicBezTo>
                  <a:cubicBezTo>
                    <a:pt x="346" y="73791"/>
                    <a:pt x="346" y="73791"/>
                    <a:pt x="346" y="73791"/>
                  </a:cubicBezTo>
                  <a:cubicBezTo>
                    <a:pt x="971" y="73654"/>
                    <a:pt x="971" y="73654"/>
                    <a:pt x="971" y="73654"/>
                  </a:cubicBezTo>
                  <a:cubicBezTo>
                    <a:pt x="763" y="74887"/>
                    <a:pt x="763" y="74887"/>
                    <a:pt x="763" y="74887"/>
                  </a:cubicBezTo>
                  <a:cubicBezTo>
                    <a:pt x="2136" y="76092"/>
                    <a:pt x="2136" y="76092"/>
                    <a:pt x="2136" y="76092"/>
                  </a:cubicBezTo>
                  <a:cubicBezTo>
                    <a:pt x="416" y="76503"/>
                    <a:pt x="416" y="76503"/>
                    <a:pt x="416" y="76503"/>
                  </a:cubicBezTo>
                  <a:cubicBezTo>
                    <a:pt x="416" y="76913"/>
                    <a:pt x="416" y="76913"/>
                    <a:pt x="416" y="76913"/>
                  </a:cubicBezTo>
                  <a:cubicBezTo>
                    <a:pt x="693" y="77461"/>
                    <a:pt x="693" y="77461"/>
                    <a:pt x="693" y="77461"/>
                  </a:cubicBezTo>
                  <a:cubicBezTo>
                    <a:pt x="416" y="78009"/>
                    <a:pt x="416" y="78009"/>
                    <a:pt x="416" y="78009"/>
                  </a:cubicBezTo>
                  <a:cubicBezTo>
                    <a:pt x="138" y="78831"/>
                    <a:pt x="138" y="78831"/>
                    <a:pt x="138" y="78831"/>
                  </a:cubicBezTo>
                  <a:cubicBezTo>
                    <a:pt x="208" y="78831"/>
                    <a:pt x="208" y="78831"/>
                    <a:pt x="208" y="78831"/>
                  </a:cubicBezTo>
                  <a:cubicBezTo>
                    <a:pt x="277" y="80036"/>
                    <a:pt x="277" y="80036"/>
                    <a:pt x="277" y="80036"/>
                  </a:cubicBezTo>
                  <a:cubicBezTo>
                    <a:pt x="69" y="80995"/>
                    <a:pt x="69" y="80995"/>
                    <a:pt x="69" y="80995"/>
                  </a:cubicBezTo>
                  <a:cubicBezTo>
                    <a:pt x="416" y="80995"/>
                    <a:pt x="416" y="80995"/>
                    <a:pt x="416" y="80995"/>
                  </a:cubicBezTo>
                  <a:cubicBezTo>
                    <a:pt x="554" y="82227"/>
                    <a:pt x="554" y="82227"/>
                    <a:pt x="554" y="82227"/>
                  </a:cubicBezTo>
                  <a:cubicBezTo>
                    <a:pt x="138" y="81679"/>
                    <a:pt x="138" y="81679"/>
                    <a:pt x="138" y="81679"/>
                  </a:cubicBezTo>
                  <a:cubicBezTo>
                    <a:pt x="0" y="82364"/>
                    <a:pt x="0" y="82364"/>
                    <a:pt x="0" y="82364"/>
                  </a:cubicBezTo>
                  <a:cubicBezTo>
                    <a:pt x="138" y="82912"/>
                    <a:pt x="138" y="82912"/>
                    <a:pt x="138" y="82912"/>
                  </a:cubicBezTo>
                  <a:cubicBezTo>
                    <a:pt x="277" y="82912"/>
                    <a:pt x="277" y="82912"/>
                    <a:pt x="277" y="82912"/>
                  </a:cubicBezTo>
                  <a:cubicBezTo>
                    <a:pt x="346" y="84528"/>
                    <a:pt x="346" y="84528"/>
                    <a:pt x="346" y="84528"/>
                  </a:cubicBezTo>
                  <a:cubicBezTo>
                    <a:pt x="693" y="86172"/>
                    <a:pt x="693" y="86172"/>
                    <a:pt x="693" y="86172"/>
                  </a:cubicBezTo>
                  <a:cubicBezTo>
                    <a:pt x="624" y="86309"/>
                    <a:pt x="624" y="86309"/>
                    <a:pt x="624" y="86309"/>
                  </a:cubicBezTo>
                  <a:cubicBezTo>
                    <a:pt x="1442" y="86829"/>
                    <a:pt x="1442" y="86829"/>
                    <a:pt x="1442" y="86829"/>
                  </a:cubicBezTo>
                  <a:cubicBezTo>
                    <a:pt x="1512" y="87514"/>
                    <a:pt x="1512" y="87514"/>
                    <a:pt x="1512" y="87514"/>
                  </a:cubicBezTo>
                  <a:cubicBezTo>
                    <a:pt x="2136" y="86966"/>
                    <a:pt x="2136" y="86966"/>
                    <a:pt x="2136" y="86966"/>
                  </a:cubicBezTo>
                  <a:cubicBezTo>
                    <a:pt x="2552" y="87925"/>
                    <a:pt x="2552" y="87925"/>
                    <a:pt x="2552" y="87925"/>
                  </a:cubicBezTo>
                  <a:cubicBezTo>
                    <a:pt x="2552" y="89568"/>
                    <a:pt x="2552" y="89568"/>
                    <a:pt x="2552" y="89568"/>
                  </a:cubicBezTo>
                  <a:cubicBezTo>
                    <a:pt x="3301" y="92280"/>
                    <a:pt x="3301" y="92280"/>
                    <a:pt x="3301" y="92280"/>
                  </a:cubicBezTo>
                  <a:cubicBezTo>
                    <a:pt x="3648" y="92143"/>
                    <a:pt x="3648" y="92143"/>
                    <a:pt x="3648" y="92143"/>
                  </a:cubicBezTo>
                  <a:cubicBezTo>
                    <a:pt x="4064" y="93238"/>
                    <a:pt x="4064" y="93238"/>
                    <a:pt x="4064" y="93238"/>
                  </a:cubicBezTo>
                  <a:cubicBezTo>
                    <a:pt x="3509" y="94170"/>
                    <a:pt x="3509" y="94170"/>
                    <a:pt x="3509" y="94170"/>
                  </a:cubicBezTo>
                  <a:cubicBezTo>
                    <a:pt x="3107" y="93649"/>
                    <a:pt x="3107" y="93649"/>
                    <a:pt x="3107" y="93649"/>
                  </a:cubicBezTo>
                  <a:cubicBezTo>
                    <a:pt x="3232" y="96361"/>
                    <a:pt x="3232" y="96361"/>
                    <a:pt x="3232" y="96361"/>
                  </a:cubicBezTo>
                  <a:cubicBezTo>
                    <a:pt x="3440" y="96635"/>
                    <a:pt x="3440" y="96635"/>
                    <a:pt x="3440" y="96635"/>
                  </a:cubicBezTo>
                  <a:cubicBezTo>
                    <a:pt x="3648" y="96087"/>
                    <a:pt x="3648" y="96087"/>
                    <a:pt x="3648" y="96087"/>
                  </a:cubicBezTo>
                  <a:cubicBezTo>
                    <a:pt x="4758" y="95950"/>
                    <a:pt x="4758" y="95950"/>
                    <a:pt x="4758" y="95950"/>
                  </a:cubicBezTo>
                  <a:cubicBezTo>
                    <a:pt x="5299" y="97429"/>
                    <a:pt x="5299" y="97429"/>
                    <a:pt x="5299" y="97429"/>
                  </a:cubicBezTo>
                  <a:cubicBezTo>
                    <a:pt x="4966" y="97566"/>
                    <a:pt x="4966" y="97566"/>
                    <a:pt x="4966" y="97566"/>
                  </a:cubicBezTo>
                  <a:cubicBezTo>
                    <a:pt x="5091" y="98525"/>
                    <a:pt x="5091" y="98525"/>
                    <a:pt x="5091" y="98525"/>
                  </a:cubicBezTo>
                  <a:cubicBezTo>
                    <a:pt x="5576" y="98662"/>
                    <a:pt x="5576" y="98662"/>
                    <a:pt x="5576" y="98662"/>
                  </a:cubicBezTo>
                  <a:cubicBezTo>
                    <a:pt x="6201" y="100552"/>
                    <a:pt x="6201" y="100552"/>
                    <a:pt x="6201" y="100552"/>
                  </a:cubicBezTo>
                  <a:cubicBezTo>
                    <a:pt x="6478" y="100305"/>
                    <a:pt x="6478" y="100305"/>
                    <a:pt x="6478" y="100305"/>
                  </a:cubicBezTo>
                  <a:cubicBezTo>
                    <a:pt x="6880" y="100716"/>
                    <a:pt x="6880" y="100716"/>
                    <a:pt x="6880" y="100716"/>
                  </a:cubicBezTo>
                  <a:cubicBezTo>
                    <a:pt x="7366" y="100442"/>
                    <a:pt x="7366" y="100442"/>
                    <a:pt x="7366" y="100442"/>
                  </a:cubicBezTo>
                  <a:cubicBezTo>
                    <a:pt x="7921" y="101648"/>
                    <a:pt x="7921" y="101648"/>
                    <a:pt x="7921" y="101648"/>
                  </a:cubicBezTo>
                  <a:cubicBezTo>
                    <a:pt x="9364" y="102332"/>
                    <a:pt x="9364" y="102332"/>
                    <a:pt x="9364" y="102332"/>
                  </a:cubicBezTo>
                  <a:cubicBezTo>
                    <a:pt x="9364" y="102469"/>
                    <a:pt x="9364" y="102469"/>
                    <a:pt x="9364" y="102469"/>
                  </a:cubicBezTo>
                  <a:cubicBezTo>
                    <a:pt x="9086" y="106277"/>
                    <a:pt x="9086" y="106277"/>
                    <a:pt x="9086" y="106277"/>
                  </a:cubicBezTo>
                  <a:cubicBezTo>
                    <a:pt x="8268" y="106277"/>
                    <a:pt x="8268" y="106277"/>
                    <a:pt x="8268" y="106277"/>
                  </a:cubicBezTo>
                  <a:cubicBezTo>
                    <a:pt x="7990" y="107619"/>
                    <a:pt x="7990" y="107619"/>
                    <a:pt x="7990" y="107619"/>
                  </a:cubicBezTo>
                  <a:cubicBezTo>
                    <a:pt x="8601" y="107619"/>
                    <a:pt x="8601" y="107619"/>
                    <a:pt x="8601" y="107619"/>
                  </a:cubicBezTo>
                  <a:cubicBezTo>
                    <a:pt x="8878" y="108030"/>
                    <a:pt x="8878" y="108030"/>
                    <a:pt x="8878" y="108030"/>
                  </a:cubicBezTo>
                  <a:cubicBezTo>
                    <a:pt x="7574" y="108988"/>
                    <a:pt x="7574" y="108988"/>
                    <a:pt x="7574" y="108988"/>
                  </a:cubicBezTo>
                  <a:cubicBezTo>
                    <a:pt x="8198" y="110084"/>
                    <a:pt x="8198" y="110084"/>
                    <a:pt x="8198" y="110084"/>
                  </a:cubicBezTo>
                  <a:cubicBezTo>
                    <a:pt x="7297" y="111700"/>
                    <a:pt x="7297" y="111700"/>
                    <a:pt x="7297" y="111700"/>
                  </a:cubicBezTo>
                  <a:cubicBezTo>
                    <a:pt x="6950" y="111837"/>
                    <a:pt x="6950" y="111837"/>
                    <a:pt x="6950" y="111837"/>
                  </a:cubicBezTo>
                  <a:cubicBezTo>
                    <a:pt x="8739" y="114686"/>
                    <a:pt x="8739" y="114686"/>
                    <a:pt x="8739" y="114686"/>
                  </a:cubicBezTo>
                  <a:cubicBezTo>
                    <a:pt x="9017" y="115343"/>
                    <a:pt x="9017" y="115343"/>
                    <a:pt x="9017" y="115343"/>
                  </a:cubicBezTo>
                  <a:cubicBezTo>
                    <a:pt x="9641" y="115233"/>
                    <a:pt x="9641" y="115233"/>
                    <a:pt x="9641" y="115233"/>
                  </a:cubicBezTo>
                  <a:lnTo>
                    <a:pt x="9641" y="115233"/>
                  </a:lnTo>
                  <a:cubicBezTo>
                    <a:pt x="10668" y="116028"/>
                    <a:pt x="10668" y="116028"/>
                    <a:pt x="10668" y="116028"/>
                  </a:cubicBezTo>
                  <a:cubicBezTo>
                    <a:pt x="11361" y="116028"/>
                    <a:pt x="11361" y="116028"/>
                    <a:pt x="11361" y="116028"/>
                  </a:cubicBezTo>
                  <a:lnTo>
                    <a:pt x="11361" y="116028"/>
                  </a:lnTo>
                  <a:cubicBezTo>
                    <a:pt x="12041" y="117123"/>
                    <a:pt x="12041" y="117123"/>
                    <a:pt x="12041" y="117123"/>
                  </a:cubicBezTo>
                  <a:cubicBezTo>
                    <a:pt x="12943" y="116713"/>
                    <a:pt x="12943" y="116713"/>
                    <a:pt x="12943" y="116713"/>
                  </a:cubicBezTo>
                  <a:cubicBezTo>
                    <a:pt x="14108" y="118740"/>
                    <a:pt x="14108" y="118740"/>
                    <a:pt x="14108" y="118740"/>
                  </a:cubicBezTo>
                  <a:cubicBezTo>
                    <a:pt x="14108" y="118876"/>
                    <a:pt x="14108" y="118876"/>
                    <a:pt x="14108" y="118876"/>
                  </a:cubicBezTo>
                  <a:cubicBezTo>
                    <a:pt x="14663" y="119972"/>
                    <a:pt x="14663" y="119972"/>
                    <a:pt x="14663" y="119972"/>
                  </a:cubicBezTo>
                  <a:cubicBezTo>
                    <a:pt x="14871" y="119835"/>
                    <a:pt x="14871" y="119835"/>
                    <a:pt x="14871" y="119835"/>
                  </a:cubicBezTo>
                  <a:cubicBezTo>
                    <a:pt x="15357" y="119150"/>
                    <a:pt x="15357" y="119150"/>
                    <a:pt x="15357" y="119150"/>
                  </a:cubicBezTo>
                  <a:cubicBezTo>
                    <a:pt x="15149" y="118630"/>
                    <a:pt x="15149" y="118630"/>
                    <a:pt x="15149" y="118630"/>
                  </a:cubicBezTo>
                  <a:cubicBezTo>
                    <a:pt x="14663" y="116439"/>
                    <a:pt x="14663" y="116439"/>
                    <a:pt x="14663" y="116439"/>
                  </a:cubicBezTo>
                  <a:cubicBezTo>
                    <a:pt x="14732" y="114850"/>
                    <a:pt x="14732" y="114850"/>
                    <a:pt x="14732" y="114850"/>
                  </a:cubicBezTo>
                  <a:cubicBezTo>
                    <a:pt x="14594" y="115343"/>
                    <a:pt x="14594" y="115343"/>
                    <a:pt x="14594" y="115343"/>
                  </a:cubicBezTo>
                  <a:cubicBezTo>
                    <a:pt x="14316" y="113754"/>
                    <a:pt x="14316" y="113754"/>
                    <a:pt x="14316" y="113754"/>
                  </a:cubicBezTo>
                  <a:cubicBezTo>
                    <a:pt x="13969" y="113617"/>
                    <a:pt x="13969" y="113617"/>
                    <a:pt x="13969" y="113617"/>
                  </a:cubicBezTo>
                  <a:cubicBezTo>
                    <a:pt x="14802" y="110769"/>
                    <a:pt x="14802" y="110769"/>
                    <a:pt x="14802" y="110769"/>
                  </a:cubicBezTo>
                  <a:cubicBezTo>
                    <a:pt x="14663" y="109536"/>
                    <a:pt x="14663" y="109536"/>
                    <a:pt x="14663" y="109536"/>
                  </a:cubicBezTo>
                  <a:cubicBezTo>
                    <a:pt x="15287" y="110632"/>
                    <a:pt x="15287" y="110632"/>
                    <a:pt x="15287" y="110632"/>
                  </a:cubicBezTo>
                  <a:cubicBezTo>
                    <a:pt x="15565" y="109673"/>
                    <a:pt x="15565" y="109673"/>
                    <a:pt x="15565" y="109673"/>
                  </a:cubicBezTo>
                  <a:cubicBezTo>
                    <a:pt x="15079" y="108988"/>
                    <a:pt x="15079" y="108988"/>
                    <a:pt x="15079" y="108988"/>
                  </a:cubicBezTo>
                  <a:cubicBezTo>
                    <a:pt x="15218" y="108440"/>
                    <a:pt x="15218" y="108440"/>
                    <a:pt x="15218" y="108440"/>
                  </a:cubicBezTo>
                  <a:cubicBezTo>
                    <a:pt x="15565" y="108440"/>
                    <a:pt x="15565" y="108440"/>
                    <a:pt x="15565" y="108440"/>
                  </a:cubicBezTo>
                  <a:cubicBezTo>
                    <a:pt x="15149" y="106140"/>
                    <a:pt x="15149" y="106140"/>
                    <a:pt x="15149" y="106140"/>
                  </a:cubicBezTo>
                  <a:cubicBezTo>
                    <a:pt x="14594" y="106277"/>
                    <a:pt x="14594" y="106277"/>
                    <a:pt x="14594" y="106277"/>
                  </a:cubicBezTo>
                  <a:cubicBezTo>
                    <a:pt x="14594" y="106140"/>
                    <a:pt x="14594" y="106140"/>
                    <a:pt x="14594" y="106140"/>
                  </a:cubicBezTo>
                  <a:cubicBezTo>
                    <a:pt x="13969" y="104496"/>
                    <a:pt x="13969" y="104496"/>
                    <a:pt x="13969" y="104496"/>
                  </a:cubicBezTo>
                  <a:cubicBezTo>
                    <a:pt x="14732" y="99895"/>
                    <a:pt x="14732" y="99895"/>
                    <a:pt x="14732" y="99895"/>
                  </a:cubicBezTo>
                  <a:cubicBezTo>
                    <a:pt x="14732" y="100031"/>
                    <a:pt x="14732" y="100031"/>
                    <a:pt x="14732" y="100031"/>
                  </a:cubicBezTo>
                  <a:cubicBezTo>
                    <a:pt x="15010" y="100963"/>
                    <a:pt x="15287" y="101784"/>
                    <a:pt x="15426" y="101921"/>
                  </a:cubicBezTo>
                  <a:cubicBezTo>
                    <a:pt x="15495" y="101921"/>
                    <a:pt x="15704" y="101648"/>
                    <a:pt x="15773" y="101511"/>
                  </a:cubicBezTo>
                  <a:cubicBezTo>
                    <a:pt x="15495" y="100305"/>
                    <a:pt x="15495" y="100305"/>
                    <a:pt x="15495" y="100305"/>
                  </a:cubicBezTo>
                  <a:cubicBezTo>
                    <a:pt x="17354" y="97429"/>
                    <a:pt x="17354" y="97429"/>
                    <a:pt x="17354" y="97429"/>
                  </a:cubicBezTo>
                  <a:cubicBezTo>
                    <a:pt x="17826" y="98114"/>
                    <a:pt x="17826" y="98114"/>
                    <a:pt x="17826" y="98114"/>
                  </a:cubicBezTo>
                  <a:cubicBezTo>
                    <a:pt x="18104" y="97566"/>
                    <a:pt x="18104" y="97566"/>
                    <a:pt x="18104" y="97566"/>
                  </a:cubicBezTo>
                  <a:cubicBezTo>
                    <a:pt x="19477" y="98251"/>
                    <a:pt x="19477" y="98251"/>
                    <a:pt x="19477" y="98251"/>
                  </a:cubicBezTo>
                  <a:cubicBezTo>
                    <a:pt x="21128" y="100305"/>
                    <a:pt x="21128" y="100305"/>
                    <a:pt x="21128" y="100305"/>
                  </a:cubicBezTo>
                  <a:cubicBezTo>
                    <a:pt x="21752" y="99210"/>
                    <a:pt x="21752" y="99210"/>
                    <a:pt x="21752" y="99210"/>
                  </a:cubicBezTo>
                  <a:cubicBezTo>
                    <a:pt x="22862" y="98799"/>
                    <a:pt x="22862" y="98799"/>
                    <a:pt x="22862" y="98799"/>
                  </a:cubicBezTo>
                  <a:cubicBezTo>
                    <a:pt x="23819" y="100305"/>
                    <a:pt x="23819" y="100305"/>
                    <a:pt x="23819" y="100305"/>
                  </a:cubicBezTo>
                  <a:cubicBezTo>
                    <a:pt x="24915" y="99758"/>
                    <a:pt x="24915" y="99758"/>
                    <a:pt x="24915" y="99758"/>
                  </a:cubicBezTo>
                  <a:cubicBezTo>
                    <a:pt x="25123" y="98388"/>
                    <a:pt x="25123" y="98388"/>
                    <a:pt x="25123" y="98388"/>
                  </a:cubicBezTo>
                  <a:cubicBezTo>
                    <a:pt x="23819" y="96772"/>
                    <a:pt x="23819" y="96772"/>
                    <a:pt x="23819" y="96772"/>
                  </a:cubicBezTo>
                  <a:cubicBezTo>
                    <a:pt x="25262" y="94444"/>
                    <a:pt x="25262" y="94444"/>
                    <a:pt x="25262" y="94444"/>
                  </a:cubicBezTo>
                  <a:cubicBezTo>
                    <a:pt x="24652" y="91869"/>
                    <a:pt x="24652" y="91869"/>
                    <a:pt x="24652" y="91869"/>
                  </a:cubicBezTo>
                  <a:cubicBezTo>
                    <a:pt x="27953" y="90910"/>
                    <a:pt x="27953" y="90910"/>
                    <a:pt x="27953" y="90910"/>
                  </a:cubicBezTo>
                  <a:cubicBezTo>
                    <a:pt x="30769" y="88472"/>
                    <a:pt x="30769" y="88472"/>
                    <a:pt x="30769" y="88472"/>
                  </a:cubicBezTo>
                  <a:cubicBezTo>
                    <a:pt x="32018" y="88746"/>
                    <a:pt x="32018" y="88746"/>
                    <a:pt x="32018" y="88746"/>
                  </a:cubicBezTo>
                  <a:cubicBezTo>
                    <a:pt x="32018" y="88883"/>
                    <a:pt x="32018" y="88883"/>
                    <a:pt x="32018" y="88883"/>
                  </a:cubicBezTo>
                  <a:cubicBezTo>
                    <a:pt x="32351" y="91732"/>
                    <a:pt x="32351" y="91732"/>
                    <a:pt x="32351" y="91732"/>
                  </a:cubicBezTo>
                  <a:cubicBezTo>
                    <a:pt x="32836" y="91458"/>
                    <a:pt x="32836" y="91458"/>
                    <a:pt x="32836" y="91458"/>
                  </a:cubicBezTo>
                  <a:cubicBezTo>
                    <a:pt x="34002" y="92143"/>
                    <a:pt x="34002" y="92143"/>
                    <a:pt x="34002" y="92143"/>
                  </a:cubicBezTo>
                  <a:cubicBezTo>
                    <a:pt x="34002" y="92965"/>
                    <a:pt x="34002" y="92965"/>
                    <a:pt x="34002" y="92965"/>
                  </a:cubicBezTo>
                  <a:cubicBezTo>
                    <a:pt x="36416" y="90910"/>
                    <a:pt x="36416" y="90910"/>
                    <a:pt x="36416" y="90910"/>
                  </a:cubicBezTo>
                  <a:cubicBezTo>
                    <a:pt x="36346" y="92280"/>
                    <a:pt x="36346" y="92280"/>
                    <a:pt x="36346" y="92280"/>
                  </a:cubicBezTo>
                  <a:cubicBezTo>
                    <a:pt x="37179" y="93759"/>
                    <a:pt x="37179" y="93759"/>
                    <a:pt x="37179" y="93759"/>
                  </a:cubicBezTo>
                  <a:cubicBezTo>
                    <a:pt x="38760" y="99621"/>
                    <a:pt x="38760" y="99621"/>
                    <a:pt x="38760" y="99621"/>
                  </a:cubicBezTo>
                  <a:cubicBezTo>
                    <a:pt x="39107" y="98525"/>
                    <a:pt x="39107" y="98525"/>
                    <a:pt x="39107" y="98525"/>
                  </a:cubicBezTo>
                  <a:cubicBezTo>
                    <a:pt x="39926" y="99621"/>
                    <a:pt x="39926" y="99621"/>
                    <a:pt x="39926" y="99621"/>
                  </a:cubicBezTo>
                  <a:cubicBezTo>
                    <a:pt x="41438" y="99210"/>
                    <a:pt x="41438" y="99210"/>
                    <a:pt x="41438" y="99210"/>
                  </a:cubicBezTo>
                  <a:cubicBezTo>
                    <a:pt x="43435" y="102743"/>
                    <a:pt x="43435" y="102743"/>
                    <a:pt x="43435" y="102743"/>
                  </a:cubicBezTo>
                  <a:cubicBezTo>
                    <a:pt x="43643" y="102469"/>
                    <a:pt x="43643" y="102469"/>
                    <a:pt x="43643" y="102469"/>
                  </a:cubicBezTo>
                  <a:cubicBezTo>
                    <a:pt x="44060" y="103428"/>
                    <a:pt x="44060" y="103428"/>
                    <a:pt x="44060" y="103428"/>
                  </a:cubicBezTo>
                  <a:cubicBezTo>
                    <a:pt x="43921" y="104113"/>
                    <a:pt x="43921" y="104113"/>
                    <a:pt x="43921" y="104113"/>
                  </a:cubicBezTo>
                  <a:cubicBezTo>
                    <a:pt x="44337" y="103976"/>
                    <a:pt x="44337" y="103976"/>
                    <a:pt x="44337" y="103976"/>
                  </a:cubicBezTo>
                  <a:cubicBezTo>
                    <a:pt x="44545" y="103154"/>
                    <a:pt x="44545" y="103154"/>
                    <a:pt x="44545" y="103154"/>
                  </a:cubicBezTo>
                  <a:lnTo>
                    <a:pt x="44545" y="103154"/>
                  </a:lnTo>
                  <a:cubicBezTo>
                    <a:pt x="47986" y="100031"/>
                    <a:pt x="47986" y="100031"/>
                    <a:pt x="47986" y="100031"/>
                  </a:cubicBezTo>
                  <a:cubicBezTo>
                    <a:pt x="48527" y="100963"/>
                    <a:pt x="48527" y="100963"/>
                    <a:pt x="48527" y="100963"/>
                  </a:cubicBezTo>
                  <a:cubicBezTo>
                    <a:pt x="49082" y="100716"/>
                    <a:pt x="49082" y="100716"/>
                    <a:pt x="49082" y="100716"/>
                  </a:cubicBezTo>
                  <a:cubicBezTo>
                    <a:pt x="49706" y="101648"/>
                    <a:pt x="49706" y="101648"/>
                    <a:pt x="49706" y="101648"/>
                  </a:cubicBezTo>
                  <a:cubicBezTo>
                    <a:pt x="51842" y="101511"/>
                    <a:pt x="51842" y="101511"/>
                    <a:pt x="51842" y="101511"/>
                  </a:cubicBezTo>
                  <a:cubicBezTo>
                    <a:pt x="51842" y="98662"/>
                    <a:pt x="51842" y="98662"/>
                    <a:pt x="51842" y="98662"/>
                  </a:cubicBezTo>
                  <a:cubicBezTo>
                    <a:pt x="52800" y="96498"/>
                    <a:pt x="52800" y="96498"/>
                    <a:pt x="52800" y="96498"/>
                  </a:cubicBezTo>
                  <a:cubicBezTo>
                    <a:pt x="54867" y="98251"/>
                    <a:pt x="54867" y="98251"/>
                    <a:pt x="54867" y="98251"/>
                  </a:cubicBezTo>
                  <a:lnTo>
                    <a:pt x="54867" y="98251"/>
                  </a:lnTo>
                  <a:cubicBezTo>
                    <a:pt x="55075" y="100031"/>
                    <a:pt x="55075" y="100031"/>
                    <a:pt x="55075" y="100031"/>
                  </a:cubicBezTo>
                  <a:cubicBezTo>
                    <a:pt x="56032" y="101374"/>
                    <a:pt x="56032" y="101374"/>
                    <a:pt x="56032" y="101374"/>
                  </a:cubicBezTo>
                  <a:cubicBezTo>
                    <a:pt x="57350" y="100031"/>
                    <a:pt x="57350" y="100031"/>
                    <a:pt x="57350" y="100031"/>
                  </a:cubicBezTo>
                  <a:cubicBezTo>
                    <a:pt x="57405" y="100031"/>
                    <a:pt x="57405" y="100031"/>
                    <a:pt x="57405" y="100031"/>
                  </a:cubicBezTo>
                  <a:cubicBezTo>
                    <a:pt x="61401" y="103702"/>
                    <a:pt x="61401" y="103702"/>
                    <a:pt x="61401" y="103702"/>
                  </a:cubicBezTo>
                  <a:cubicBezTo>
                    <a:pt x="63052" y="102743"/>
                    <a:pt x="63052" y="102743"/>
                    <a:pt x="63052" y="102743"/>
                  </a:cubicBezTo>
                  <a:cubicBezTo>
                    <a:pt x="64092" y="101100"/>
                    <a:pt x="64092" y="101100"/>
                    <a:pt x="64092" y="101100"/>
                  </a:cubicBezTo>
                  <a:cubicBezTo>
                    <a:pt x="64633" y="101921"/>
                    <a:pt x="64633" y="101921"/>
                    <a:pt x="64633" y="101921"/>
                  </a:cubicBezTo>
                  <a:cubicBezTo>
                    <a:pt x="65327" y="101784"/>
                    <a:pt x="65327" y="101784"/>
                    <a:pt x="65327" y="101784"/>
                  </a:cubicBezTo>
                  <a:cubicBezTo>
                    <a:pt x="65396" y="101648"/>
                    <a:pt x="65396" y="101648"/>
                    <a:pt x="65396" y="101648"/>
                  </a:cubicBezTo>
                  <a:cubicBezTo>
                    <a:pt x="66492" y="102606"/>
                    <a:pt x="66492" y="102606"/>
                    <a:pt x="66492" y="102606"/>
                  </a:cubicBezTo>
                  <a:cubicBezTo>
                    <a:pt x="67463" y="101784"/>
                    <a:pt x="67463" y="101784"/>
                    <a:pt x="67463" y="101784"/>
                  </a:cubicBezTo>
                  <a:cubicBezTo>
                    <a:pt x="68018" y="98114"/>
                    <a:pt x="68018" y="98114"/>
                    <a:pt x="68018" y="98114"/>
                  </a:cubicBezTo>
                  <a:cubicBezTo>
                    <a:pt x="68698" y="97046"/>
                    <a:pt x="68698" y="97046"/>
                    <a:pt x="68698" y="97046"/>
                  </a:cubicBezTo>
                  <a:cubicBezTo>
                    <a:pt x="68559" y="95950"/>
                    <a:pt x="68559" y="95950"/>
                    <a:pt x="68559" y="95950"/>
                  </a:cubicBezTo>
                  <a:cubicBezTo>
                    <a:pt x="68018" y="95950"/>
                    <a:pt x="68018" y="95950"/>
                    <a:pt x="68018" y="95950"/>
                  </a:cubicBezTo>
                  <a:cubicBezTo>
                    <a:pt x="68628" y="94170"/>
                    <a:pt x="68628" y="94170"/>
                    <a:pt x="68628" y="94170"/>
                  </a:cubicBezTo>
                  <a:cubicBezTo>
                    <a:pt x="70626" y="93238"/>
                    <a:pt x="70626" y="93238"/>
                    <a:pt x="70626" y="93238"/>
                  </a:cubicBezTo>
                  <a:cubicBezTo>
                    <a:pt x="71528" y="94581"/>
                    <a:pt x="71528" y="94581"/>
                    <a:pt x="71528" y="94581"/>
                  </a:cubicBezTo>
                  <a:cubicBezTo>
                    <a:pt x="71875" y="94170"/>
                    <a:pt x="71875" y="94170"/>
                    <a:pt x="71875" y="94170"/>
                  </a:cubicBezTo>
                  <a:cubicBezTo>
                    <a:pt x="72832" y="96224"/>
                    <a:pt x="72832" y="96224"/>
                    <a:pt x="72832" y="96224"/>
                  </a:cubicBezTo>
                  <a:cubicBezTo>
                    <a:pt x="73789" y="102743"/>
                    <a:pt x="73789" y="102743"/>
                    <a:pt x="73789" y="102743"/>
                  </a:cubicBezTo>
                  <a:cubicBezTo>
                    <a:pt x="74413" y="102332"/>
                    <a:pt x="74413" y="102332"/>
                    <a:pt x="74413" y="102332"/>
                  </a:cubicBezTo>
                  <a:cubicBezTo>
                    <a:pt x="75995" y="103976"/>
                    <a:pt x="75995" y="103976"/>
                    <a:pt x="75995" y="103976"/>
                  </a:cubicBezTo>
                  <a:cubicBezTo>
                    <a:pt x="76342" y="106551"/>
                    <a:pt x="76342" y="106551"/>
                    <a:pt x="76342" y="106551"/>
                  </a:cubicBezTo>
                  <a:cubicBezTo>
                    <a:pt x="76897" y="106961"/>
                    <a:pt x="76897" y="106961"/>
                    <a:pt x="76897" y="106961"/>
                  </a:cubicBezTo>
                  <a:cubicBezTo>
                    <a:pt x="79102" y="105181"/>
                    <a:pt x="79102" y="105181"/>
                    <a:pt x="79102" y="105181"/>
                  </a:cubicBezTo>
                  <a:cubicBezTo>
                    <a:pt x="79102" y="107098"/>
                    <a:pt x="79102" y="107098"/>
                    <a:pt x="79102" y="107098"/>
                  </a:cubicBezTo>
                  <a:cubicBezTo>
                    <a:pt x="78686" y="107619"/>
                    <a:pt x="78686" y="107619"/>
                    <a:pt x="78686" y="107619"/>
                  </a:cubicBezTo>
                  <a:cubicBezTo>
                    <a:pt x="78478" y="110084"/>
                    <a:pt x="78478" y="110084"/>
                    <a:pt x="78478" y="110084"/>
                  </a:cubicBezTo>
                  <a:cubicBezTo>
                    <a:pt x="77854" y="112385"/>
                    <a:pt x="77854" y="112385"/>
                    <a:pt x="77854" y="112385"/>
                  </a:cubicBezTo>
                  <a:cubicBezTo>
                    <a:pt x="77576" y="112522"/>
                    <a:pt x="77576" y="112522"/>
                    <a:pt x="77576" y="112522"/>
                  </a:cubicBezTo>
                  <a:cubicBezTo>
                    <a:pt x="77174" y="111837"/>
                    <a:pt x="77174" y="111837"/>
                    <a:pt x="77174" y="111837"/>
                  </a:cubicBezTo>
                  <a:cubicBezTo>
                    <a:pt x="76342" y="113207"/>
                    <a:pt x="76342" y="113207"/>
                    <a:pt x="76342" y="113207"/>
                  </a:cubicBezTo>
                  <a:cubicBezTo>
                    <a:pt x="76480" y="115617"/>
                    <a:pt x="76480" y="115617"/>
                    <a:pt x="76480" y="115617"/>
                  </a:cubicBezTo>
                  <a:cubicBezTo>
                    <a:pt x="75926" y="117534"/>
                    <a:pt x="75926" y="117534"/>
                    <a:pt x="75926" y="117534"/>
                  </a:cubicBezTo>
                  <a:cubicBezTo>
                    <a:pt x="75926" y="117671"/>
                    <a:pt x="75926" y="117671"/>
                    <a:pt x="75926" y="117671"/>
                  </a:cubicBezTo>
                  <a:cubicBezTo>
                    <a:pt x="76064" y="117397"/>
                    <a:pt x="76064" y="117397"/>
                    <a:pt x="76064" y="117397"/>
                  </a:cubicBezTo>
                  <a:cubicBezTo>
                    <a:pt x="76411" y="117397"/>
                    <a:pt x="76411" y="117397"/>
                    <a:pt x="76411" y="117397"/>
                  </a:cubicBezTo>
                  <a:cubicBezTo>
                    <a:pt x="76827" y="116165"/>
                    <a:pt x="76827" y="116165"/>
                    <a:pt x="76827" y="116165"/>
                  </a:cubicBezTo>
                  <a:cubicBezTo>
                    <a:pt x="77243" y="116302"/>
                    <a:pt x="77243" y="116302"/>
                    <a:pt x="77243" y="116302"/>
                  </a:cubicBezTo>
                  <a:cubicBezTo>
                    <a:pt x="77299" y="116986"/>
                    <a:pt x="77299" y="116986"/>
                    <a:pt x="77299" y="116986"/>
                  </a:cubicBezTo>
                  <a:cubicBezTo>
                    <a:pt x="78270" y="117260"/>
                    <a:pt x="78270" y="117260"/>
                    <a:pt x="78270" y="117260"/>
                  </a:cubicBezTo>
                  <a:cubicBezTo>
                    <a:pt x="79574" y="115233"/>
                    <a:pt x="79574" y="115233"/>
                    <a:pt x="79574" y="115233"/>
                  </a:cubicBezTo>
                  <a:cubicBezTo>
                    <a:pt x="79713" y="114165"/>
                    <a:pt x="79713" y="114165"/>
                    <a:pt x="79713" y="114165"/>
                  </a:cubicBezTo>
                  <a:cubicBezTo>
                    <a:pt x="80060" y="113617"/>
                    <a:pt x="80060" y="113617"/>
                    <a:pt x="80060" y="113617"/>
                  </a:cubicBezTo>
                  <a:cubicBezTo>
                    <a:pt x="81572" y="109947"/>
                    <a:pt x="81572" y="109947"/>
                    <a:pt x="81572" y="109947"/>
                  </a:cubicBezTo>
                  <a:cubicBezTo>
                    <a:pt x="81710" y="108030"/>
                    <a:pt x="81710" y="108030"/>
                    <a:pt x="81710" y="108030"/>
                  </a:cubicBezTo>
                  <a:cubicBezTo>
                    <a:pt x="83084" y="105181"/>
                    <a:pt x="83084" y="105181"/>
                    <a:pt x="83084" y="105181"/>
                  </a:cubicBezTo>
                  <a:cubicBezTo>
                    <a:pt x="83361" y="101374"/>
                    <a:pt x="83361" y="101374"/>
                    <a:pt x="83361" y="101374"/>
                  </a:cubicBezTo>
                  <a:cubicBezTo>
                    <a:pt x="83153" y="100031"/>
                    <a:pt x="83153" y="100031"/>
                    <a:pt x="83153" y="100031"/>
                  </a:cubicBezTo>
                  <a:cubicBezTo>
                    <a:pt x="83500" y="98251"/>
                    <a:pt x="83500" y="98251"/>
                    <a:pt x="83500" y="98251"/>
                  </a:cubicBezTo>
                  <a:cubicBezTo>
                    <a:pt x="83916" y="96635"/>
                    <a:pt x="83916" y="96635"/>
                    <a:pt x="83916" y="96635"/>
                  </a:cubicBezTo>
                  <a:cubicBezTo>
                    <a:pt x="83708" y="96224"/>
                    <a:pt x="83708" y="96224"/>
                    <a:pt x="83708" y="96224"/>
                  </a:cubicBezTo>
                  <a:cubicBezTo>
                    <a:pt x="83778" y="94992"/>
                    <a:pt x="83778" y="94992"/>
                    <a:pt x="83778" y="94992"/>
                  </a:cubicBezTo>
                  <a:cubicBezTo>
                    <a:pt x="82876" y="93896"/>
                    <a:pt x="82876" y="93896"/>
                    <a:pt x="82876" y="93896"/>
                  </a:cubicBezTo>
                  <a:cubicBezTo>
                    <a:pt x="83778" y="94444"/>
                    <a:pt x="83778" y="94444"/>
                    <a:pt x="83778" y="94444"/>
                  </a:cubicBezTo>
                  <a:cubicBezTo>
                    <a:pt x="83847" y="94033"/>
                    <a:pt x="83847" y="94033"/>
                    <a:pt x="83847" y="94033"/>
                  </a:cubicBezTo>
                  <a:cubicBezTo>
                    <a:pt x="82682" y="91595"/>
                    <a:pt x="82682" y="91595"/>
                    <a:pt x="82682" y="91595"/>
                  </a:cubicBezTo>
                  <a:cubicBezTo>
                    <a:pt x="82057" y="91595"/>
                    <a:pt x="82057" y="91595"/>
                    <a:pt x="82057" y="91595"/>
                  </a:cubicBezTo>
                  <a:cubicBezTo>
                    <a:pt x="81919" y="93238"/>
                    <a:pt x="81919" y="93238"/>
                    <a:pt x="81919" y="93238"/>
                  </a:cubicBezTo>
                  <a:cubicBezTo>
                    <a:pt x="81641" y="93485"/>
                    <a:pt x="81641" y="93485"/>
                    <a:pt x="81641" y="93485"/>
                  </a:cubicBezTo>
                  <a:cubicBezTo>
                    <a:pt x="81710" y="92691"/>
                    <a:pt x="81710" y="92691"/>
                    <a:pt x="81710" y="92691"/>
                  </a:cubicBezTo>
                  <a:cubicBezTo>
                    <a:pt x="80753" y="93375"/>
                    <a:pt x="80753" y="93375"/>
                    <a:pt x="80753" y="93375"/>
                  </a:cubicBezTo>
                  <a:cubicBezTo>
                    <a:pt x="81086" y="92554"/>
                    <a:pt x="81086" y="92554"/>
                    <a:pt x="81086" y="92554"/>
                  </a:cubicBezTo>
                  <a:cubicBezTo>
                    <a:pt x="80878" y="92006"/>
                    <a:pt x="80878" y="92006"/>
                    <a:pt x="80878" y="92006"/>
                  </a:cubicBezTo>
                  <a:cubicBezTo>
                    <a:pt x="80961" y="91732"/>
                    <a:pt x="80961" y="91732"/>
                    <a:pt x="80961" y="91732"/>
                  </a:cubicBezTo>
                  <a:cubicBezTo>
                    <a:pt x="80753" y="91869"/>
                    <a:pt x="80753" y="91869"/>
                    <a:pt x="80753" y="91869"/>
                  </a:cubicBezTo>
                  <a:cubicBezTo>
                    <a:pt x="80823" y="92143"/>
                    <a:pt x="80823" y="92143"/>
                    <a:pt x="80823" y="92143"/>
                  </a:cubicBezTo>
                  <a:cubicBezTo>
                    <a:pt x="80406" y="92965"/>
                    <a:pt x="80406" y="92965"/>
                    <a:pt x="80406" y="92965"/>
                  </a:cubicBezTo>
                  <a:cubicBezTo>
                    <a:pt x="80406" y="90636"/>
                    <a:pt x="80406" y="90636"/>
                    <a:pt x="80406" y="90636"/>
                  </a:cubicBezTo>
                  <a:cubicBezTo>
                    <a:pt x="79713" y="90910"/>
                    <a:pt x="79713" y="90910"/>
                    <a:pt x="79713" y="90910"/>
                  </a:cubicBezTo>
                  <a:cubicBezTo>
                    <a:pt x="79227" y="90089"/>
                    <a:pt x="79227" y="90089"/>
                    <a:pt x="79227" y="90089"/>
                  </a:cubicBezTo>
                  <a:lnTo>
                    <a:pt x="79227" y="90089"/>
                  </a:lnTo>
                  <a:cubicBezTo>
                    <a:pt x="83292" y="81816"/>
                    <a:pt x="83292" y="81816"/>
                    <a:pt x="83292" y="81816"/>
                  </a:cubicBezTo>
                  <a:cubicBezTo>
                    <a:pt x="83431" y="81132"/>
                    <a:pt x="83431" y="81132"/>
                    <a:pt x="83431" y="81132"/>
                  </a:cubicBezTo>
                  <a:cubicBezTo>
                    <a:pt x="85082" y="77735"/>
                    <a:pt x="85082" y="77735"/>
                    <a:pt x="85082" y="77735"/>
                  </a:cubicBezTo>
                  <a:cubicBezTo>
                    <a:pt x="87218" y="77735"/>
                    <a:pt x="87218" y="77735"/>
                    <a:pt x="87218" y="77735"/>
                  </a:cubicBezTo>
                  <a:cubicBezTo>
                    <a:pt x="87426" y="78283"/>
                    <a:pt x="87426" y="78283"/>
                    <a:pt x="87426" y="78283"/>
                  </a:cubicBezTo>
                  <a:cubicBezTo>
                    <a:pt x="87634" y="77461"/>
                    <a:pt x="87634" y="77461"/>
                    <a:pt x="87634" y="77461"/>
                  </a:cubicBezTo>
                  <a:cubicBezTo>
                    <a:pt x="88591" y="78146"/>
                    <a:pt x="88591" y="78146"/>
                    <a:pt x="88591" y="78146"/>
                  </a:cubicBezTo>
                  <a:cubicBezTo>
                    <a:pt x="89077" y="77872"/>
                    <a:pt x="89077" y="77872"/>
                    <a:pt x="89077" y="77872"/>
                  </a:cubicBezTo>
                  <a:cubicBezTo>
                    <a:pt x="89424" y="78146"/>
                    <a:pt x="89424" y="78146"/>
                    <a:pt x="89424" y="78146"/>
                  </a:cubicBezTo>
                  <a:cubicBezTo>
                    <a:pt x="89701" y="76640"/>
                    <a:pt x="89701" y="76640"/>
                    <a:pt x="89701" y="76640"/>
                  </a:cubicBezTo>
                  <a:cubicBezTo>
                    <a:pt x="91421" y="77324"/>
                    <a:pt x="91421" y="77324"/>
                    <a:pt x="91421" y="77324"/>
                  </a:cubicBezTo>
                  <a:cubicBezTo>
                    <a:pt x="92032" y="78557"/>
                    <a:pt x="92032" y="78557"/>
                    <a:pt x="92032" y="78557"/>
                  </a:cubicBezTo>
                  <a:cubicBezTo>
                    <a:pt x="91213" y="78557"/>
                    <a:pt x="91213" y="78557"/>
                    <a:pt x="91213" y="78557"/>
                  </a:cubicBezTo>
                  <a:cubicBezTo>
                    <a:pt x="91352" y="79351"/>
                    <a:pt x="91352" y="79351"/>
                    <a:pt x="91352" y="79351"/>
                  </a:cubicBezTo>
                  <a:cubicBezTo>
                    <a:pt x="92171" y="78831"/>
                    <a:pt x="92171" y="78831"/>
                    <a:pt x="92171" y="78831"/>
                  </a:cubicBezTo>
                  <a:cubicBezTo>
                    <a:pt x="92379" y="79105"/>
                    <a:pt x="92379" y="79105"/>
                    <a:pt x="92379" y="79105"/>
                  </a:cubicBezTo>
                  <a:cubicBezTo>
                    <a:pt x="93003" y="78283"/>
                    <a:pt x="93003" y="78283"/>
                    <a:pt x="93003" y="78283"/>
                  </a:cubicBezTo>
                  <a:cubicBezTo>
                    <a:pt x="93350" y="78694"/>
                    <a:pt x="93350" y="78694"/>
                    <a:pt x="93350" y="78694"/>
                  </a:cubicBezTo>
                  <a:cubicBezTo>
                    <a:pt x="94030" y="78420"/>
                    <a:pt x="94030" y="78420"/>
                    <a:pt x="94030" y="78420"/>
                  </a:cubicBezTo>
                  <a:cubicBezTo>
                    <a:pt x="93280" y="77324"/>
                    <a:pt x="93280" y="77324"/>
                    <a:pt x="93280" y="77324"/>
                  </a:cubicBezTo>
                  <a:cubicBezTo>
                    <a:pt x="93891" y="74887"/>
                    <a:pt x="93891" y="74887"/>
                    <a:pt x="93891" y="74887"/>
                  </a:cubicBezTo>
                  <a:cubicBezTo>
                    <a:pt x="95139" y="72558"/>
                    <a:pt x="95139" y="72558"/>
                    <a:pt x="95139" y="72558"/>
                  </a:cubicBezTo>
                  <a:cubicBezTo>
                    <a:pt x="95139" y="71627"/>
                    <a:pt x="95139" y="71627"/>
                    <a:pt x="95139" y="71627"/>
                  </a:cubicBezTo>
                  <a:cubicBezTo>
                    <a:pt x="95889" y="70668"/>
                    <a:pt x="95889" y="70668"/>
                    <a:pt x="95889" y="70668"/>
                  </a:cubicBezTo>
                  <a:cubicBezTo>
                    <a:pt x="96998" y="70120"/>
                    <a:pt x="96998" y="70120"/>
                    <a:pt x="96998" y="70120"/>
                  </a:cubicBezTo>
                  <a:cubicBezTo>
                    <a:pt x="97470" y="70942"/>
                    <a:pt x="97470" y="70942"/>
                    <a:pt x="97470" y="70942"/>
                  </a:cubicBezTo>
                  <a:cubicBezTo>
                    <a:pt x="97956" y="69984"/>
                    <a:pt x="97956" y="69984"/>
                    <a:pt x="97956" y="69984"/>
                  </a:cubicBezTo>
                  <a:cubicBezTo>
                    <a:pt x="97609" y="73106"/>
                    <a:pt x="97609" y="73106"/>
                    <a:pt x="97609" y="73106"/>
                  </a:cubicBezTo>
                  <a:cubicBezTo>
                    <a:pt x="98025" y="72969"/>
                    <a:pt x="98025" y="72969"/>
                    <a:pt x="98025" y="72969"/>
                  </a:cubicBezTo>
                  <a:cubicBezTo>
                    <a:pt x="97886" y="74065"/>
                    <a:pt x="97886" y="74065"/>
                    <a:pt x="97886" y="74065"/>
                  </a:cubicBezTo>
                  <a:cubicBezTo>
                    <a:pt x="99745" y="70805"/>
                    <a:pt x="99745" y="70805"/>
                    <a:pt x="99745" y="70805"/>
                  </a:cubicBezTo>
                  <a:cubicBezTo>
                    <a:pt x="99884" y="71216"/>
                    <a:pt x="99884" y="71216"/>
                    <a:pt x="99884" y="71216"/>
                  </a:cubicBezTo>
                  <a:cubicBezTo>
                    <a:pt x="99884" y="70120"/>
                    <a:pt x="99884" y="70120"/>
                    <a:pt x="99884" y="70120"/>
                  </a:cubicBezTo>
                  <a:cubicBezTo>
                    <a:pt x="100231" y="68230"/>
                    <a:pt x="100231" y="68230"/>
                    <a:pt x="100231" y="68230"/>
                  </a:cubicBezTo>
                  <a:cubicBezTo>
                    <a:pt x="101119" y="67683"/>
                    <a:pt x="101119" y="67683"/>
                    <a:pt x="101119" y="67683"/>
                  </a:cubicBezTo>
                  <a:cubicBezTo>
                    <a:pt x="101396" y="68367"/>
                    <a:pt x="101396" y="68367"/>
                    <a:pt x="101396" y="68367"/>
                  </a:cubicBezTo>
                  <a:cubicBezTo>
                    <a:pt x="100702" y="69162"/>
                    <a:pt x="100702" y="69162"/>
                    <a:pt x="100702" y="69162"/>
                  </a:cubicBezTo>
                  <a:cubicBezTo>
                    <a:pt x="100300" y="72969"/>
                    <a:pt x="100300" y="72969"/>
                    <a:pt x="100300" y="72969"/>
                  </a:cubicBezTo>
                  <a:cubicBezTo>
                    <a:pt x="100508" y="73380"/>
                    <a:pt x="100508" y="73380"/>
                    <a:pt x="100508" y="73380"/>
                  </a:cubicBezTo>
                  <a:cubicBezTo>
                    <a:pt x="99121" y="74750"/>
                    <a:pt x="99121" y="74750"/>
                    <a:pt x="99121" y="74750"/>
                  </a:cubicBezTo>
                  <a:cubicBezTo>
                    <a:pt x="99052" y="75544"/>
                    <a:pt x="99052" y="75544"/>
                    <a:pt x="99052" y="75544"/>
                  </a:cubicBezTo>
                  <a:cubicBezTo>
                    <a:pt x="98982" y="75544"/>
                    <a:pt x="98982" y="75544"/>
                    <a:pt x="98982" y="75544"/>
                  </a:cubicBezTo>
                  <a:cubicBezTo>
                    <a:pt x="97539" y="78831"/>
                    <a:pt x="97539" y="78831"/>
                    <a:pt x="97539" y="78831"/>
                  </a:cubicBezTo>
                  <a:cubicBezTo>
                    <a:pt x="97539" y="79242"/>
                    <a:pt x="97539" y="79242"/>
                    <a:pt x="97539" y="79242"/>
                  </a:cubicBezTo>
                  <a:lnTo>
                    <a:pt x="97539" y="79242"/>
                  </a:lnTo>
                  <a:cubicBezTo>
                    <a:pt x="96305" y="81816"/>
                    <a:pt x="96305" y="81816"/>
                    <a:pt x="96305" y="81816"/>
                  </a:cubicBezTo>
                  <a:cubicBezTo>
                    <a:pt x="96027" y="81953"/>
                    <a:pt x="96027" y="81953"/>
                    <a:pt x="96027" y="81953"/>
                  </a:cubicBezTo>
                  <a:cubicBezTo>
                    <a:pt x="95750" y="82501"/>
                    <a:pt x="95750" y="82501"/>
                    <a:pt x="95750" y="82501"/>
                  </a:cubicBezTo>
                  <a:cubicBezTo>
                    <a:pt x="95403" y="82364"/>
                    <a:pt x="95403" y="82364"/>
                    <a:pt x="95403" y="82364"/>
                  </a:cubicBezTo>
                  <a:cubicBezTo>
                    <a:pt x="95542" y="83159"/>
                    <a:pt x="95542" y="83159"/>
                    <a:pt x="95542" y="83159"/>
                  </a:cubicBezTo>
                  <a:cubicBezTo>
                    <a:pt x="95347" y="84254"/>
                    <a:pt x="95347" y="84254"/>
                    <a:pt x="95347" y="84254"/>
                  </a:cubicBezTo>
                  <a:cubicBezTo>
                    <a:pt x="94723" y="85076"/>
                    <a:pt x="94723" y="85076"/>
                    <a:pt x="94723" y="85076"/>
                  </a:cubicBezTo>
                  <a:cubicBezTo>
                    <a:pt x="94446" y="88472"/>
                    <a:pt x="94446" y="88472"/>
                    <a:pt x="94446" y="88472"/>
                  </a:cubicBezTo>
                  <a:cubicBezTo>
                    <a:pt x="94862" y="94033"/>
                    <a:pt x="94862" y="94033"/>
                    <a:pt x="94862" y="94033"/>
                  </a:cubicBezTo>
                  <a:cubicBezTo>
                    <a:pt x="95139" y="97155"/>
                    <a:pt x="95139" y="97155"/>
                    <a:pt x="95139" y="97155"/>
                  </a:cubicBezTo>
                  <a:cubicBezTo>
                    <a:pt x="95209" y="98662"/>
                    <a:pt x="95209" y="98662"/>
                    <a:pt x="95209" y="98662"/>
                  </a:cubicBezTo>
                  <a:cubicBezTo>
                    <a:pt x="95347" y="99484"/>
                    <a:pt x="95347" y="99484"/>
                    <a:pt x="95347" y="99484"/>
                  </a:cubicBezTo>
                  <a:cubicBezTo>
                    <a:pt x="96513" y="96772"/>
                    <a:pt x="96513" y="96772"/>
                    <a:pt x="96513" y="96772"/>
                  </a:cubicBezTo>
                  <a:cubicBezTo>
                    <a:pt x="96513" y="94718"/>
                    <a:pt x="96513" y="94718"/>
                    <a:pt x="96513" y="94718"/>
                  </a:cubicBezTo>
                  <a:cubicBezTo>
                    <a:pt x="97539" y="94170"/>
                    <a:pt x="97539" y="94170"/>
                    <a:pt x="97539" y="94170"/>
                  </a:cubicBezTo>
                  <a:cubicBezTo>
                    <a:pt x="97470" y="92143"/>
                    <a:pt x="97470" y="92143"/>
                    <a:pt x="97470" y="92143"/>
                  </a:cubicBezTo>
                  <a:cubicBezTo>
                    <a:pt x="98580" y="90636"/>
                    <a:pt x="98580" y="90636"/>
                    <a:pt x="98580" y="90636"/>
                  </a:cubicBezTo>
                  <a:cubicBezTo>
                    <a:pt x="98788" y="90910"/>
                    <a:pt x="98788" y="90910"/>
                    <a:pt x="98788" y="90910"/>
                  </a:cubicBezTo>
                  <a:cubicBezTo>
                    <a:pt x="99190" y="90362"/>
                    <a:pt x="99190" y="90362"/>
                    <a:pt x="99190" y="90362"/>
                  </a:cubicBezTo>
                  <a:cubicBezTo>
                    <a:pt x="98788" y="88609"/>
                    <a:pt x="98788" y="88609"/>
                    <a:pt x="98788" y="88609"/>
                  </a:cubicBezTo>
                  <a:cubicBezTo>
                    <a:pt x="99329" y="86582"/>
                    <a:pt x="99329" y="86582"/>
                    <a:pt x="99329" y="86582"/>
                  </a:cubicBezTo>
                  <a:cubicBezTo>
                    <a:pt x="99190" y="86172"/>
                    <a:pt x="99190" y="86172"/>
                    <a:pt x="99190" y="86172"/>
                  </a:cubicBezTo>
                  <a:cubicBezTo>
                    <a:pt x="99953" y="85624"/>
                    <a:pt x="99953" y="85624"/>
                    <a:pt x="99953" y="85624"/>
                  </a:cubicBezTo>
                  <a:cubicBezTo>
                    <a:pt x="99884" y="85350"/>
                    <a:pt x="99884" y="85350"/>
                    <a:pt x="99884" y="85350"/>
                  </a:cubicBezTo>
                  <a:cubicBezTo>
                    <a:pt x="99676" y="85350"/>
                    <a:pt x="99676" y="85350"/>
                    <a:pt x="99676" y="85350"/>
                  </a:cubicBezTo>
                  <a:cubicBezTo>
                    <a:pt x="99606" y="83706"/>
                    <a:pt x="99606" y="83706"/>
                    <a:pt x="99606" y="83706"/>
                  </a:cubicBezTo>
                  <a:cubicBezTo>
                    <a:pt x="100023" y="82501"/>
                    <a:pt x="100023" y="82501"/>
                    <a:pt x="100023" y="82501"/>
                  </a:cubicBezTo>
                  <a:cubicBezTo>
                    <a:pt x="99468" y="81953"/>
                    <a:pt x="99468" y="81953"/>
                    <a:pt x="99468" y="81953"/>
                  </a:cubicBezTo>
                  <a:cubicBezTo>
                    <a:pt x="99260" y="82501"/>
                    <a:pt x="99260" y="82501"/>
                    <a:pt x="99260" y="82501"/>
                  </a:cubicBezTo>
                  <a:cubicBezTo>
                    <a:pt x="99052" y="82090"/>
                    <a:pt x="99052" y="82090"/>
                    <a:pt x="99052" y="82090"/>
                  </a:cubicBezTo>
                  <a:cubicBezTo>
                    <a:pt x="99190" y="80447"/>
                    <a:pt x="99190" y="80447"/>
                    <a:pt x="99190" y="80447"/>
                  </a:cubicBezTo>
                  <a:cubicBezTo>
                    <a:pt x="100023" y="77872"/>
                    <a:pt x="100023" y="77872"/>
                    <a:pt x="100023" y="77872"/>
                  </a:cubicBezTo>
                  <a:cubicBezTo>
                    <a:pt x="100092" y="76503"/>
                    <a:pt x="100092" y="76503"/>
                    <a:pt x="100092" y="76503"/>
                  </a:cubicBezTo>
                  <a:cubicBezTo>
                    <a:pt x="101049" y="75818"/>
                    <a:pt x="101049" y="75818"/>
                    <a:pt x="101049" y="75818"/>
                  </a:cubicBezTo>
                  <a:cubicBezTo>
                    <a:pt x="101396" y="76366"/>
                    <a:pt x="101396" y="76366"/>
                    <a:pt x="101396" y="76366"/>
                  </a:cubicBezTo>
                  <a:cubicBezTo>
                    <a:pt x="101465" y="75434"/>
                    <a:pt x="101465" y="75434"/>
                    <a:pt x="101465" y="75434"/>
                  </a:cubicBezTo>
                  <a:cubicBezTo>
                    <a:pt x="102298" y="74476"/>
                    <a:pt x="102298" y="74476"/>
                    <a:pt x="102298" y="74476"/>
                  </a:cubicBezTo>
                  <a:cubicBezTo>
                    <a:pt x="102228" y="76503"/>
                    <a:pt x="102228" y="76503"/>
                    <a:pt x="102228" y="76503"/>
                  </a:cubicBezTo>
                  <a:cubicBezTo>
                    <a:pt x="103602" y="74202"/>
                    <a:pt x="103602" y="74202"/>
                    <a:pt x="103602" y="74202"/>
                  </a:cubicBezTo>
                  <a:cubicBezTo>
                    <a:pt x="104365" y="74202"/>
                    <a:pt x="104365" y="74202"/>
                    <a:pt x="104365" y="74202"/>
                  </a:cubicBezTo>
                  <a:cubicBezTo>
                    <a:pt x="105183" y="76092"/>
                    <a:pt x="105183" y="76092"/>
                    <a:pt x="105183" y="76092"/>
                  </a:cubicBezTo>
                  <a:cubicBezTo>
                    <a:pt x="105391" y="74750"/>
                    <a:pt x="105391" y="74750"/>
                    <a:pt x="105391" y="74750"/>
                  </a:cubicBezTo>
                  <a:cubicBezTo>
                    <a:pt x="105391" y="74613"/>
                    <a:pt x="105391" y="74613"/>
                    <a:pt x="105391" y="74613"/>
                  </a:cubicBezTo>
                  <a:cubicBezTo>
                    <a:pt x="107181" y="71901"/>
                    <a:pt x="107181" y="71901"/>
                    <a:pt x="107181" y="71901"/>
                  </a:cubicBezTo>
                  <a:cubicBezTo>
                    <a:pt x="110275" y="68367"/>
                    <a:pt x="110275" y="68367"/>
                    <a:pt x="110275" y="68367"/>
                  </a:cubicBezTo>
                  <a:cubicBezTo>
                    <a:pt x="111593" y="68888"/>
                    <a:pt x="111593" y="68888"/>
                    <a:pt x="111593" y="68888"/>
                  </a:cubicBezTo>
                  <a:cubicBezTo>
                    <a:pt x="111995" y="67546"/>
                    <a:pt x="111995" y="67546"/>
                    <a:pt x="111995" y="67546"/>
                  </a:cubicBezTo>
                  <a:cubicBezTo>
                    <a:pt x="111176" y="62369"/>
                    <a:pt x="111176" y="62369"/>
                    <a:pt x="111176" y="62369"/>
                  </a:cubicBezTo>
                  <a:cubicBezTo>
                    <a:pt x="110830" y="62780"/>
                    <a:pt x="110830" y="62780"/>
                    <a:pt x="110830" y="62780"/>
                  </a:cubicBezTo>
                  <a:cubicBezTo>
                    <a:pt x="110413" y="62095"/>
                    <a:pt x="110413" y="62095"/>
                    <a:pt x="110413" y="62095"/>
                  </a:cubicBezTo>
                  <a:cubicBezTo>
                    <a:pt x="110483" y="60890"/>
                    <a:pt x="110483" y="60890"/>
                    <a:pt x="110483" y="60890"/>
                  </a:cubicBezTo>
                  <a:cubicBezTo>
                    <a:pt x="111454" y="61410"/>
                    <a:pt x="111454" y="61410"/>
                    <a:pt x="111454" y="61410"/>
                  </a:cubicBezTo>
                  <a:cubicBezTo>
                    <a:pt x="112272" y="60479"/>
                    <a:pt x="112272" y="60479"/>
                    <a:pt x="112272" y="60479"/>
                  </a:cubicBezTo>
                  <a:cubicBezTo>
                    <a:pt x="112966" y="57630"/>
                    <a:pt x="112966" y="57630"/>
                    <a:pt x="112966" y="57630"/>
                  </a:cubicBezTo>
                  <a:cubicBezTo>
                    <a:pt x="112550" y="56808"/>
                    <a:pt x="112550" y="56808"/>
                    <a:pt x="112550" y="56808"/>
                  </a:cubicBezTo>
                  <a:cubicBezTo>
                    <a:pt x="112550" y="55850"/>
                    <a:pt x="112550" y="55850"/>
                    <a:pt x="112550" y="55850"/>
                  </a:cubicBezTo>
                  <a:cubicBezTo>
                    <a:pt x="113646" y="55302"/>
                    <a:pt x="113646" y="55302"/>
                    <a:pt x="113646" y="55302"/>
                  </a:cubicBezTo>
                  <a:cubicBezTo>
                    <a:pt x="113243" y="56398"/>
                    <a:pt x="113243" y="56398"/>
                    <a:pt x="113243" y="56398"/>
                  </a:cubicBezTo>
                  <a:cubicBezTo>
                    <a:pt x="113715" y="58014"/>
                    <a:pt x="113715" y="58014"/>
                    <a:pt x="113715" y="58014"/>
                  </a:cubicBezTo>
                  <a:cubicBezTo>
                    <a:pt x="115574" y="58151"/>
                    <a:pt x="115574" y="58151"/>
                    <a:pt x="115574" y="58151"/>
                  </a:cubicBezTo>
                  <a:cubicBezTo>
                    <a:pt x="115643" y="59794"/>
                    <a:pt x="115643" y="59794"/>
                    <a:pt x="115643" y="59794"/>
                  </a:cubicBezTo>
                  <a:cubicBezTo>
                    <a:pt x="117641" y="62369"/>
                    <a:pt x="117641" y="62369"/>
                    <a:pt x="117641" y="62369"/>
                  </a:cubicBezTo>
                  <a:cubicBezTo>
                    <a:pt x="118265" y="59794"/>
                    <a:pt x="118265" y="59794"/>
                    <a:pt x="118265" y="59794"/>
                  </a:cubicBezTo>
                  <a:cubicBezTo>
                    <a:pt x="118335" y="58151"/>
                    <a:pt x="118335" y="58151"/>
                    <a:pt x="118335" y="58151"/>
                  </a:cubicBezTo>
                  <a:cubicBezTo>
                    <a:pt x="119431" y="57630"/>
                    <a:pt x="119431" y="57630"/>
                    <a:pt x="119431" y="57630"/>
                  </a:cubicBezTo>
                  <a:cubicBezTo>
                    <a:pt x="119986" y="55987"/>
                    <a:pt x="119986" y="55987"/>
                    <a:pt x="119986" y="55987"/>
                  </a:cubicBezTo>
                  <a:lnTo>
                    <a:pt x="116892" y="52179"/>
                  </a:lnTo>
                  <a:close/>
                  <a:moveTo>
                    <a:pt x="2954" y="80858"/>
                  </a:moveTo>
                  <a:lnTo>
                    <a:pt x="2954" y="80858"/>
                  </a:lnTo>
                  <a:cubicBezTo>
                    <a:pt x="2691" y="80995"/>
                    <a:pt x="2691" y="80995"/>
                    <a:pt x="2691" y="80995"/>
                  </a:cubicBezTo>
                  <a:cubicBezTo>
                    <a:pt x="2483" y="80858"/>
                    <a:pt x="2483" y="80858"/>
                    <a:pt x="2483" y="80858"/>
                  </a:cubicBezTo>
                  <a:cubicBezTo>
                    <a:pt x="2830" y="80310"/>
                    <a:pt x="2830" y="80310"/>
                    <a:pt x="2830" y="80310"/>
                  </a:cubicBezTo>
                  <a:cubicBezTo>
                    <a:pt x="3107" y="80584"/>
                    <a:pt x="3107" y="80584"/>
                    <a:pt x="3107" y="80584"/>
                  </a:cubicBezTo>
                  <a:cubicBezTo>
                    <a:pt x="3107" y="80995"/>
                    <a:pt x="3107" y="80995"/>
                    <a:pt x="3107" y="80995"/>
                  </a:cubicBezTo>
                  <a:lnTo>
                    <a:pt x="2954" y="80858"/>
                  </a:lnTo>
                  <a:close/>
                  <a:moveTo>
                    <a:pt x="3509" y="75434"/>
                  </a:moveTo>
                  <a:lnTo>
                    <a:pt x="3509" y="75434"/>
                  </a:lnTo>
                  <a:cubicBezTo>
                    <a:pt x="3232" y="75023"/>
                    <a:pt x="3232" y="75023"/>
                    <a:pt x="3232" y="75023"/>
                  </a:cubicBezTo>
                  <a:cubicBezTo>
                    <a:pt x="2899" y="75297"/>
                    <a:pt x="2899" y="75297"/>
                    <a:pt x="2899" y="75297"/>
                  </a:cubicBezTo>
                  <a:cubicBezTo>
                    <a:pt x="2899" y="75818"/>
                    <a:pt x="2899" y="75818"/>
                    <a:pt x="2899" y="75818"/>
                  </a:cubicBezTo>
                  <a:cubicBezTo>
                    <a:pt x="2552" y="75955"/>
                    <a:pt x="2552" y="75955"/>
                    <a:pt x="2552" y="75955"/>
                  </a:cubicBezTo>
                  <a:cubicBezTo>
                    <a:pt x="2552" y="74339"/>
                    <a:pt x="2552" y="74339"/>
                    <a:pt x="2552" y="74339"/>
                  </a:cubicBezTo>
                  <a:cubicBezTo>
                    <a:pt x="2136" y="73654"/>
                    <a:pt x="2136" y="73654"/>
                    <a:pt x="2136" y="73654"/>
                  </a:cubicBezTo>
                  <a:cubicBezTo>
                    <a:pt x="2275" y="73380"/>
                    <a:pt x="2275" y="73380"/>
                    <a:pt x="2275" y="73380"/>
                  </a:cubicBezTo>
                  <a:cubicBezTo>
                    <a:pt x="2067" y="72558"/>
                    <a:pt x="2067" y="72558"/>
                    <a:pt x="2067" y="72558"/>
                  </a:cubicBezTo>
                  <a:cubicBezTo>
                    <a:pt x="1928" y="72558"/>
                    <a:pt x="1928" y="72558"/>
                    <a:pt x="1928" y="72558"/>
                  </a:cubicBezTo>
                  <a:cubicBezTo>
                    <a:pt x="1928" y="71764"/>
                    <a:pt x="1928" y="71764"/>
                    <a:pt x="1928" y="71764"/>
                  </a:cubicBezTo>
                  <a:cubicBezTo>
                    <a:pt x="2344" y="70805"/>
                    <a:pt x="2344" y="70805"/>
                    <a:pt x="2344" y="70805"/>
                  </a:cubicBezTo>
                  <a:cubicBezTo>
                    <a:pt x="2691" y="70805"/>
                    <a:pt x="2691" y="70805"/>
                    <a:pt x="2691" y="70805"/>
                  </a:cubicBezTo>
                  <a:cubicBezTo>
                    <a:pt x="3107" y="71901"/>
                    <a:pt x="3107" y="71901"/>
                    <a:pt x="3107" y="71901"/>
                  </a:cubicBezTo>
                  <a:cubicBezTo>
                    <a:pt x="3579" y="72284"/>
                    <a:pt x="3579" y="72284"/>
                    <a:pt x="3579" y="72284"/>
                  </a:cubicBezTo>
                  <a:cubicBezTo>
                    <a:pt x="3717" y="73243"/>
                    <a:pt x="3717" y="73243"/>
                    <a:pt x="3717" y="73243"/>
                  </a:cubicBezTo>
                  <a:cubicBezTo>
                    <a:pt x="3787" y="73243"/>
                    <a:pt x="3787" y="73243"/>
                    <a:pt x="3787" y="73243"/>
                  </a:cubicBezTo>
                  <a:cubicBezTo>
                    <a:pt x="3856" y="74202"/>
                    <a:pt x="3856" y="74202"/>
                    <a:pt x="3856" y="74202"/>
                  </a:cubicBezTo>
                  <a:lnTo>
                    <a:pt x="3509" y="75434"/>
                  </a:lnTo>
                  <a:close/>
                  <a:moveTo>
                    <a:pt x="6547" y="72284"/>
                  </a:moveTo>
                  <a:lnTo>
                    <a:pt x="6547" y="72284"/>
                  </a:lnTo>
                  <a:cubicBezTo>
                    <a:pt x="6270" y="72558"/>
                    <a:pt x="6270" y="72558"/>
                    <a:pt x="6270" y="72558"/>
                  </a:cubicBezTo>
                  <a:cubicBezTo>
                    <a:pt x="6131" y="73106"/>
                    <a:pt x="6131" y="73106"/>
                    <a:pt x="6131" y="73106"/>
                  </a:cubicBezTo>
                  <a:cubicBezTo>
                    <a:pt x="5923" y="72969"/>
                    <a:pt x="5923" y="72969"/>
                    <a:pt x="5923" y="72969"/>
                  </a:cubicBezTo>
                  <a:cubicBezTo>
                    <a:pt x="6062" y="72284"/>
                    <a:pt x="6062" y="72284"/>
                    <a:pt x="6062" y="72284"/>
                  </a:cubicBezTo>
                  <a:cubicBezTo>
                    <a:pt x="5715" y="71216"/>
                    <a:pt x="5715" y="71216"/>
                    <a:pt x="5715" y="71216"/>
                  </a:cubicBezTo>
                  <a:cubicBezTo>
                    <a:pt x="5230" y="70805"/>
                    <a:pt x="5230" y="70805"/>
                    <a:pt x="5230" y="70805"/>
                  </a:cubicBezTo>
                  <a:cubicBezTo>
                    <a:pt x="5021" y="70257"/>
                    <a:pt x="5021" y="70257"/>
                    <a:pt x="5021" y="70257"/>
                  </a:cubicBezTo>
                  <a:cubicBezTo>
                    <a:pt x="5299" y="70394"/>
                    <a:pt x="5299" y="70394"/>
                    <a:pt x="5299" y="70394"/>
                  </a:cubicBezTo>
                  <a:cubicBezTo>
                    <a:pt x="5091" y="69299"/>
                    <a:pt x="5091" y="69299"/>
                    <a:pt x="5091" y="69299"/>
                  </a:cubicBezTo>
                  <a:cubicBezTo>
                    <a:pt x="5368" y="69710"/>
                    <a:pt x="5368" y="69710"/>
                    <a:pt x="5368" y="69710"/>
                  </a:cubicBezTo>
                  <a:cubicBezTo>
                    <a:pt x="5160" y="68094"/>
                    <a:pt x="5160" y="68094"/>
                    <a:pt x="5160" y="68094"/>
                  </a:cubicBezTo>
                  <a:lnTo>
                    <a:pt x="5160" y="68094"/>
                  </a:lnTo>
                  <a:cubicBezTo>
                    <a:pt x="5368" y="68641"/>
                    <a:pt x="5368" y="68641"/>
                    <a:pt x="5368" y="68641"/>
                  </a:cubicBezTo>
                  <a:cubicBezTo>
                    <a:pt x="5368" y="69436"/>
                    <a:pt x="5368" y="69436"/>
                    <a:pt x="5368" y="69436"/>
                  </a:cubicBezTo>
                  <a:cubicBezTo>
                    <a:pt x="5646" y="69710"/>
                    <a:pt x="5646" y="69710"/>
                    <a:pt x="5646" y="69710"/>
                  </a:cubicBezTo>
                  <a:cubicBezTo>
                    <a:pt x="5576" y="69162"/>
                    <a:pt x="5576" y="69162"/>
                    <a:pt x="5576" y="69162"/>
                  </a:cubicBezTo>
                  <a:cubicBezTo>
                    <a:pt x="5854" y="69162"/>
                    <a:pt x="5854" y="69162"/>
                    <a:pt x="5854" y="69162"/>
                  </a:cubicBezTo>
                  <a:cubicBezTo>
                    <a:pt x="5993" y="68888"/>
                    <a:pt x="5993" y="68888"/>
                    <a:pt x="5993" y="68888"/>
                  </a:cubicBezTo>
                  <a:cubicBezTo>
                    <a:pt x="5784" y="67957"/>
                    <a:pt x="5784" y="67957"/>
                    <a:pt x="5784" y="67957"/>
                  </a:cubicBezTo>
                  <a:cubicBezTo>
                    <a:pt x="5368" y="67683"/>
                    <a:pt x="5368" y="67683"/>
                    <a:pt x="5368" y="67683"/>
                  </a:cubicBezTo>
                  <a:cubicBezTo>
                    <a:pt x="5230" y="67135"/>
                    <a:pt x="5230" y="67135"/>
                    <a:pt x="5230" y="67135"/>
                  </a:cubicBezTo>
                  <a:cubicBezTo>
                    <a:pt x="5576" y="67546"/>
                    <a:pt x="5576" y="67546"/>
                    <a:pt x="5576" y="67546"/>
                  </a:cubicBezTo>
                  <a:cubicBezTo>
                    <a:pt x="6062" y="68230"/>
                    <a:pt x="6062" y="68230"/>
                    <a:pt x="6062" y="68230"/>
                  </a:cubicBezTo>
                  <a:cubicBezTo>
                    <a:pt x="5993" y="69436"/>
                    <a:pt x="5993" y="69436"/>
                    <a:pt x="5993" y="69436"/>
                  </a:cubicBezTo>
                  <a:cubicBezTo>
                    <a:pt x="6547" y="71627"/>
                    <a:pt x="6547" y="71627"/>
                    <a:pt x="6547" y="71627"/>
                  </a:cubicBezTo>
                  <a:lnTo>
                    <a:pt x="6547" y="72284"/>
                  </a:lnTo>
                  <a:close/>
                  <a:moveTo>
                    <a:pt x="7297" y="75023"/>
                  </a:moveTo>
                  <a:lnTo>
                    <a:pt x="7297" y="75023"/>
                  </a:lnTo>
                  <a:cubicBezTo>
                    <a:pt x="7574" y="74887"/>
                    <a:pt x="7574" y="74887"/>
                    <a:pt x="7574" y="74887"/>
                  </a:cubicBezTo>
                  <a:cubicBezTo>
                    <a:pt x="7713" y="75160"/>
                    <a:pt x="7713" y="75160"/>
                    <a:pt x="7713" y="75160"/>
                  </a:cubicBezTo>
                  <a:cubicBezTo>
                    <a:pt x="7782" y="75544"/>
                    <a:pt x="7782" y="75544"/>
                    <a:pt x="7782" y="75544"/>
                  </a:cubicBezTo>
                  <a:cubicBezTo>
                    <a:pt x="7713" y="75544"/>
                    <a:pt x="7713" y="75544"/>
                    <a:pt x="7713" y="75544"/>
                  </a:cubicBezTo>
                  <a:cubicBezTo>
                    <a:pt x="7297" y="75544"/>
                    <a:pt x="7297" y="75544"/>
                    <a:pt x="7297" y="75544"/>
                  </a:cubicBezTo>
                  <a:cubicBezTo>
                    <a:pt x="7158" y="75160"/>
                    <a:pt x="7158" y="75160"/>
                    <a:pt x="7158" y="75160"/>
                  </a:cubicBezTo>
                  <a:lnTo>
                    <a:pt x="7297" y="75023"/>
                  </a:lnTo>
                  <a:close/>
                  <a:moveTo>
                    <a:pt x="8060" y="81406"/>
                  </a:moveTo>
                  <a:lnTo>
                    <a:pt x="8060" y="81406"/>
                  </a:lnTo>
                  <a:cubicBezTo>
                    <a:pt x="7921" y="80721"/>
                    <a:pt x="7921" y="80721"/>
                    <a:pt x="7921" y="80721"/>
                  </a:cubicBezTo>
                  <a:cubicBezTo>
                    <a:pt x="7713" y="80721"/>
                    <a:pt x="7713" y="80721"/>
                    <a:pt x="7713" y="80721"/>
                  </a:cubicBezTo>
                  <a:cubicBezTo>
                    <a:pt x="7089" y="79516"/>
                    <a:pt x="7089" y="79516"/>
                    <a:pt x="7089" y="79516"/>
                  </a:cubicBezTo>
                  <a:cubicBezTo>
                    <a:pt x="7227" y="79351"/>
                    <a:pt x="7227" y="79351"/>
                    <a:pt x="7227" y="79351"/>
                  </a:cubicBezTo>
                  <a:cubicBezTo>
                    <a:pt x="7782" y="80310"/>
                    <a:pt x="7782" y="80310"/>
                    <a:pt x="7782" y="80310"/>
                  </a:cubicBezTo>
                  <a:cubicBezTo>
                    <a:pt x="7782" y="79105"/>
                    <a:pt x="7782" y="79105"/>
                    <a:pt x="7782" y="79105"/>
                  </a:cubicBezTo>
                  <a:cubicBezTo>
                    <a:pt x="7505" y="78831"/>
                    <a:pt x="7505" y="78831"/>
                    <a:pt x="7505" y="78831"/>
                  </a:cubicBezTo>
                  <a:cubicBezTo>
                    <a:pt x="7713" y="78694"/>
                    <a:pt x="7713" y="78694"/>
                    <a:pt x="7713" y="78694"/>
                  </a:cubicBezTo>
                  <a:cubicBezTo>
                    <a:pt x="8268" y="80036"/>
                    <a:pt x="8268" y="80036"/>
                    <a:pt x="8268" y="80036"/>
                  </a:cubicBezTo>
                  <a:cubicBezTo>
                    <a:pt x="8406" y="80173"/>
                    <a:pt x="8406" y="80173"/>
                    <a:pt x="8406" y="80173"/>
                  </a:cubicBezTo>
                  <a:cubicBezTo>
                    <a:pt x="8462" y="80447"/>
                    <a:pt x="8462" y="80447"/>
                    <a:pt x="8462" y="80447"/>
                  </a:cubicBezTo>
                  <a:lnTo>
                    <a:pt x="8060" y="81406"/>
                  </a:lnTo>
                  <a:close/>
                  <a:moveTo>
                    <a:pt x="16175" y="89294"/>
                  </a:moveTo>
                  <a:lnTo>
                    <a:pt x="16175" y="89294"/>
                  </a:lnTo>
                  <a:cubicBezTo>
                    <a:pt x="15828" y="89568"/>
                    <a:pt x="15828" y="89568"/>
                    <a:pt x="15828" y="89568"/>
                  </a:cubicBezTo>
                  <a:cubicBezTo>
                    <a:pt x="15828" y="90225"/>
                    <a:pt x="15828" y="90225"/>
                    <a:pt x="15828" y="90225"/>
                  </a:cubicBezTo>
                  <a:cubicBezTo>
                    <a:pt x="15495" y="91047"/>
                    <a:pt x="15495" y="91047"/>
                    <a:pt x="15495" y="91047"/>
                  </a:cubicBezTo>
                  <a:cubicBezTo>
                    <a:pt x="15828" y="92143"/>
                    <a:pt x="15828" y="92143"/>
                    <a:pt x="15828" y="92143"/>
                  </a:cubicBezTo>
                  <a:cubicBezTo>
                    <a:pt x="16175" y="91732"/>
                    <a:pt x="16175" y="91732"/>
                    <a:pt x="16175" y="91732"/>
                  </a:cubicBezTo>
                  <a:cubicBezTo>
                    <a:pt x="15828" y="92965"/>
                    <a:pt x="15828" y="92965"/>
                    <a:pt x="15828" y="92965"/>
                  </a:cubicBezTo>
                  <a:cubicBezTo>
                    <a:pt x="15967" y="93485"/>
                    <a:pt x="15967" y="93485"/>
                    <a:pt x="15967" y="93485"/>
                  </a:cubicBezTo>
                  <a:cubicBezTo>
                    <a:pt x="15704" y="93375"/>
                    <a:pt x="15704" y="93375"/>
                    <a:pt x="15704" y="93375"/>
                  </a:cubicBezTo>
                  <a:cubicBezTo>
                    <a:pt x="15634" y="92143"/>
                    <a:pt x="15634" y="92143"/>
                    <a:pt x="15634" y="92143"/>
                  </a:cubicBezTo>
                  <a:cubicBezTo>
                    <a:pt x="15287" y="91595"/>
                    <a:pt x="15287" y="91595"/>
                    <a:pt x="15287" y="91595"/>
                  </a:cubicBezTo>
                  <a:cubicBezTo>
                    <a:pt x="15426" y="90362"/>
                    <a:pt x="15426" y="90362"/>
                    <a:pt x="15426" y="90362"/>
                  </a:cubicBezTo>
                  <a:cubicBezTo>
                    <a:pt x="16175" y="88883"/>
                    <a:pt x="16175" y="88883"/>
                    <a:pt x="16175" y="88883"/>
                  </a:cubicBezTo>
                  <a:cubicBezTo>
                    <a:pt x="17077" y="88472"/>
                    <a:pt x="17077" y="88472"/>
                    <a:pt x="17077" y="88472"/>
                  </a:cubicBezTo>
                  <a:lnTo>
                    <a:pt x="16175" y="89294"/>
                  </a:lnTo>
                  <a:close/>
                  <a:moveTo>
                    <a:pt x="60305" y="91321"/>
                  </a:moveTo>
                  <a:lnTo>
                    <a:pt x="60305" y="91321"/>
                  </a:lnTo>
                  <a:cubicBezTo>
                    <a:pt x="60305" y="92417"/>
                    <a:pt x="60305" y="92417"/>
                    <a:pt x="60305" y="92417"/>
                  </a:cubicBezTo>
                  <a:cubicBezTo>
                    <a:pt x="60027" y="93238"/>
                    <a:pt x="60027" y="93238"/>
                    <a:pt x="60027" y="93238"/>
                  </a:cubicBezTo>
                  <a:cubicBezTo>
                    <a:pt x="60027" y="92965"/>
                    <a:pt x="60027" y="92965"/>
                    <a:pt x="60027" y="92965"/>
                  </a:cubicBezTo>
                  <a:cubicBezTo>
                    <a:pt x="59750" y="93485"/>
                    <a:pt x="59750" y="93485"/>
                    <a:pt x="59750" y="93485"/>
                  </a:cubicBezTo>
                  <a:cubicBezTo>
                    <a:pt x="59889" y="93485"/>
                    <a:pt x="59889" y="93485"/>
                    <a:pt x="59889" y="93485"/>
                  </a:cubicBezTo>
                  <a:cubicBezTo>
                    <a:pt x="59889" y="93896"/>
                    <a:pt x="59889" y="93896"/>
                    <a:pt x="59889" y="93896"/>
                  </a:cubicBezTo>
                  <a:cubicBezTo>
                    <a:pt x="59680" y="94170"/>
                    <a:pt x="59680" y="94170"/>
                    <a:pt x="59680" y="94170"/>
                  </a:cubicBezTo>
                  <a:cubicBezTo>
                    <a:pt x="59403" y="95265"/>
                    <a:pt x="59403" y="95265"/>
                    <a:pt x="59403" y="95265"/>
                  </a:cubicBezTo>
                  <a:cubicBezTo>
                    <a:pt x="58584" y="95950"/>
                    <a:pt x="58584" y="95950"/>
                    <a:pt x="58584" y="95950"/>
                  </a:cubicBezTo>
                  <a:cubicBezTo>
                    <a:pt x="58446" y="96361"/>
                    <a:pt x="58446" y="96361"/>
                    <a:pt x="58446" y="96361"/>
                  </a:cubicBezTo>
                  <a:cubicBezTo>
                    <a:pt x="58099" y="96361"/>
                    <a:pt x="58099" y="96361"/>
                    <a:pt x="58099" y="96361"/>
                  </a:cubicBezTo>
                  <a:cubicBezTo>
                    <a:pt x="57683" y="97977"/>
                    <a:pt x="57683" y="97977"/>
                    <a:pt x="57683" y="97977"/>
                  </a:cubicBezTo>
                  <a:cubicBezTo>
                    <a:pt x="56795" y="98662"/>
                    <a:pt x="56795" y="98662"/>
                    <a:pt x="56795" y="98662"/>
                  </a:cubicBezTo>
                  <a:cubicBezTo>
                    <a:pt x="56309" y="98388"/>
                    <a:pt x="56309" y="98388"/>
                    <a:pt x="56309" y="98388"/>
                  </a:cubicBezTo>
                  <a:cubicBezTo>
                    <a:pt x="56240" y="97840"/>
                    <a:pt x="56240" y="97840"/>
                    <a:pt x="56240" y="97840"/>
                  </a:cubicBezTo>
                  <a:cubicBezTo>
                    <a:pt x="57280" y="97292"/>
                    <a:pt x="57280" y="97292"/>
                    <a:pt x="57280" y="97292"/>
                  </a:cubicBezTo>
                  <a:cubicBezTo>
                    <a:pt x="57683" y="96087"/>
                    <a:pt x="57683" y="96087"/>
                    <a:pt x="57683" y="96087"/>
                  </a:cubicBezTo>
                  <a:cubicBezTo>
                    <a:pt x="59126" y="94033"/>
                    <a:pt x="59126" y="94033"/>
                    <a:pt x="59126" y="94033"/>
                  </a:cubicBezTo>
                  <a:cubicBezTo>
                    <a:pt x="58515" y="94581"/>
                    <a:pt x="58515" y="94581"/>
                    <a:pt x="58515" y="94581"/>
                  </a:cubicBezTo>
                  <a:cubicBezTo>
                    <a:pt x="59403" y="92280"/>
                    <a:pt x="59403" y="92280"/>
                    <a:pt x="59403" y="92280"/>
                  </a:cubicBezTo>
                  <a:cubicBezTo>
                    <a:pt x="60235" y="88472"/>
                    <a:pt x="60235" y="88472"/>
                    <a:pt x="60235" y="88472"/>
                  </a:cubicBezTo>
                  <a:cubicBezTo>
                    <a:pt x="60513" y="87925"/>
                    <a:pt x="60513" y="87925"/>
                    <a:pt x="60513" y="87925"/>
                  </a:cubicBezTo>
                  <a:cubicBezTo>
                    <a:pt x="60652" y="88335"/>
                    <a:pt x="60652" y="88335"/>
                    <a:pt x="60652" y="88335"/>
                  </a:cubicBezTo>
                  <a:lnTo>
                    <a:pt x="60305" y="9132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670385" y="2175659"/>
              <a:ext cx="168600" cy="369900"/>
            </a:xfrm>
            <a:custGeom>
              <a:rect b="b" l="l" r="r" t="t"/>
              <a:pathLst>
                <a:path extrusionOk="0" h="120000" w="120000">
                  <a:moveTo>
                    <a:pt x="104771" y="80895"/>
                  </a:moveTo>
                  <a:lnTo>
                    <a:pt x="111878" y="76262"/>
                  </a:lnTo>
                  <a:lnTo>
                    <a:pt x="100710" y="67088"/>
                  </a:lnTo>
                  <a:lnTo>
                    <a:pt x="104771" y="56988"/>
                  </a:lnTo>
                  <a:lnTo>
                    <a:pt x="93807" y="43181"/>
                  </a:lnTo>
                  <a:lnTo>
                    <a:pt x="103756" y="34934"/>
                  </a:lnTo>
                  <a:lnTo>
                    <a:pt x="97664" y="27521"/>
                  </a:lnTo>
                  <a:lnTo>
                    <a:pt x="87715" y="25667"/>
                  </a:lnTo>
                  <a:lnTo>
                    <a:pt x="87715" y="16957"/>
                  </a:lnTo>
                  <a:lnTo>
                    <a:pt x="93807" y="15104"/>
                  </a:lnTo>
                  <a:lnTo>
                    <a:pt x="97664" y="7783"/>
                  </a:lnTo>
                  <a:lnTo>
                    <a:pt x="82639" y="0"/>
                  </a:lnTo>
                  <a:lnTo>
                    <a:pt x="59492" y="3613"/>
                  </a:lnTo>
                  <a:lnTo>
                    <a:pt x="58477" y="13714"/>
                  </a:lnTo>
                  <a:lnTo>
                    <a:pt x="47309" y="19737"/>
                  </a:lnTo>
                  <a:lnTo>
                    <a:pt x="24162" y="19737"/>
                  </a:lnTo>
                  <a:lnTo>
                    <a:pt x="12182" y="11861"/>
                  </a:lnTo>
                  <a:lnTo>
                    <a:pt x="0" y="14177"/>
                  </a:lnTo>
                  <a:lnTo>
                    <a:pt x="18071" y="22054"/>
                  </a:lnTo>
                  <a:lnTo>
                    <a:pt x="26192" y="22980"/>
                  </a:lnTo>
                  <a:lnTo>
                    <a:pt x="35329" y="28911"/>
                  </a:lnTo>
                  <a:lnTo>
                    <a:pt x="35329" y="28911"/>
                  </a:lnTo>
                  <a:lnTo>
                    <a:pt x="33299" y="41328"/>
                  </a:lnTo>
                  <a:lnTo>
                    <a:pt x="40406" y="45498"/>
                  </a:lnTo>
                  <a:lnTo>
                    <a:pt x="34314" y="50965"/>
                  </a:lnTo>
                  <a:lnTo>
                    <a:pt x="40406" y="56061"/>
                  </a:lnTo>
                  <a:lnTo>
                    <a:pt x="46294" y="56061"/>
                  </a:lnTo>
                  <a:lnTo>
                    <a:pt x="46294" y="56061"/>
                  </a:lnTo>
                  <a:lnTo>
                    <a:pt x="55431" y="68015"/>
                  </a:lnTo>
                  <a:lnTo>
                    <a:pt x="46294" y="68015"/>
                  </a:lnTo>
                  <a:lnTo>
                    <a:pt x="19086" y="86826"/>
                  </a:lnTo>
                  <a:lnTo>
                    <a:pt x="7106" y="90996"/>
                  </a:lnTo>
                  <a:lnTo>
                    <a:pt x="13197" y="105266"/>
                  </a:lnTo>
                  <a:lnTo>
                    <a:pt x="13197" y="105266"/>
                  </a:lnTo>
                  <a:lnTo>
                    <a:pt x="9137" y="112123"/>
                  </a:lnTo>
                  <a:lnTo>
                    <a:pt x="30253" y="119907"/>
                  </a:lnTo>
                  <a:lnTo>
                    <a:pt x="72487" y="113513"/>
                  </a:lnTo>
                  <a:lnTo>
                    <a:pt x="80609" y="113050"/>
                  </a:lnTo>
                  <a:lnTo>
                    <a:pt x="105786" y="101559"/>
                  </a:lnTo>
                  <a:lnTo>
                    <a:pt x="119796" y="88679"/>
                  </a:lnTo>
                  <a:lnTo>
                    <a:pt x="104771" y="80895"/>
                  </a:lnTo>
                  <a:close/>
                  <a:moveTo>
                    <a:pt x="57461" y="108880"/>
                  </a:moveTo>
                  <a:lnTo>
                    <a:pt x="56446" y="102023"/>
                  </a:lnTo>
                  <a:lnTo>
                    <a:pt x="58477" y="101096"/>
                  </a:lnTo>
                  <a:lnTo>
                    <a:pt x="56446" y="100169"/>
                  </a:lnTo>
                  <a:lnTo>
                    <a:pt x="60507" y="95629"/>
                  </a:lnTo>
                  <a:lnTo>
                    <a:pt x="58477" y="100169"/>
                  </a:lnTo>
                  <a:lnTo>
                    <a:pt x="58477" y="106656"/>
                  </a:lnTo>
                  <a:lnTo>
                    <a:pt x="62538" y="109343"/>
                  </a:lnTo>
                  <a:lnTo>
                    <a:pt x="57461" y="108880"/>
                  </a:lnTo>
                  <a:close/>
                  <a:moveTo>
                    <a:pt x="96649" y="96926"/>
                  </a:moveTo>
                  <a:lnTo>
                    <a:pt x="89746" y="102949"/>
                  </a:lnTo>
                  <a:lnTo>
                    <a:pt x="93807" y="104803"/>
                  </a:lnTo>
                  <a:lnTo>
                    <a:pt x="88730" y="107490"/>
                  </a:lnTo>
                  <a:lnTo>
                    <a:pt x="83654" y="102023"/>
                  </a:lnTo>
                  <a:lnTo>
                    <a:pt x="85685" y="102486"/>
                  </a:lnTo>
                  <a:lnTo>
                    <a:pt x="87715" y="99243"/>
                  </a:lnTo>
                  <a:lnTo>
                    <a:pt x="88730" y="101096"/>
                  </a:lnTo>
                  <a:lnTo>
                    <a:pt x="90761" y="98316"/>
                  </a:lnTo>
                  <a:lnTo>
                    <a:pt x="92791" y="97853"/>
                  </a:lnTo>
                  <a:lnTo>
                    <a:pt x="86700" y="94239"/>
                  </a:lnTo>
                  <a:lnTo>
                    <a:pt x="85685" y="90532"/>
                  </a:lnTo>
                  <a:lnTo>
                    <a:pt x="93807" y="93776"/>
                  </a:lnTo>
                  <a:lnTo>
                    <a:pt x="96649" y="87752"/>
                  </a:lnTo>
                  <a:lnTo>
                    <a:pt x="96649" y="92386"/>
                  </a:lnTo>
                  <a:lnTo>
                    <a:pt x="99695" y="98316"/>
                  </a:lnTo>
                  <a:lnTo>
                    <a:pt x="96649" y="9692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529373" y="2220970"/>
              <a:ext cx="197700" cy="458100"/>
            </a:xfrm>
            <a:custGeom>
              <a:rect b="b" l="l" r="r" t="t"/>
              <a:pathLst>
                <a:path extrusionOk="0" h="120000" w="120000">
                  <a:moveTo>
                    <a:pt x="119826" y="25286"/>
                  </a:moveTo>
                  <a:lnTo>
                    <a:pt x="113748" y="21546"/>
                  </a:lnTo>
                  <a:lnTo>
                    <a:pt x="113748" y="21546"/>
                  </a:lnTo>
                  <a:lnTo>
                    <a:pt x="115484" y="11521"/>
                  </a:lnTo>
                  <a:lnTo>
                    <a:pt x="107670" y="7032"/>
                  </a:lnTo>
                  <a:lnTo>
                    <a:pt x="101591" y="6359"/>
                  </a:lnTo>
                  <a:lnTo>
                    <a:pt x="101591" y="6359"/>
                  </a:lnTo>
                  <a:lnTo>
                    <a:pt x="85267" y="0"/>
                  </a:lnTo>
                  <a:lnTo>
                    <a:pt x="84399" y="0"/>
                  </a:lnTo>
                  <a:lnTo>
                    <a:pt x="84399" y="7481"/>
                  </a:lnTo>
                  <a:lnTo>
                    <a:pt x="67206" y="5985"/>
                  </a:lnTo>
                  <a:lnTo>
                    <a:pt x="63733" y="12269"/>
                  </a:lnTo>
                  <a:lnTo>
                    <a:pt x="55918" y="10399"/>
                  </a:lnTo>
                  <a:lnTo>
                    <a:pt x="47409" y="17805"/>
                  </a:lnTo>
                  <a:lnTo>
                    <a:pt x="52619" y="21172"/>
                  </a:lnTo>
                  <a:lnTo>
                    <a:pt x="38726" y="30448"/>
                  </a:lnTo>
                  <a:lnTo>
                    <a:pt x="32648" y="30822"/>
                  </a:lnTo>
                  <a:lnTo>
                    <a:pt x="25007" y="44962"/>
                  </a:lnTo>
                  <a:lnTo>
                    <a:pt x="28480" y="47506"/>
                  </a:lnTo>
                  <a:lnTo>
                    <a:pt x="28480" y="50872"/>
                  </a:lnTo>
                  <a:lnTo>
                    <a:pt x="19797" y="50872"/>
                  </a:lnTo>
                  <a:lnTo>
                    <a:pt x="10246" y="54987"/>
                  </a:lnTo>
                  <a:lnTo>
                    <a:pt x="10246" y="71296"/>
                  </a:lnTo>
                  <a:lnTo>
                    <a:pt x="17192" y="73915"/>
                  </a:lnTo>
                  <a:lnTo>
                    <a:pt x="11114" y="77206"/>
                  </a:lnTo>
                  <a:lnTo>
                    <a:pt x="12850" y="84239"/>
                  </a:lnTo>
                  <a:lnTo>
                    <a:pt x="4341" y="88354"/>
                  </a:lnTo>
                  <a:lnTo>
                    <a:pt x="6946" y="92094"/>
                  </a:lnTo>
                  <a:lnTo>
                    <a:pt x="1736" y="93216"/>
                  </a:lnTo>
                  <a:lnTo>
                    <a:pt x="0" y="93965"/>
                  </a:lnTo>
                  <a:lnTo>
                    <a:pt x="11114" y="109152"/>
                  </a:lnTo>
                  <a:lnTo>
                    <a:pt x="17192" y="111770"/>
                  </a:lnTo>
                  <a:lnTo>
                    <a:pt x="12850" y="113940"/>
                  </a:lnTo>
                  <a:lnTo>
                    <a:pt x="18060" y="117680"/>
                  </a:lnTo>
                  <a:lnTo>
                    <a:pt x="17192" y="119925"/>
                  </a:lnTo>
                  <a:lnTo>
                    <a:pt x="28480" y="119177"/>
                  </a:lnTo>
                  <a:lnTo>
                    <a:pt x="27612" y="115062"/>
                  </a:lnTo>
                  <a:lnTo>
                    <a:pt x="35253" y="113640"/>
                  </a:lnTo>
                  <a:lnTo>
                    <a:pt x="43068" y="113940"/>
                  </a:lnTo>
                  <a:lnTo>
                    <a:pt x="50882" y="98379"/>
                  </a:lnTo>
                  <a:lnTo>
                    <a:pt x="47409" y="95386"/>
                  </a:lnTo>
                  <a:lnTo>
                    <a:pt x="68075" y="90598"/>
                  </a:lnTo>
                  <a:lnTo>
                    <a:pt x="48277" y="89476"/>
                  </a:lnTo>
                  <a:lnTo>
                    <a:pt x="48277" y="89102"/>
                  </a:lnTo>
                  <a:lnTo>
                    <a:pt x="66338" y="88354"/>
                  </a:lnTo>
                  <a:lnTo>
                    <a:pt x="70680" y="85361"/>
                  </a:lnTo>
                  <a:lnTo>
                    <a:pt x="56787" y="79825"/>
                  </a:lnTo>
                  <a:lnTo>
                    <a:pt x="56787" y="79451"/>
                  </a:lnTo>
                  <a:lnTo>
                    <a:pt x="54182" y="70174"/>
                  </a:lnTo>
                  <a:lnTo>
                    <a:pt x="56787" y="70174"/>
                  </a:lnTo>
                  <a:lnTo>
                    <a:pt x="55918" y="66807"/>
                  </a:lnTo>
                  <a:lnTo>
                    <a:pt x="55918" y="66807"/>
                  </a:lnTo>
                  <a:lnTo>
                    <a:pt x="57655" y="63516"/>
                  </a:lnTo>
                  <a:lnTo>
                    <a:pt x="68943" y="56034"/>
                  </a:lnTo>
                  <a:lnTo>
                    <a:pt x="90477" y="47880"/>
                  </a:lnTo>
                  <a:lnTo>
                    <a:pt x="96555" y="46758"/>
                  </a:lnTo>
                  <a:lnTo>
                    <a:pt x="94819" y="44962"/>
                  </a:lnTo>
                  <a:lnTo>
                    <a:pt x="92214" y="43840"/>
                  </a:lnTo>
                  <a:lnTo>
                    <a:pt x="93950" y="40099"/>
                  </a:lnTo>
                  <a:lnTo>
                    <a:pt x="105065" y="33067"/>
                  </a:lnTo>
                  <a:lnTo>
                    <a:pt x="114616" y="33815"/>
                  </a:lnTo>
                  <a:lnTo>
                    <a:pt x="119826" y="33441"/>
                  </a:lnTo>
                  <a:lnTo>
                    <a:pt x="114616" y="29326"/>
                  </a:lnTo>
                  <a:lnTo>
                    <a:pt x="119826" y="25286"/>
                  </a:lnTo>
                  <a:close/>
                  <a:moveTo>
                    <a:pt x="23270" y="95760"/>
                  </a:moveTo>
                  <a:lnTo>
                    <a:pt x="21534" y="95760"/>
                  </a:lnTo>
                  <a:lnTo>
                    <a:pt x="17192" y="97256"/>
                  </a:lnTo>
                  <a:lnTo>
                    <a:pt x="17192" y="96508"/>
                  </a:lnTo>
                  <a:lnTo>
                    <a:pt x="11982" y="97630"/>
                  </a:lnTo>
                  <a:lnTo>
                    <a:pt x="14587" y="95386"/>
                  </a:lnTo>
                  <a:lnTo>
                    <a:pt x="12850" y="93965"/>
                  </a:lnTo>
                  <a:lnTo>
                    <a:pt x="14587" y="93216"/>
                  </a:lnTo>
                  <a:lnTo>
                    <a:pt x="15455" y="91346"/>
                  </a:lnTo>
                  <a:lnTo>
                    <a:pt x="17192" y="90972"/>
                  </a:lnTo>
                  <a:lnTo>
                    <a:pt x="18929" y="93216"/>
                  </a:lnTo>
                  <a:lnTo>
                    <a:pt x="18929" y="87980"/>
                  </a:lnTo>
                  <a:lnTo>
                    <a:pt x="25875" y="89476"/>
                  </a:lnTo>
                  <a:lnTo>
                    <a:pt x="23270" y="95760"/>
                  </a:lnTo>
                  <a:close/>
                  <a:moveTo>
                    <a:pt x="32648" y="98004"/>
                  </a:moveTo>
                  <a:lnTo>
                    <a:pt x="30043" y="99127"/>
                  </a:lnTo>
                  <a:lnTo>
                    <a:pt x="28480" y="102867"/>
                  </a:lnTo>
                  <a:lnTo>
                    <a:pt x="26743" y="103990"/>
                  </a:lnTo>
                  <a:lnTo>
                    <a:pt x="29348" y="98004"/>
                  </a:lnTo>
                  <a:lnTo>
                    <a:pt x="28480" y="96134"/>
                  </a:lnTo>
                  <a:lnTo>
                    <a:pt x="30043" y="96882"/>
                  </a:lnTo>
                  <a:lnTo>
                    <a:pt x="33516" y="94638"/>
                  </a:lnTo>
                  <a:lnTo>
                    <a:pt x="32648" y="98004"/>
                  </a:lnTo>
                  <a:close/>
                  <a:moveTo>
                    <a:pt x="55224" y="82069"/>
                  </a:moveTo>
                  <a:lnTo>
                    <a:pt x="56787" y="79825"/>
                  </a:lnTo>
                  <a:lnTo>
                    <a:pt x="58523" y="80947"/>
                  </a:lnTo>
                  <a:lnTo>
                    <a:pt x="53487" y="83566"/>
                  </a:lnTo>
                  <a:lnTo>
                    <a:pt x="49146" y="83940"/>
                  </a:lnTo>
                  <a:lnTo>
                    <a:pt x="46541" y="83566"/>
                  </a:lnTo>
                  <a:lnTo>
                    <a:pt x="55224" y="8206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314078" y="3526181"/>
              <a:ext cx="64200" cy="98400"/>
            </a:xfrm>
            <a:custGeom>
              <a:rect b="b" l="l" r="r" t="t"/>
              <a:pathLst>
                <a:path extrusionOk="0" h="120000" w="120000">
                  <a:moveTo>
                    <a:pt x="103392" y="78017"/>
                  </a:moveTo>
                  <a:lnTo>
                    <a:pt x="103392" y="20991"/>
                  </a:lnTo>
                  <a:lnTo>
                    <a:pt x="71785" y="0"/>
                  </a:lnTo>
                  <a:lnTo>
                    <a:pt x="5357" y="0"/>
                  </a:lnTo>
                  <a:lnTo>
                    <a:pt x="18214" y="52128"/>
                  </a:lnTo>
                  <a:lnTo>
                    <a:pt x="0" y="85014"/>
                  </a:lnTo>
                  <a:lnTo>
                    <a:pt x="15535" y="100758"/>
                  </a:lnTo>
                  <a:lnTo>
                    <a:pt x="12857" y="116151"/>
                  </a:lnTo>
                  <a:lnTo>
                    <a:pt x="28928" y="119650"/>
                  </a:lnTo>
                  <a:lnTo>
                    <a:pt x="47678" y="112653"/>
                  </a:lnTo>
                  <a:lnTo>
                    <a:pt x="69107" y="109504"/>
                  </a:lnTo>
                  <a:lnTo>
                    <a:pt x="89999" y="100758"/>
                  </a:lnTo>
                  <a:lnTo>
                    <a:pt x="108749" y="99008"/>
                  </a:lnTo>
                  <a:lnTo>
                    <a:pt x="111428" y="100758"/>
                  </a:lnTo>
                  <a:lnTo>
                    <a:pt x="119464" y="95510"/>
                  </a:lnTo>
                  <a:lnTo>
                    <a:pt x="103392" y="78017"/>
                  </a:lnTo>
                  <a:close/>
                  <a:moveTo>
                    <a:pt x="87321" y="90262"/>
                  </a:moveTo>
                  <a:lnTo>
                    <a:pt x="63749" y="81516"/>
                  </a:lnTo>
                  <a:lnTo>
                    <a:pt x="85178" y="83265"/>
                  </a:lnTo>
                  <a:lnTo>
                    <a:pt x="89999" y="72769"/>
                  </a:lnTo>
                  <a:lnTo>
                    <a:pt x="85178" y="66122"/>
                  </a:lnTo>
                  <a:lnTo>
                    <a:pt x="74464" y="67871"/>
                  </a:lnTo>
                  <a:lnTo>
                    <a:pt x="79821" y="62623"/>
                  </a:lnTo>
                  <a:lnTo>
                    <a:pt x="71785" y="59125"/>
                  </a:lnTo>
                  <a:lnTo>
                    <a:pt x="61071" y="60874"/>
                  </a:lnTo>
                  <a:lnTo>
                    <a:pt x="61071" y="48629"/>
                  </a:lnTo>
                  <a:lnTo>
                    <a:pt x="34285" y="46880"/>
                  </a:lnTo>
                  <a:lnTo>
                    <a:pt x="53035" y="43381"/>
                  </a:lnTo>
                  <a:lnTo>
                    <a:pt x="53035" y="34635"/>
                  </a:lnTo>
                  <a:lnTo>
                    <a:pt x="61071" y="46880"/>
                  </a:lnTo>
                  <a:lnTo>
                    <a:pt x="87321" y="60874"/>
                  </a:lnTo>
                  <a:lnTo>
                    <a:pt x="92678" y="45131"/>
                  </a:lnTo>
                  <a:lnTo>
                    <a:pt x="95357" y="74518"/>
                  </a:lnTo>
                  <a:lnTo>
                    <a:pt x="87321" y="90262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4875607" y="3626872"/>
              <a:ext cx="119700" cy="138600"/>
            </a:xfrm>
            <a:custGeom>
              <a:rect b="b" l="l" r="r" t="t"/>
              <a:pathLst>
                <a:path extrusionOk="0" h="120000" w="120000">
                  <a:moveTo>
                    <a:pt x="105611" y="72197"/>
                  </a:moveTo>
                  <a:lnTo>
                    <a:pt x="105611" y="23408"/>
                  </a:lnTo>
                  <a:lnTo>
                    <a:pt x="105611" y="23408"/>
                  </a:lnTo>
                  <a:lnTo>
                    <a:pt x="119712" y="9856"/>
                  </a:lnTo>
                  <a:lnTo>
                    <a:pt x="99856" y="4928"/>
                  </a:lnTo>
                  <a:lnTo>
                    <a:pt x="85467" y="13552"/>
                  </a:lnTo>
                  <a:lnTo>
                    <a:pt x="65611" y="14784"/>
                  </a:lnTo>
                  <a:lnTo>
                    <a:pt x="39999" y="1232"/>
                  </a:lnTo>
                  <a:lnTo>
                    <a:pt x="31366" y="1232"/>
                  </a:lnTo>
                  <a:lnTo>
                    <a:pt x="34244" y="3696"/>
                  </a:lnTo>
                  <a:lnTo>
                    <a:pt x="35683" y="19712"/>
                  </a:lnTo>
                  <a:lnTo>
                    <a:pt x="42589" y="31786"/>
                  </a:lnTo>
                  <a:lnTo>
                    <a:pt x="29928" y="20944"/>
                  </a:lnTo>
                  <a:lnTo>
                    <a:pt x="25611" y="8624"/>
                  </a:lnTo>
                  <a:lnTo>
                    <a:pt x="28489" y="0"/>
                  </a:lnTo>
                  <a:lnTo>
                    <a:pt x="4316" y="0"/>
                  </a:lnTo>
                  <a:lnTo>
                    <a:pt x="0" y="4928"/>
                  </a:lnTo>
                  <a:lnTo>
                    <a:pt x="0" y="4928"/>
                  </a:lnTo>
                  <a:lnTo>
                    <a:pt x="15539" y="34250"/>
                  </a:lnTo>
                  <a:lnTo>
                    <a:pt x="0" y="57659"/>
                  </a:lnTo>
                  <a:lnTo>
                    <a:pt x="0" y="57659"/>
                  </a:lnTo>
                  <a:lnTo>
                    <a:pt x="1438" y="63572"/>
                  </a:lnTo>
                  <a:lnTo>
                    <a:pt x="12661" y="63572"/>
                  </a:lnTo>
                  <a:lnTo>
                    <a:pt x="0" y="69733"/>
                  </a:lnTo>
                  <a:lnTo>
                    <a:pt x="56978" y="97823"/>
                  </a:lnTo>
                  <a:lnTo>
                    <a:pt x="58417" y="110143"/>
                  </a:lnTo>
                  <a:lnTo>
                    <a:pt x="81151" y="119753"/>
                  </a:lnTo>
                  <a:lnTo>
                    <a:pt x="84028" y="118767"/>
                  </a:lnTo>
                  <a:lnTo>
                    <a:pt x="92661" y="103983"/>
                  </a:lnTo>
                  <a:lnTo>
                    <a:pt x="94100" y="96591"/>
                  </a:lnTo>
                  <a:lnTo>
                    <a:pt x="102733" y="91663"/>
                  </a:lnTo>
                  <a:lnTo>
                    <a:pt x="105611" y="85749"/>
                  </a:lnTo>
                  <a:lnTo>
                    <a:pt x="111366" y="84517"/>
                  </a:lnTo>
                  <a:lnTo>
                    <a:pt x="115395" y="79589"/>
                  </a:lnTo>
                  <a:lnTo>
                    <a:pt x="105611" y="7219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4815173" y="3859720"/>
              <a:ext cx="159900" cy="259200"/>
            </a:xfrm>
            <a:custGeom>
              <a:rect b="b" l="l" r="r" t="t"/>
              <a:pathLst>
                <a:path extrusionOk="0" h="120000" w="120000">
                  <a:moveTo>
                    <a:pt x="119786" y="0"/>
                  </a:moveTo>
                  <a:lnTo>
                    <a:pt x="118718" y="0"/>
                  </a:lnTo>
                  <a:lnTo>
                    <a:pt x="96512" y="6600"/>
                  </a:lnTo>
                  <a:lnTo>
                    <a:pt x="55088" y="7920"/>
                  </a:lnTo>
                  <a:lnTo>
                    <a:pt x="50818" y="12409"/>
                  </a:lnTo>
                  <a:lnTo>
                    <a:pt x="54021" y="20990"/>
                  </a:lnTo>
                  <a:lnTo>
                    <a:pt x="65765" y="28778"/>
                  </a:lnTo>
                  <a:lnTo>
                    <a:pt x="65765" y="28778"/>
                  </a:lnTo>
                  <a:lnTo>
                    <a:pt x="66832" y="38679"/>
                  </a:lnTo>
                  <a:lnTo>
                    <a:pt x="66832" y="38679"/>
                  </a:lnTo>
                  <a:lnTo>
                    <a:pt x="61494" y="47128"/>
                  </a:lnTo>
                  <a:lnTo>
                    <a:pt x="46761" y="39339"/>
                  </a:lnTo>
                  <a:lnTo>
                    <a:pt x="49750" y="32739"/>
                  </a:lnTo>
                  <a:lnTo>
                    <a:pt x="47615" y="27458"/>
                  </a:lnTo>
                  <a:lnTo>
                    <a:pt x="40355" y="29438"/>
                  </a:lnTo>
                  <a:lnTo>
                    <a:pt x="33950" y="24290"/>
                  </a:lnTo>
                  <a:lnTo>
                    <a:pt x="0" y="31419"/>
                  </a:lnTo>
                  <a:lnTo>
                    <a:pt x="2135" y="35379"/>
                  </a:lnTo>
                  <a:lnTo>
                    <a:pt x="2135" y="35379"/>
                  </a:lnTo>
                  <a:lnTo>
                    <a:pt x="4270" y="38679"/>
                  </a:lnTo>
                  <a:lnTo>
                    <a:pt x="30747" y="42640"/>
                  </a:lnTo>
                  <a:lnTo>
                    <a:pt x="29679" y="61518"/>
                  </a:lnTo>
                  <a:lnTo>
                    <a:pt x="33950" y="68118"/>
                  </a:lnTo>
                  <a:lnTo>
                    <a:pt x="33950" y="68118"/>
                  </a:lnTo>
                  <a:lnTo>
                    <a:pt x="21138" y="83168"/>
                  </a:lnTo>
                  <a:lnTo>
                    <a:pt x="17935" y="83168"/>
                  </a:lnTo>
                  <a:lnTo>
                    <a:pt x="16014" y="88448"/>
                  </a:lnTo>
                  <a:lnTo>
                    <a:pt x="16014" y="88448"/>
                  </a:lnTo>
                  <a:lnTo>
                    <a:pt x="17081" y="95577"/>
                  </a:lnTo>
                  <a:lnTo>
                    <a:pt x="21138" y="101518"/>
                  </a:lnTo>
                  <a:lnTo>
                    <a:pt x="22206" y="112607"/>
                  </a:lnTo>
                  <a:lnTo>
                    <a:pt x="23274" y="119207"/>
                  </a:lnTo>
                  <a:lnTo>
                    <a:pt x="29679" y="119867"/>
                  </a:lnTo>
                  <a:lnTo>
                    <a:pt x="29679" y="116567"/>
                  </a:lnTo>
                  <a:lnTo>
                    <a:pt x="28612" y="117227"/>
                  </a:lnTo>
                  <a:lnTo>
                    <a:pt x="25409" y="113927"/>
                  </a:lnTo>
                  <a:lnTo>
                    <a:pt x="29679" y="110099"/>
                  </a:lnTo>
                  <a:lnTo>
                    <a:pt x="31814" y="110759"/>
                  </a:lnTo>
                  <a:lnTo>
                    <a:pt x="38220" y="107458"/>
                  </a:lnTo>
                  <a:lnTo>
                    <a:pt x="50818" y="106138"/>
                  </a:lnTo>
                  <a:lnTo>
                    <a:pt x="58291" y="100858"/>
                  </a:lnTo>
                  <a:lnTo>
                    <a:pt x="59359" y="98877"/>
                  </a:lnTo>
                  <a:lnTo>
                    <a:pt x="55088" y="100198"/>
                  </a:lnTo>
                  <a:lnTo>
                    <a:pt x="59359" y="93069"/>
                  </a:lnTo>
                  <a:lnTo>
                    <a:pt x="59359" y="85148"/>
                  </a:lnTo>
                  <a:lnTo>
                    <a:pt x="57224" y="85808"/>
                  </a:lnTo>
                  <a:lnTo>
                    <a:pt x="57224" y="81848"/>
                  </a:lnTo>
                  <a:lnTo>
                    <a:pt x="54021" y="75379"/>
                  </a:lnTo>
                  <a:lnTo>
                    <a:pt x="49750" y="72739"/>
                  </a:lnTo>
                  <a:lnTo>
                    <a:pt x="49750" y="68118"/>
                  </a:lnTo>
                  <a:lnTo>
                    <a:pt x="57224" y="65478"/>
                  </a:lnTo>
                  <a:lnTo>
                    <a:pt x="66832" y="58349"/>
                  </a:lnTo>
                  <a:lnTo>
                    <a:pt x="67900" y="59669"/>
                  </a:lnTo>
                  <a:lnTo>
                    <a:pt x="72170" y="57029"/>
                  </a:lnTo>
                  <a:lnTo>
                    <a:pt x="72170" y="55049"/>
                  </a:lnTo>
                  <a:lnTo>
                    <a:pt x="75373" y="55049"/>
                  </a:lnTo>
                  <a:lnTo>
                    <a:pt x="78362" y="51749"/>
                  </a:lnTo>
                  <a:lnTo>
                    <a:pt x="78362" y="51749"/>
                  </a:lnTo>
                  <a:lnTo>
                    <a:pt x="92241" y="47128"/>
                  </a:lnTo>
                  <a:lnTo>
                    <a:pt x="97580" y="47128"/>
                  </a:lnTo>
                  <a:lnTo>
                    <a:pt x="100782" y="44488"/>
                  </a:lnTo>
                  <a:lnTo>
                    <a:pt x="106975" y="42640"/>
                  </a:lnTo>
                  <a:lnTo>
                    <a:pt x="106975" y="41320"/>
                  </a:lnTo>
                  <a:lnTo>
                    <a:pt x="110177" y="40000"/>
                  </a:lnTo>
                  <a:lnTo>
                    <a:pt x="116583" y="34059"/>
                  </a:lnTo>
                  <a:lnTo>
                    <a:pt x="114448" y="33399"/>
                  </a:lnTo>
                  <a:lnTo>
                    <a:pt x="118718" y="28778"/>
                  </a:lnTo>
                  <a:lnTo>
                    <a:pt x="116583" y="28118"/>
                  </a:lnTo>
                  <a:lnTo>
                    <a:pt x="117651" y="26798"/>
                  </a:lnTo>
                  <a:lnTo>
                    <a:pt x="116583" y="26270"/>
                  </a:lnTo>
                  <a:lnTo>
                    <a:pt x="116583" y="18349"/>
                  </a:lnTo>
                  <a:lnTo>
                    <a:pt x="114448" y="17029"/>
                  </a:lnTo>
                  <a:lnTo>
                    <a:pt x="116583" y="15049"/>
                  </a:lnTo>
                  <a:lnTo>
                    <a:pt x="114448" y="7920"/>
                  </a:lnTo>
                  <a:lnTo>
                    <a:pt x="119786" y="3300"/>
                  </a:lnTo>
                  <a:lnTo>
                    <a:pt x="119786" y="0"/>
                  </a:lnTo>
                  <a:close/>
                  <a:moveTo>
                    <a:pt x="13879" y="38679"/>
                  </a:moveTo>
                  <a:lnTo>
                    <a:pt x="6405" y="36039"/>
                  </a:lnTo>
                  <a:lnTo>
                    <a:pt x="8540" y="35379"/>
                  </a:lnTo>
                  <a:lnTo>
                    <a:pt x="13879" y="36699"/>
                  </a:lnTo>
                  <a:lnTo>
                    <a:pt x="24341" y="36039"/>
                  </a:lnTo>
                  <a:lnTo>
                    <a:pt x="13879" y="3867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4660312" y="3971740"/>
              <a:ext cx="141000" cy="147300"/>
            </a:xfrm>
            <a:custGeom>
              <a:rect b="b" l="l" r="r" t="t"/>
              <a:pathLst>
                <a:path extrusionOk="0" h="120000" w="120000">
                  <a:moveTo>
                    <a:pt x="102718" y="52920"/>
                  </a:moveTo>
                  <a:lnTo>
                    <a:pt x="99066" y="35744"/>
                  </a:lnTo>
                  <a:lnTo>
                    <a:pt x="76186" y="17176"/>
                  </a:lnTo>
                  <a:lnTo>
                    <a:pt x="67667" y="0"/>
                  </a:lnTo>
                  <a:lnTo>
                    <a:pt x="46004" y="12765"/>
                  </a:lnTo>
                  <a:lnTo>
                    <a:pt x="41135" y="3481"/>
                  </a:lnTo>
                  <a:lnTo>
                    <a:pt x="13387" y="8123"/>
                  </a:lnTo>
                  <a:lnTo>
                    <a:pt x="13387" y="54081"/>
                  </a:lnTo>
                  <a:lnTo>
                    <a:pt x="0" y="57562"/>
                  </a:lnTo>
                  <a:lnTo>
                    <a:pt x="0" y="89825"/>
                  </a:lnTo>
                  <a:lnTo>
                    <a:pt x="12170" y="106073"/>
                  </a:lnTo>
                  <a:lnTo>
                    <a:pt x="12170" y="113965"/>
                  </a:lnTo>
                  <a:lnTo>
                    <a:pt x="8519" y="118607"/>
                  </a:lnTo>
                  <a:lnTo>
                    <a:pt x="17038" y="119767"/>
                  </a:lnTo>
                  <a:lnTo>
                    <a:pt x="30182" y="116286"/>
                  </a:lnTo>
                  <a:lnTo>
                    <a:pt x="44787" y="99110"/>
                  </a:lnTo>
                  <a:lnTo>
                    <a:pt x="62799" y="106073"/>
                  </a:lnTo>
                  <a:lnTo>
                    <a:pt x="72535" y="102591"/>
                  </a:lnTo>
                  <a:lnTo>
                    <a:pt x="78620" y="88665"/>
                  </a:lnTo>
                  <a:lnTo>
                    <a:pt x="107586" y="63365"/>
                  </a:lnTo>
                  <a:lnTo>
                    <a:pt x="119756" y="57562"/>
                  </a:lnTo>
                  <a:lnTo>
                    <a:pt x="102718" y="52920"/>
                  </a:lnTo>
                  <a:close/>
                  <a:moveTo>
                    <a:pt x="77403" y="46189"/>
                  </a:moveTo>
                  <a:lnTo>
                    <a:pt x="72535" y="43868"/>
                  </a:lnTo>
                  <a:lnTo>
                    <a:pt x="62799" y="42707"/>
                  </a:lnTo>
                  <a:lnTo>
                    <a:pt x="62799" y="35744"/>
                  </a:lnTo>
                  <a:lnTo>
                    <a:pt x="68884" y="34584"/>
                  </a:lnTo>
                  <a:lnTo>
                    <a:pt x="78620" y="22978"/>
                  </a:lnTo>
                  <a:lnTo>
                    <a:pt x="73752" y="34584"/>
                  </a:lnTo>
                  <a:lnTo>
                    <a:pt x="74969" y="39226"/>
                  </a:lnTo>
                  <a:lnTo>
                    <a:pt x="79837" y="28781"/>
                  </a:lnTo>
                  <a:lnTo>
                    <a:pt x="78620" y="39226"/>
                  </a:lnTo>
                  <a:lnTo>
                    <a:pt x="83488" y="43868"/>
                  </a:lnTo>
                  <a:lnTo>
                    <a:pt x="77403" y="4618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4535668" y="3955377"/>
              <a:ext cx="202800" cy="204000"/>
            </a:xfrm>
            <a:custGeom>
              <a:rect b="b" l="l" r="r" t="t"/>
              <a:pathLst>
                <a:path extrusionOk="0" h="120000" w="120000">
                  <a:moveTo>
                    <a:pt x="110704" y="5027"/>
                  </a:moveTo>
                  <a:lnTo>
                    <a:pt x="88901" y="11731"/>
                  </a:lnTo>
                  <a:lnTo>
                    <a:pt x="88901" y="11731"/>
                  </a:lnTo>
                  <a:lnTo>
                    <a:pt x="62873" y="9217"/>
                  </a:lnTo>
                  <a:lnTo>
                    <a:pt x="58647" y="5027"/>
                  </a:lnTo>
                  <a:lnTo>
                    <a:pt x="18422" y="5027"/>
                  </a:lnTo>
                  <a:lnTo>
                    <a:pt x="10816" y="0"/>
                  </a:lnTo>
                  <a:lnTo>
                    <a:pt x="3380" y="3351"/>
                  </a:lnTo>
                  <a:lnTo>
                    <a:pt x="1690" y="2513"/>
                  </a:lnTo>
                  <a:lnTo>
                    <a:pt x="0" y="4189"/>
                  </a:lnTo>
                  <a:lnTo>
                    <a:pt x="0" y="9217"/>
                  </a:lnTo>
                  <a:lnTo>
                    <a:pt x="845" y="14245"/>
                  </a:lnTo>
                  <a:lnTo>
                    <a:pt x="4056" y="18435"/>
                  </a:lnTo>
                  <a:lnTo>
                    <a:pt x="19267" y="47430"/>
                  </a:lnTo>
                  <a:lnTo>
                    <a:pt x="24338" y="54134"/>
                  </a:lnTo>
                  <a:lnTo>
                    <a:pt x="24338" y="54134"/>
                  </a:lnTo>
                  <a:lnTo>
                    <a:pt x="24338" y="70726"/>
                  </a:lnTo>
                  <a:lnTo>
                    <a:pt x="27549" y="79106"/>
                  </a:lnTo>
                  <a:lnTo>
                    <a:pt x="26873" y="83296"/>
                  </a:lnTo>
                  <a:lnTo>
                    <a:pt x="30929" y="102402"/>
                  </a:lnTo>
                  <a:lnTo>
                    <a:pt x="34309" y="106592"/>
                  </a:lnTo>
                  <a:lnTo>
                    <a:pt x="35154" y="109776"/>
                  </a:lnTo>
                  <a:lnTo>
                    <a:pt x="41070" y="114804"/>
                  </a:lnTo>
                  <a:lnTo>
                    <a:pt x="41915" y="115642"/>
                  </a:lnTo>
                  <a:lnTo>
                    <a:pt x="46985" y="111452"/>
                  </a:lnTo>
                  <a:lnTo>
                    <a:pt x="55267" y="119832"/>
                  </a:lnTo>
                  <a:lnTo>
                    <a:pt x="65408" y="118994"/>
                  </a:lnTo>
                  <a:lnTo>
                    <a:pt x="72845" y="113128"/>
                  </a:lnTo>
                  <a:lnTo>
                    <a:pt x="72845" y="74078"/>
                  </a:lnTo>
                  <a:lnTo>
                    <a:pt x="72845" y="50782"/>
                  </a:lnTo>
                  <a:lnTo>
                    <a:pt x="82140" y="47430"/>
                  </a:lnTo>
                  <a:lnTo>
                    <a:pt x="82140" y="15083"/>
                  </a:lnTo>
                  <a:lnTo>
                    <a:pt x="82140" y="14245"/>
                  </a:lnTo>
                  <a:lnTo>
                    <a:pt x="103098" y="10055"/>
                  </a:lnTo>
                  <a:lnTo>
                    <a:pt x="106478" y="16759"/>
                  </a:lnTo>
                  <a:lnTo>
                    <a:pt x="119830" y="8379"/>
                  </a:lnTo>
                  <a:lnTo>
                    <a:pt x="110704" y="5027"/>
                  </a:lnTo>
                  <a:close/>
                  <a:moveTo>
                    <a:pt x="41070" y="20111"/>
                  </a:moveTo>
                  <a:lnTo>
                    <a:pt x="38535" y="21620"/>
                  </a:lnTo>
                  <a:lnTo>
                    <a:pt x="36000" y="20111"/>
                  </a:lnTo>
                  <a:lnTo>
                    <a:pt x="37690" y="16759"/>
                  </a:lnTo>
                  <a:lnTo>
                    <a:pt x="39380" y="17597"/>
                  </a:lnTo>
                  <a:lnTo>
                    <a:pt x="42760" y="15083"/>
                  </a:lnTo>
                  <a:lnTo>
                    <a:pt x="47830" y="18435"/>
                  </a:lnTo>
                  <a:lnTo>
                    <a:pt x="41070" y="2011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303075" y="3844617"/>
              <a:ext cx="182400" cy="208800"/>
            </a:xfrm>
            <a:custGeom>
              <a:rect b="b" l="l" r="r" t="t"/>
              <a:pathLst>
                <a:path extrusionOk="0" h="120000" w="120000">
                  <a:moveTo>
                    <a:pt x="110452" y="65170"/>
                  </a:moveTo>
                  <a:lnTo>
                    <a:pt x="110452" y="57948"/>
                  </a:lnTo>
                  <a:lnTo>
                    <a:pt x="94726" y="57127"/>
                  </a:lnTo>
                  <a:lnTo>
                    <a:pt x="89110" y="50560"/>
                  </a:lnTo>
                  <a:lnTo>
                    <a:pt x="93790" y="46456"/>
                  </a:lnTo>
                  <a:lnTo>
                    <a:pt x="85366" y="32667"/>
                  </a:lnTo>
                  <a:lnTo>
                    <a:pt x="61216" y="24459"/>
                  </a:lnTo>
                  <a:lnTo>
                    <a:pt x="49235" y="22818"/>
                  </a:lnTo>
                  <a:lnTo>
                    <a:pt x="40811" y="12311"/>
                  </a:lnTo>
                  <a:lnTo>
                    <a:pt x="42683" y="0"/>
                  </a:lnTo>
                  <a:lnTo>
                    <a:pt x="28829" y="0"/>
                  </a:lnTo>
                  <a:lnTo>
                    <a:pt x="13853" y="11491"/>
                  </a:lnTo>
                  <a:lnTo>
                    <a:pt x="936" y="10670"/>
                  </a:lnTo>
                  <a:lnTo>
                    <a:pt x="9360" y="25280"/>
                  </a:lnTo>
                  <a:lnTo>
                    <a:pt x="2808" y="52202"/>
                  </a:lnTo>
                  <a:lnTo>
                    <a:pt x="3744" y="53023"/>
                  </a:lnTo>
                  <a:lnTo>
                    <a:pt x="8237" y="52202"/>
                  </a:lnTo>
                  <a:lnTo>
                    <a:pt x="10109" y="58768"/>
                  </a:lnTo>
                  <a:lnTo>
                    <a:pt x="6552" y="58768"/>
                  </a:lnTo>
                  <a:lnTo>
                    <a:pt x="0" y="68454"/>
                  </a:lnTo>
                  <a:lnTo>
                    <a:pt x="1872" y="71737"/>
                  </a:lnTo>
                  <a:lnTo>
                    <a:pt x="5616" y="71737"/>
                  </a:lnTo>
                  <a:lnTo>
                    <a:pt x="5616" y="80766"/>
                  </a:lnTo>
                  <a:lnTo>
                    <a:pt x="11981" y="86347"/>
                  </a:lnTo>
                  <a:lnTo>
                    <a:pt x="8237" y="93734"/>
                  </a:lnTo>
                  <a:lnTo>
                    <a:pt x="13853" y="100300"/>
                  </a:lnTo>
                  <a:lnTo>
                    <a:pt x="15725" y="119835"/>
                  </a:lnTo>
                  <a:lnTo>
                    <a:pt x="25085" y="119015"/>
                  </a:lnTo>
                  <a:lnTo>
                    <a:pt x="26957" y="115731"/>
                  </a:lnTo>
                  <a:lnTo>
                    <a:pt x="36131" y="108344"/>
                  </a:lnTo>
                  <a:lnTo>
                    <a:pt x="38939" y="113269"/>
                  </a:lnTo>
                  <a:lnTo>
                    <a:pt x="49235" y="114090"/>
                  </a:lnTo>
                  <a:lnTo>
                    <a:pt x="53915" y="117373"/>
                  </a:lnTo>
                  <a:lnTo>
                    <a:pt x="56536" y="110807"/>
                  </a:lnTo>
                  <a:lnTo>
                    <a:pt x="70577" y="112448"/>
                  </a:lnTo>
                  <a:lnTo>
                    <a:pt x="71513" y="101121"/>
                  </a:lnTo>
                  <a:lnTo>
                    <a:pt x="78065" y="90451"/>
                  </a:lnTo>
                  <a:lnTo>
                    <a:pt x="104836" y="85526"/>
                  </a:lnTo>
                  <a:lnTo>
                    <a:pt x="114196" y="90451"/>
                  </a:lnTo>
                  <a:lnTo>
                    <a:pt x="114196" y="92093"/>
                  </a:lnTo>
                  <a:lnTo>
                    <a:pt x="115132" y="85526"/>
                  </a:lnTo>
                  <a:lnTo>
                    <a:pt x="119812" y="79945"/>
                  </a:lnTo>
                  <a:lnTo>
                    <a:pt x="110452" y="65170"/>
                  </a:lnTo>
                  <a:close/>
                  <a:moveTo>
                    <a:pt x="23213" y="82407"/>
                  </a:moveTo>
                  <a:lnTo>
                    <a:pt x="24149" y="78303"/>
                  </a:lnTo>
                  <a:lnTo>
                    <a:pt x="27893" y="77482"/>
                  </a:lnTo>
                  <a:lnTo>
                    <a:pt x="27893" y="81586"/>
                  </a:lnTo>
                  <a:lnTo>
                    <a:pt x="31638" y="86347"/>
                  </a:lnTo>
                  <a:lnTo>
                    <a:pt x="23213" y="82407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5841285" y="3375144"/>
              <a:ext cx="118200" cy="147300"/>
            </a:xfrm>
            <a:custGeom>
              <a:rect b="b" l="l" r="r" t="t"/>
              <a:pathLst>
                <a:path extrusionOk="0" h="120000" w="120000">
                  <a:moveTo>
                    <a:pt x="61888" y="102591"/>
                  </a:moveTo>
                  <a:lnTo>
                    <a:pt x="79322" y="119767"/>
                  </a:lnTo>
                  <a:lnTo>
                    <a:pt x="76416" y="104912"/>
                  </a:lnTo>
                  <a:lnTo>
                    <a:pt x="69152" y="95628"/>
                  </a:lnTo>
                  <a:lnTo>
                    <a:pt x="69152" y="95628"/>
                  </a:lnTo>
                  <a:lnTo>
                    <a:pt x="81937" y="81702"/>
                  </a:lnTo>
                  <a:lnTo>
                    <a:pt x="110992" y="80541"/>
                  </a:lnTo>
                  <a:lnTo>
                    <a:pt x="115351" y="82862"/>
                  </a:lnTo>
                  <a:lnTo>
                    <a:pt x="119709" y="79613"/>
                  </a:lnTo>
                  <a:lnTo>
                    <a:pt x="119709" y="64526"/>
                  </a:lnTo>
                  <a:lnTo>
                    <a:pt x="105181" y="58723"/>
                  </a:lnTo>
                  <a:lnTo>
                    <a:pt x="105181" y="39226"/>
                  </a:lnTo>
                  <a:lnTo>
                    <a:pt x="90653" y="32263"/>
                  </a:lnTo>
                  <a:lnTo>
                    <a:pt x="47360" y="39226"/>
                  </a:lnTo>
                  <a:lnTo>
                    <a:pt x="50266" y="12765"/>
                  </a:lnTo>
                  <a:lnTo>
                    <a:pt x="34576" y="0"/>
                  </a:lnTo>
                  <a:lnTo>
                    <a:pt x="18595" y="12765"/>
                  </a:lnTo>
                  <a:lnTo>
                    <a:pt x="18595" y="12765"/>
                  </a:lnTo>
                  <a:lnTo>
                    <a:pt x="4358" y="15087"/>
                  </a:lnTo>
                  <a:lnTo>
                    <a:pt x="0" y="29941"/>
                  </a:lnTo>
                  <a:lnTo>
                    <a:pt x="17142" y="57562"/>
                  </a:lnTo>
                  <a:lnTo>
                    <a:pt x="8716" y="74970"/>
                  </a:lnTo>
                  <a:lnTo>
                    <a:pt x="31670" y="113965"/>
                  </a:lnTo>
                  <a:lnTo>
                    <a:pt x="33123" y="110483"/>
                  </a:lnTo>
                  <a:lnTo>
                    <a:pt x="33123" y="93307"/>
                  </a:lnTo>
                  <a:lnTo>
                    <a:pt x="50266" y="93307"/>
                  </a:lnTo>
                  <a:lnTo>
                    <a:pt x="50266" y="103752"/>
                  </a:lnTo>
                  <a:lnTo>
                    <a:pt x="61888" y="102591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814897" y="2119021"/>
              <a:ext cx="450600" cy="570000"/>
            </a:xfrm>
            <a:custGeom>
              <a:rect b="b" l="l" r="r" t="t"/>
              <a:pathLst>
                <a:path extrusionOk="0" h="120000" w="120000">
                  <a:moveTo>
                    <a:pt x="18467" y="118737"/>
                  </a:moveTo>
                  <a:lnTo>
                    <a:pt x="18467" y="118737"/>
                  </a:lnTo>
                  <a:cubicBezTo>
                    <a:pt x="18847" y="119939"/>
                    <a:pt x="18847" y="119939"/>
                    <a:pt x="18847" y="119939"/>
                  </a:cubicBezTo>
                  <a:cubicBezTo>
                    <a:pt x="19607" y="118737"/>
                    <a:pt x="19607" y="118737"/>
                    <a:pt x="19607" y="118737"/>
                  </a:cubicBezTo>
                  <a:cubicBezTo>
                    <a:pt x="20747" y="119338"/>
                    <a:pt x="20747" y="119338"/>
                    <a:pt x="20747" y="119338"/>
                  </a:cubicBezTo>
                  <a:cubicBezTo>
                    <a:pt x="21887" y="117835"/>
                    <a:pt x="21887" y="117835"/>
                    <a:pt x="21887" y="117835"/>
                  </a:cubicBezTo>
                  <a:cubicBezTo>
                    <a:pt x="22191" y="119038"/>
                    <a:pt x="22191" y="119038"/>
                    <a:pt x="22191" y="119038"/>
                  </a:cubicBezTo>
                  <a:cubicBezTo>
                    <a:pt x="23711" y="118737"/>
                    <a:pt x="23711" y="118737"/>
                    <a:pt x="23711" y="118737"/>
                  </a:cubicBezTo>
                  <a:cubicBezTo>
                    <a:pt x="25991" y="115430"/>
                    <a:pt x="25991" y="115430"/>
                    <a:pt x="25991" y="115430"/>
                  </a:cubicBezTo>
                  <a:cubicBezTo>
                    <a:pt x="25991" y="116933"/>
                    <a:pt x="25991" y="116933"/>
                    <a:pt x="25991" y="116933"/>
                  </a:cubicBezTo>
                  <a:cubicBezTo>
                    <a:pt x="32754" y="114529"/>
                    <a:pt x="32754" y="114529"/>
                    <a:pt x="32754" y="114529"/>
                  </a:cubicBezTo>
                  <a:cubicBezTo>
                    <a:pt x="33134" y="115731"/>
                    <a:pt x="33134" y="115731"/>
                    <a:pt x="33134" y="115731"/>
                  </a:cubicBezTo>
                  <a:cubicBezTo>
                    <a:pt x="34274" y="114529"/>
                    <a:pt x="34274" y="114529"/>
                    <a:pt x="34274" y="114529"/>
                  </a:cubicBezTo>
                  <a:cubicBezTo>
                    <a:pt x="37314" y="113026"/>
                    <a:pt x="37314" y="113026"/>
                    <a:pt x="37314" y="113026"/>
                  </a:cubicBezTo>
                  <a:cubicBezTo>
                    <a:pt x="34654" y="110981"/>
                    <a:pt x="34654" y="110981"/>
                    <a:pt x="34654" y="110981"/>
                  </a:cubicBezTo>
                  <a:cubicBezTo>
                    <a:pt x="37314" y="111583"/>
                    <a:pt x="37314" y="111583"/>
                    <a:pt x="37314" y="111583"/>
                  </a:cubicBezTo>
                  <a:cubicBezTo>
                    <a:pt x="40734" y="110681"/>
                    <a:pt x="40734" y="110681"/>
                    <a:pt x="40734" y="110681"/>
                  </a:cubicBezTo>
                  <a:cubicBezTo>
                    <a:pt x="42254" y="108577"/>
                    <a:pt x="42254" y="108577"/>
                    <a:pt x="42254" y="108577"/>
                  </a:cubicBezTo>
                  <a:cubicBezTo>
                    <a:pt x="43318" y="108877"/>
                    <a:pt x="43318" y="108877"/>
                    <a:pt x="43318" y="108877"/>
                  </a:cubicBezTo>
                  <a:cubicBezTo>
                    <a:pt x="46738" y="106773"/>
                    <a:pt x="46738" y="106773"/>
                    <a:pt x="46738" y="106773"/>
                  </a:cubicBezTo>
                  <a:cubicBezTo>
                    <a:pt x="45598" y="105871"/>
                    <a:pt x="45598" y="105871"/>
                    <a:pt x="45598" y="105871"/>
                  </a:cubicBezTo>
                  <a:cubicBezTo>
                    <a:pt x="51982" y="102024"/>
                    <a:pt x="51982" y="102024"/>
                    <a:pt x="51982" y="102024"/>
                  </a:cubicBezTo>
                  <a:cubicBezTo>
                    <a:pt x="55782" y="98416"/>
                    <a:pt x="55782" y="98416"/>
                    <a:pt x="55782" y="98416"/>
                  </a:cubicBezTo>
                  <a:cubicBezTo>
                    <a:pt x="58062" y="97515"/>
                    <a:pt x="58062" y="97515"/>
                    <a:pt x="58062" y="97515"/>
                  </a:cubicBezTo>
                  <a:cubicBezTo>
                    <a:pt x="56542" y="95771"/>
                    <a:pt x="56542" y="95771"/>
                    <a:pt x="56542" y="95771"/>
                  </a:cubicBezTo>
                  <a:cubicBezTo>
                    <a:pt x="55402" y="95771"/>
                    <a:pt x="55402" y="95771"/>
                    <a:pt x="55402" y="95771"/>
                  </a:cubicBezTo>
                  <a:cubicBezTo>
                    <a:pt x="55782" y="93366"/>
                    <a:pt x="55782" y="93366"/>
                    <a:pt x="55782" y="93366"/>
                  </a:cubicBezTo>
                  <a:cubicBezTo>
                    <a:pt x="58062" y="91262"/>
                    <a:pt x="58062" y="91262"/>
                    <a:pt x="58062" y="91262"/>
                  </a:cubicBezTo>
                  <a:cubicBezTo>
                    <a:pt x="59962" y="90961"/>
                    <a:pt x="59962" y="90961"/>
                    <a:pt x="59962" y="90961"/>
                  </a:cubicBezTo>
                  <a:cubicBezTo>
                    <a:pt x="61101" y="88917"/>
                    <a:pt x="61101" y="88917"/>
                    <a:pt x="61101" y="88917"/>
                  </a:cubicBezTo>
                  <a:cubicBezTo>
                    <a:pt x="64825" y="84709"/>
                    <a:pt x="64825" y="84709"/>
                    <a:pt x="64825" y="84709"/>
                  </a:cubicBezTo>
                  <a:cubicBezTo>
                    <a:pt x="65205" y="83507"/>
                    <a:pt x="65205" y="83507"/>
                    <a:pt x="65205" y="83507"/>
                  </a:cubicBezTo>
                  <a:cubicBezTo>
                    <a:pt x="69005" y="81462"/>
                    <a:pt x="69005" y="81462"/>
                    <a:pt x="69005" y="81462"/>
                  </a:cubicBezTo>
                  <a:cubicBezTo>
                    <a:pt x="68625" y="79659"/>
                    <a:pt x="68625" y="79659"/>
                    <a:pt x="68625" y="79659"/>
                  </a:cubicBezTo>
                  <a:cubicBezTo>
                    <a:pt x="70905" y="75751"/>
                    <a:pt x="70905" y="75751"/>
                    <a:pt x="70905" y="75751"/>
                  </a:cubicBezTo>
                  <a:cubicBezTo>
                    <a:pt x="70905" y="74008"/>
                    <a:pt x="70905" y="74008"/>
                    <a:pt x="70905" y="74008"/>
                  </a:cubicBezTo>
                  <a:cubicBezTo>
                    <a:pt x="71285" y="74008"/>
                    <a:pt x="71285" y="74008"/>
                    <a:pt x="71285" y="74008"/>
                  </a:cubicBezTo>
                  <a:cubicBezTo>
                    <a:pt x="71969" y="76352"/>
                    <a:pt x="71969" y="76352"/>
                    <a:pt x="71969" y="76352"/>
                  </a:cubicBezTo>
                  <a:cubicBezTo>
                    <a:pt x="70145" y="79959"/>
                    <a:pt x="70145" y="79959"/>
                    <a:pt x="70145" y="79959"/>
                  </a:cubicBezTo>
                  <a:cubicBezTo>
                    <a:pt x="70145" y="81462"/>
                    <a:pt x="70145" y="81462"/>
                    <a:pt x="70145" y="81462"/>
                  </a:cubicBezTo>
                  <a:cubicBezTo>
                    <a:pt x="71665" y="81462"/>
                    <a:pt x="71665" y="81462"/>
                    <a:pt x="71665" y="81462"/>
                  </a:cubicBezTo>
                  <a:cubicBezTo>
                    <a:pt x="76529" y="78757"/>
                    <a:pt x="76529" y="78757"/>
                    <a:pt x="76529" y="78757"/>
                  </a:cubicBezTo>
                  <a:cubicBezTo>
                    <a:pt x="72425" y="82004"/>
                    <a:pt x="72425" y="82004"/>
                    <a:pt x="72425" y="82004"/>
                  </a:cubicBezTo>
                  <a:cubicBezTo>
                    <a:pt x="76529" y="84108"/>
                    <a:pt x="76529" y="84108"/>
                    <a:pt x="76529" y="84108"/>
                  </a:cubicBezTo>
                  <a:cubicBezTo>
                    <a:pt x="72729" y="83507"/>
                    <a:pt x="72729" y="83507"/>
                    <a:pt x="72729" y="83507"/>
                  </a:cubicBezTo>
                  <a:cubicBezTo>
                    <a:pt x="71665" y="84408"/>
                    <a:pt x="71665" y="84408"/>
                    <a:pt x="71665" y="84408"/>
                  </a:cubicBezTo>
                  <a:cubicBezTo>
                    <a:pt x="70905" y="83507"/>
                    <a:pt x="70905" y="83507"/>
                    <a:pt x="70905" y="83507"/>
                  </a:cubicBezTo>
                  <a:cubicBezTo>
                    <a:pt x="66725" y="85310"/>
                    <a:pt x="66725" y="85310"/>
                    <a:pt x="66725" y="85310"/>
                  </a:cubicBezTo>
                  <a:cubicBezTo>
                    <a:pt x="67105" y="87114"/>
                    <a:pt x="67105" y="87114"/>
                    <a:pt x="67105" y="87114"/>
                  </a:cubicBezTo>
                  <a:cubicBezTo>
                    <a:pt x="65205" y="90961"/>
                    <a:pt x="65205" y="90961"/>
                    <a:pt x="65205" y="90961"/>
                  </a:cubicBezTo>
                  <a:cubicBezTo>
                    <a:pt x="65585" y="91563"/>
                    <a:pt x="65585" y="91563"/>
                    <a:pt x="65585" y="91563"/>
                  </a:cubicBezTo>
                  <a:cubicBezTo>
                    <a:pt x="69005" y="90661"/>
                    <a:pt x="69005" y="90661"/>
                    <a:pt x="69005" y="90661"/>
                  </a:cubicBezTo>
                  <a:cubicBezTo>
                    <a:pt x="67485" y="93066"/>
                    <a:pt x="67485" y="93066"/>
                    <a:pt x="67485" y="93066"/>
                  </a:cubicBezTo>
                  <a:cubicBezTo>
                    <a:pt x="65205" y="93066"/>
                    <a:pt x="65205" y="93066"/>
                    <a:pt x="65205" y="93066"/>
                  </a:cubicBezTo>
                  <a:cubicBezTo>
                    <a:pt x="64445" y="94268"/>
                    <a:pt x="64445" y="94268"/>
                    <a:pt x="64445" y="94268"/>
                  </a:cubicBezTo>
                  <a:cubicBezTo>
                    <a:pt x="65205" y="94569"/>
                    <a:pt x="65205" y="94569"/>
                    <a:pt x="65205" y="94569"/>
                  </a:cubicBezTo>
                  <a:cubicBezTo>
                    <a:pt x="68625" y="94268"/>
                    <a:pt x="68625" y="94268"/>
                    <a:pt x="68625" y="94268"/>
                  </a:cubicBezTo>
                  <a:cubicBezTo>
                    <a:pt x="70905" y="91863"/>
                    <a:pt x="70905" y="91863"/>
                    <a:pt x="70905" y="91863"/>
                  </a:cubicBezTo>
                  <a:cubicBezTo>
                    <a:pt x="71285" y="92464"/>
                    <a:pt x="71285" y="92464"/>
                    <a:pt x="71285" y="92464"/>
                  </a:cubicBezTo>
                  <a:cubicBezTo>
                    <a:pt x="71969" y="91262"/>
                    <a:pt x="71969" y="91262"/>
                    <a:pt x="71969" y="91262"/>
                  </a:cubicBezTo>
                  <a:cubicBezTo>
                    <a:pt x="74249" y="89158"/>
                    <a:pt x="74249" y="89158"/>
                    <a:pt x="74249" y="89158"/>
                  </a:cubicBezTo>
                  <a:cubicBezTo>
                    <a:pt x="76909" y="89759"/>
                    <a:pt x="76909" y="89759"/>
                    <a:pt x="76909" y="89759"/>
                  </a:cubicBezTo>
                  <a:cubicBezTo>
                    <a:pt x="78429" y="88617"/>
                    <a:pt x="78429" y="88617"/>
                    <a:pt x="78429" y="88617"/>
                  </a:cubicBezTo>
                  <a:cubicBezTo>
                    <a:pt x="78429" y="87715"/>
                    <a:pt x="78429" y="87715"/>
                    <a:pt x="78429" y="87715"/>
                  </a:cubicBezTo>
                  <a:cubicBezTo>
                    <a:pt x="79949" y="86513"/>
                    <a:pt x="79949" y="86513"/>
                    <a:pt x="79949" y="86513"/>
                  </a:cubicBezTo>
                  <a:cubicBezTo>
                    <a:pt x="79569" y="86212"/>
                    <a:pt x="79569" y="86212"/>
                    <a:pt x="79569" y="86212"/>
                  </a:cubicBezTo>
                  <a:cubicBezTo>
                    <a:pt x="76909" y="86513"/>
                    <a:pt x="76909" y="86513"/>
                    <a:pt x="76909" y="86513"/>
                  </a:cubicBezTo>
                  <a:cubicBezTo>
                    <a:pt x="78809" y="85310"/>
                    <a:pt x="78809" y="85310"/>
                    <a:pt x="78809" y="85310"/>
                  </a:cubicBezTo>
                  <a:cubicBezTo>
                    <a:pt x="77289" y="84408"/>
                    <a:pt x="77289" y="84408"/>
                    <a:pt x="77289" y="84408"/>
                  </a:cubicBezTo>
                  <a:cubicBezTo>
                    <a:pt x="78429" y="83507"/>
                    <a:pt x="78429" y="83507"/>
                    <a:pt x="78429" y="83507"/>
                  </a:cubicBezTo>
                  <a:cubicBezTo>
                    <a:pt x="78429" y="82905"/>
                    <a:pt x="78429" y="82905"/>
                    <a:pt x="78429" y="82905"/>
                  </a:cubicBezTo>
                  <a:cubicBezTo>
                    <a:pt x="81089" y="81162"/>
                    <a:pt x="81089" y="81162"/>
                    <a:pt x="81089" y="81162"/>
                  </a:cubicBezTo>
                  <a:cubicBezTo>
                    <a:pt x="80709" y="83507"/>
                    <a:pt x="80709" y="83507"/>
                    <a:pt x="80709" y="83507"/>
                  </a:cubicBezTo>
                  <a:cubicBezTo>
                    <a:pt x="84053" y="83206"/>
                    <a:pt x="84053" y="83206"/>
                    <a:pt x="84053" y="83206"/>
                  </a:cubicBezTo>
                  <a:cubicBezTo>
                    <a:pt x="86713" y="82004"/>
                    <a:pt x="86713" y="82004"/>
                    <a:pt x="86713" y="82004"/>
                  </a:cubicBezTo>
                  <a:cubicBezTo>
                    <a:pt x="85573" y="83807"/>
                    <a:pt x="85573" y="83807"/>
                    <a:pt x="85573" y="83807"/>
                  </a:cubicBezTo>
                  <a:cubicBezTo>
                    <a:pt x="91272" y="87414"/>
                    <a:pt x="91272" y="87414"/>
                    <a:pt x="91272" y="87414"/>
                  </a:cubicBezTo>
                  <a:cubicBezTo>
                    <a:pt x="92032" y="86513"/>
                    <a:pt x="92032" y="86513"/>
                    <a:pt x="92032" y="86513"/>
                  </a:cubicBezTo>
                  <a:cubicBezTo>
                    <a:pt x="96136" y="88617"/>
                    <a:pt x="96136" y="88617"/>
                    <a:pt x="96136" y="88617"/>
                  </a:cubicBezTo>
                  <a:cubicBezTo>
                    <a:pt x="96516" y="89519"/>
                    <a:pt x="96516" y="89519"/>
                    <a:pt x="96516" y="89519"/>
                  </a:cubicBezTo>
                  <a:cubicBezTo>
                    <a:pt x="102520" y="88917"/>
                    <a:pt x="102520" y="88917"/>
                    <a:pt x="102520" y="88917"/>
                  </a:cubicBezTo>
                  <a:cubicBezTo>
                    <a:pt x="105180" y="89759"/>
                    <a:pt x="105180" y="89759"/>
                    <a:pt x="105180" y="89759"/>
                  </a:cubicBezTo>
                  <a:cubicBezTo>
                    <a:pt x="108600" y="89519"/>
                    <a:pt x="108600" y="89519"/>
                    <a:pt x="108600" y="89519"/>
                  </a:cubicBezTo>
                  <a:cubicBezTo>
                    <a:pt x="107840" y="90360"/>
                    <a:pt x="107840" y="90360"/>
                    <a:pt x="107840" y="90360"/>
                  </a:cubicBezTo>
                  <a:cubicBezTo>
                    <a:pt x="110880" y="91262"/>
                    <a:pt x="110880" y="91262"/>
                    <a:pt x="110880" y="91262"/>
                  </a:cubicBezTo>
                  <a:cubicBezTo>
                    <a:pt x="114224" y="89158"/>
                    <a:pt x="114224" y="89158"/>
                    <a:pt x="114224" y="89158"/>
                  </a:cubicBezTo>
                  <a:cubicBezTo>
                    <a:pt x="116504" y="90360"/>
                    <a:pt x="116504" y="90360"/>
                    <a:pt x="116504" y="90360"/>
                  </a:cubicBezTo>
                  <a:cubicBezTo>
                    <a:pt x="115744" y="93366"/>
                    <a:pt x="115744" y="93366"/>
                    <a:pt x="115744" y="93366"/>
                  </a:cubicBezTo>
                  <a:cubicBezTo>
                    <a:pt x="114984" y="90961"/>
                    <a:pt x="114984" y="90961"/>
                    <a:pt x="114984" y="90961"/>
                  </a:cubicBezTo>
                  <a:cubicBezTo>
                    <a:pt x="114604" y="92164"/>
                    <a:pt x="114604" y="92164"/>
                    <a:pt x="114604" y="92164"/>
                  </a:cubicBezTo>
                  <a:cubicBezTo>
                    <a:pt x="113464" y="93066"/>
                    <a:pt x="113464" y="93066"/>
                    <a:pt x="113464" y="93066"/>
                  </a:cubicBezTo>
                  <a:cubicBezTo>
                    <a:pt x="118404" y="94569"/>
                    <a:pt x="118404" y="94569"/>
                    <a:pt x="118404" y="94569"/>
                  </a:cubicBezTo>
                  <a:cubicBezTo>
                    <a:pt x="119544" y="93066"/>
                    <a:pt x="119544" y="93066"/>
                    <a:pt x="119544" y="93066"/>
                  </a:cubicBezTo>
                  <a:cubicBezTo>
                    <a:pt x="119924" y="93066"/>
                    <a:pt x="119924" y="93066"/>
                    <a:pt x="119924" y="93066"/>
                  </a:cubicBezTo>
                  <a:cubicBezTo>
                    <a:pt x="119544" y="92464"/>
                    <a:pt x="119544" y="92464"/>
                    <a:pt x="119544" y="92464"/>
                  </a:cubicBezTo>
                  <a:cubicBezTo>
                    <a:pt x="116884" y="87414"/>
                    <a:pt x="116884" y="87414"/>
                    <a:pt x="116884" y="87414"/>
                  </a:cubicBezTo>
                  <a:cubicBezTo>
                    <a:pt x="113084" y="88617"/>
                    <a:pt x="113084" y="88617"/>
                    <a:pt x="113084" y="88617"/>
                  </a:cubicBezTo>
                  <a:cubicBezTo>
                    <a:pt x="108980" y="88016"/>
                    <a:pt x="108980" y="88016"/>
                    <a:pt x="108980" y="88016"/>
                  </a:cubicBezTo>
                  <a:cubicBezTo>
                    <a:pt x="108980" y="87715"/>
                    <a:pt x="108980" y="87715"/>
                    <a:pt x="108980" y="87715"/>
                  </a:cubicBezTo>
                  <a:cubicBezTo>
                    <a:pt x="108980" y="16112"/>
                    <a:pt x="108980" y="16112"/>
                    <a:pt x="108980" y="16112"/>
                  </a:cubicBezTo>
                  <a:cubicBezTo>
                    <a:pt x="107840" y="16112"/>
                    <a:pt x="107840" y="16112"/>
                    <a:pt x="107840" y="16112"/>
                  </a:cubicBezTo>
                  <a:lnTo>
                    <a:pt x="107840" y="16112"/>
                  </a:lnTo>
                  <a:cubicBezTo>
                    <a:pt x="100316" y="11603"/>
                    <a:pt x="100316" y="11603"/>
                    <a:pt x="100316" y="11603"/>
                  </a:cubicBezTo>
                  <a:cubicBezTo>
                    <a:pt x="90892" y="13106"/>
                    <a:pt x="90892" y="13106"/>
                    <a:pt x="90892" y="13106"/>
                  </a:cubicBezTo>
                  <a:cubicBezTo>
                    <a:pt x="87473" y="11062"/>
                    <a:pt x="87473" y="11062"/>
                    <a:pt x="87473" y="11062"/>
                  </a:cubicBezTo>
                  <a:cubicBezTo>
                    <a:pt x="84433" y="11963"/>
                    <a:pt x="84433" y="11963"/>
                    <a:pt x="84433" y="11963"/>
                  </a:cubicBezTo>
                  <a:cubicBezTo>
                    <a:pt x="75009" y="8056"/>
                    <a:pt x="75009" y="8056"/>
                    <a:pt x="75009" y="8056"/>
                  </a:cubicBezTo>
                  <a:cubicBezTo>
                    <a:pt x="70905" y="8957"/>
                    <a:pt x="70905" y="8957"/>
                    <a:pt x="70905" y="8957"/>
                  </a:cubicBezTo>
                  <a:cubicBezTo>
                    <a:pt x="62241" y="4148"/>
                    <a:pt x="62241" y="4148"/>
                    <a:pt x="62241" y="4148"/>
                  </a:cubicBezTo>
                  <a:cubicBezTo>
                    <a:pt x="55022" y="4749"/>
                    <a:pt x="55022" y="4749"/>
                    <a:pt x="55022" y="4749"/>
                  </a:cubicBezTo>
                  <a:cubicBezTo>
                    <a:pt x="51982" y="2404"/>
                    <a:pt x="51982" y="2404"/>
                    <a:pt x="51982" y="2404"/>
                  </a:cubicBezTo>
                  <a:cubicBezTo>
                    <a:pt x="50538" y="4448"/>
                    <a:pt x="50538" y="4448"/>
                    <a:pt x="50538" y="4448"/>
                  </a:cubicBezTo>
                  <a:cubicBezTo>
                    <a:pt x="51298" y="5951"/>
                    <a:pt x="51298" y="5951"/>
                    <a:pt x="51298" y="5951"/>
                  </a:cubicBezTo>
                  <a:cubicBezTo>
                    <a:pt x="45978" y="4448"/>
                    <a:pt x="45978" y="4448"/>
                    <a:pt x="45978" y="4448"/>
                  </a:cubicBezTo>
                  <a:cubicBezTo>
                    <a:pt x="49778" y="2404"/>
                    <a:pt x="49778" y="2404"/>
                    <a:pt x="49778" y="2404"/>
                  </a:cubicBezTo>
                  <a:cubicBezTo>
                    <a:pt x="45218" y="0"/>
                    <a:pt x="45218" y="0"/>
                    <a:pt x="45218" y="0"/>
                  </a:cubicBezTo>
                  <a:cubicBezTo>
                    <a:pt x="41114" y="5350"/>
                    <a:pt x="41114" y="5350"/>
                    <a:pt x="41114" y="5350"/>
                  </a:cubicBezTo>
                  <a:cubicBezTo>
                    <a:pt x="35414" y="5951"/>
                    <a:pt x="35414" y="5951"/>
                    <a:pt x="35414" y="5951"/>
                  </a:cubicBezTo>
                  <a:cubicBezTo>
                    <a:pt x="34654" y="5050"/>
                    <a:pt x="34654" y="5050"/>
                    <a:pt x="34654" y="5050"/>
                  </a:cubicBezTo>
                  <a:cubicBezTo>
                    <a:pt x="32754" y="6853"/>
                    <a:pt x="32754" y="6853"/>
                    <a:pt x="32754" y="6853"/>
                  </a:cubicBezTo>
                  <a:cubicBezTo>
                    <a:pt x="32754" y="10460"/>
                    <a:pt x="32754" y="10460"/>
                    <a:pt x="32754" y="10460"/>
                  </a:cubicBezTo>
                  <a:cubicBezTo>
                    <a:pt x="30930" y="7454"/>
                    <a:pt x="30930" y="7454"/>
                    <a:pt x="30930" y="7454"/>
                  </a:cubicBezTo>
                  <a:cubicBezTo>
                    <a:pt x="23331" y="11062"/>
                    <a:pt x="23331" y="11062"/>
                    <a:pt x="23331" y="11062"/>
                  </a:cubicBezTo>
                  <a:cubicBezTo>
                    <a:pt x="25231" y="13707"/>
                    <a:pt x="25231" y="13707"/>
                    <a:pt x="25231" y="13707"/>
                  </a:cubicBezTo>
                  <a:cubicBezTo>
                    <a:pt x="22647" y="13106"/>
                    <a:pt x="22647" y="13106"/>
                    <a:pt x="22647" y="13106"/>
                  </a:cubicBezTo>
                  <a:cubicBezTo>
                    <a:pt x="19987" y="15511"/>
                    <a:pt x="19987" y="15511"/>
                    <a:pt x="19987" y="15511"/>
                  </a:cubicBezTo>
                  <a:cubicBezTo>
                    <a:pt x="18467" y="20561"/>
                    <a:pt x="18467" y="20561"/>
                    <a:pt x="18467" y="20561"/>
                  </a:cubicBezTo>
                  <a:cubicBezTo>
                    <a:pt x="15427" y="22064"/>
                    <a:pt x="15427" y="22064"/>
                    <a:pt x="15427" y="22064"/>
                  </a:cubicBezTo>
                  <a:cubicBezTo>
                    <a:pt x="7143" y="23266"/>
                    <a:pt x="7143" y="23266"/>
                    <a:pt x="7143" y="23266"/>
                  </a:cubicBezTo>
                  <a:cubicBezTo>
                    <a:pt x="7143" y="26873"/>
                    <a:pt x="7143" y="26873"/>
                    <a:pt x="7143" y="26873"/>
                  </a:cubicBezTo>
                  <a:cubicBezTo>
                    <a:pt x="5243" y="27715"/>
                    <a:pt x="5243" y="27715"/>
                    <a:pt x="5243" y="27715"/>
                  </a:cubicBezTo>
                  <a:cubicBezTo>
                    <a:pt x="7903" y="28617"/>
                    <a:pt x="7903" y="28617"/>
                    <a:pt x="7903" y="28617"/>
                  </a:cubicBezTo>
                  <a:cubicBezTo>
                    <a:pt x="8663" y="29819"/>
                    <a:pt x="8663" y="29819"/>
                    <a:pt x="8663" y="29819"/>
                  </a:cubicBezTo>
                  <a:cubicBezTo>
                    <a:pt x="11323" y="30721"/>
                    <a:pt x="11323" y="30721"/>
                    <a:pt x="11323" y="30721"/>
                  </a:cubicBezTo>
                  <a:cubicBezTo>
                    <a:pt x="16187" y="34328"/>
                    <a:pt x="16187" y="34328"/>
                    <a:pt x="16187" y="34328"/>
                  </a:cubicBezTo>
                  <a:cubicBezTo>
                    <a:pt x="17327" y="36372"/>
                    <a:pt x="17327" y="36372"/>
                    <a:pt x="17327" y="36372"/>
                  </a:cubicBezTo>
                  <a:cubicBezTo>
                    <a:pt x="17707" y="38176"/>
                    <a:pt x="17707" y="38176"/>
                    <a:pt x="17707" y="38176"/>
                  </a:cubicBezTo>
                  <a:cubicBezTo>
                    <a:pt x="20367" y="38777"/>
                    <a:pt x="20367" y="38777"/>
                    <a:pt x="20367" y="38777"/>
                  </a:cubicBezTo>
                  <a:cubicBezTo>
                    <a:pt x="22647" y="37875"/>
                    <a:pt x="22647" y="37875"/>
                    <a:pt x="22647" y="37875"/>
                  </a:cubicBezTo>
                  <a:cubicBezTo>
                    <a:pt x="22191" y="38777"/>
                    <a:pt x="22191" y="38777"/>
                    <a:pt x="22191" y="38777"/>
                  </a:cubicBezTo>
                  <a:cubicBezTo>
                    <a:pt x="25611" y="38476"/>
                    <a:pt x="25611" y="38476"/>
                    <a:pt x="25611" y="38476"/>
                  </a:cubicBezTo>
                  <a:cubicBezTo>
                    <a:pt x="26371" y="39679"/>
                    <a:pt x="26371" y="39679"/>
                    <a:pt x="26371" y="39679"/>
                  </a:cubicBezTo>
                  <a:cubicBezTo>
                    <a:pt x="24851" y="40881"/>
                    <a:pt x="24851" y="40881"/>
                    <a:pt x="24851" y="40881"/>
                  </a:cubicBezTo>
                  <a:cubicBezTo>
                    <a:pt x="27131" y="42384"/>
                    <a:pt x="27131" y="42384"/>
                    <a:pt x="27131" y="42384"/>
                  </a:cubicBezTo>
                  <a:cubicBezTo>
                    <a:pt x="28651" y="41783"/>
                    <a:pt x="28651" y="41783"/>
                    <a:pt x="28651" y="41783"/>
                  </a:cubicBezTo>
                  <a:cubicBezTo>
                    <a:pt x="30170" y="42384"/>
                    <a:pt x="30170" y="42384"/>
                    <a:pt x="30170" y="42384"/>
                  </a:cubicBezTo>
                  <a:cubicBezTo>
                    <a:pt x="35034" y="41482"/>
                    <a:pt x="35034" y="41482"/>
                    <a:pt x="35034" y="41482"/>
                  </a:cubicBezTo>
                  <a:cubicBezTo>
                    <a:pt x="32754" y="42625"/>
                    <a:pt x="32754" y="42625"/>
                    <a:pt x="32754" y="42625"/>
                  </a:cubicBezTo>
                  <a:cubicBezTo>
                    <a:pt x="34274" y="42625"/>
                    <a:pt x="34274" y="42625"/>
                    <a:pt x="34274" y="42625"/>
                  </a:cubicBezTo>
                  <a:cubicBezTo>
                    <a:pt x="33514" y="43527"/>
                    <a:pt x="33514" y="43527"/>
                    <a:pt x="33514" y="43527"/>
                  </a:cubicBezTo>
                  <a:cubicBezTo>
                    <a:pt x="29791" y="44128"/>
                    <a:pt x="29791" y="44128"/>
                    <a:pt x="29791" y="44128"/>
                  </a:cubicBezTo>
                  <a:cubicBezTo>
                    <a:pt x="26751" y="43226"/>
                    <a:pt x="26751" y="43226"/>
                    <a:pt x="26751" y="43226"/>
                  </a:cubicBezTo>
                  <a:cubicBezTo>
                    <a:pt x="24471" y="43827"/>
                    <a:pt x="24471" y="43827"/>
                    <a:pt x="24471" y="43827"/>
                  </a:cubicBezTo>
                  <a:cubicBezTo>
                    <a:pt x="24851" y="44428"/>
                    <a:pt x="24851" y="44428"/>
                    <a:pt x="24851" y="44428"/>
                  </a:cubicBezTo>
                  <a:cubicBezTo>
                    <a:pt x="25611" y="43827"/>
                    <a:pt x="25611" y="43827"/>
                    <a:pt x="25611" y="43827"/>
                  </a:cubicBezTo>
                  <a:cubicBezTo>
                    <a:pt x="28651" y="45030"/>
                    <a:pt x="28651" y="45030"/>
                    <a:pt x="28651" y="45030"/>
                  </a:cubicBezTo>
                  <a:cubicBezTo>
                    <a:pt x="27511" y="46533"/>
                    <a:pt x="27511" y="46533"/>
                    <a:pt x="27511" y="46533"/>
                  </a:cubicBezTo>
                  <a:cubicBezTo>
                    <a:pt x="26751" y="45330"/>
                    <a:pt x="26751" y="45330"/>
                    <a:pt x="26751" y="45330"/>
                  </a:cubicBezTo>
                  <a:cubicBezTo>
                    <a:pt x="25231" y="46833"/>
                    <a:pt x="25231" y="46833"/>
                    <a:pt x="25231" y="46833"/>
                  </a:cubicBezTo>
                  <a:cubicBezTo>
                    <a:pt x="17327" y="46833"/>
                    <a:pt x="17327" y="46833"/>
                    <a:pt x="17327" y="46833"/>
                  </a:cubicBezTo>
                  <a:cubicBezTo>
                    <a:pt x="15807" y="45330"/>
                    <a:pt x="15807" y="45330"/>
                    <a:pt x="15807" y="45330"/>
                  </a:cubicBezTo>
                  <a:cubicBezTo>
                    <a:pt x="16947" y="44428"/>
                    <a:pt x="16947" y="44428"/>
                    <a:pt x="16947" y="44428"/>
                  </a:cubicBezTo>
                  <a:cubicBezTo>
                    <a:pt x="15807" y="42084"/>
                    <a:pt x="15807" y="42084"/>
                    <a:pt x="15807" y="42084"/>
                  </a:cubicBezTo>
                  <a:cubicBezTo>
                    <a:pt x="12767" y="42384"/>
                    <a:pt x="12767" y="42384"/>
                    <a:pt x="12767" y="42384"/>
                  </a:cubicBezTo>
                  <a:cubicBezTo>
                    <a:pt x="9043" y="45030"/>
                    <a:pt x="9043" y="45030"/>
                    <a:pt x="9043" y="45030"/>
                  </a:cubicBezTo>
                  <a:cubicBezTo>
                    <a:pt x="10563" y="46232"/>
                    <a:pt x="10563" y="46232"/>
                    <a:pt x="10563" y="46232"/>
                  </a:cubicBezTo>
                  <a:cubicBezTo>
                    <a:pt x="7523" y="45931"/>
                    <a:pt x="7523" y="45931"/>
                    <a:pt x="7523" y="45931"/>
                  </a:cubicBezTo>
                  <a:cubicBezTo>
                    <a:pt x="1139" y="49839"/>
                    <a:pt x="1139" y="49839"/>
                    <a:pt x="1139" y="49839"/>
                  </a:cubicBezTo>
                  <a:cubicBezTo>
                    <a:pt x="0" y="49839"/>
                    <a:pt x="0" y="49839"/>
                    <a:pt x="0" y="49839"/>
                  </a:cubicBezTo>
                  <a:cubicBezTo>
                    <a:pt x="3723" y="51883"/>
                    <a:pt x="3723" y="51883"/>
                    <a:pt x="3723" y="51883"/>
                  </a:cubicBezTo>
                  <a:cubicBezTo>
                    <a:pt x="7143" y="52184"/>
                    <a:pt x="7143" y="52184"/>
                    <a:pt x="7143" y="52184"/>
                  </a:cubicBezTo>
                  <a:cubicBezTo>
                    <a:pt x="5243" y="53987"/>
                    <a:pt x="5243" y="53987"/>
                    <a:pt x="5243" y="53987"/>
                  </a:cubicBezTo>
                  <a:cubicBezTo>
                    <a:pt x="4863" y="53987"/>
                    <a:pt x="4863" y="53987"/>
                    <a:pt x="4863" y="53987"/>
                  </a:cubicBezTo>
                  <a:cubicBezTo>
                    <a:pt x="6763" y="56092"/>
                    <a:pt x="6763" y="56092"/>
                    <a:pt x="6763" y="56092"/>
                  </a:cubicBezTo>
                  <a:cubicBezTo>
                    <a:pt x="6003" y="56993"/>
                    <a:pt x="6003" y="56993"/>
                    <a:pt x="6003" y="56993"/>
                  </a:cubicBezTo>
                  <a:cubicBezTo>
                    <a:pt x="13147" y="58737"/>
                    <a:pt x="13147" y="58737"/>
                    <a:pt x="13147" y="58737"/>
                  </a:cubicBezTo>
                  <a:cubicBezTo>
                    <a:pt x="14667" y="57895"/>
                    <a:pt x="14667" y="57895"/>
                    <a:pt x="14667" y="57895"/>
                  </a:cubicBezTo>
                  <a:cubicBezTo>
                    <a:pt x="17707" y="58136"/>
                    <a:pt x="17707" y="58136"/>
                    <a:pt x="17707" y="58136"/>
                  </a:cubicBezTo>
                  <a:cubicBezTo>
                    <a:pt x="19227" y="59038"/>
                    <a:pt x="19227" y="59038"/>
                    <a:pt x="19227" y="59038"/>
                  </a:cubicBezTo>
                  <a:cubicBezTo>
                    <a:pt x="18847" y="56993"/>
                    <a:pt x="18847" y="56993"/>
                    <a:pt x="18847" y="56993"/>
                  </a:cubicBezTo>
                  <a:cubicBezTo>
                    <a:pt x="21127" y="59939"/>
                    <a:pt x="21127" y="59939"/>
                    <a:pt x="21127" y="59939"/>
                  </a:cubicBezTo>
                  <a:cubicBezTo>
                    <a:pt x="25231" y="56092"/>
                    <a:pt x="25231" y="56092"/>
                    <a:pt x="25231" y="56092"/>
                  </a:cubicBezTo>
                  <a:cubicBezTo>
                    <a:pt x="26371" y="56392"/>
                    <a:pt x="26371" y="56392"/>
                    <a:pt x="26371" y="56392"/>
                  </a:cubicBezTo>
                  <a:cubicBezTo>
                    <a:pt x="27891" y="55490"/>
                    <a:pt x="27891" y="55490"/>
                    <a:pt x="27891" y="55490"/>
                  </a:cubicBezTo>
                  <a:cubicBezTo>
                    <a:pt x="30170" y="56693"/>
                    <a:pt x="30170" y="56693"/>
                    <a:pt x="30170" y="56693"/>
                  </a:cubicBezTo>
                  <a:cubicBezTo>
                    <a:pt x="28271" y="58737"/>
                    <a:pt x="28271" y="58737"/>
                    <a:pt x="28271" y="58737"/>
                  </a:cubicBezTo>
                  <a:cubicBezTo>
                    <a:pt x="26371" y="58737"/>
                    <a:pt x="26371" y="58737"/>
                    <a:pt x="26371" y="58737"/>
                  </a:cubicBezTo>
                  <a:cubicBezTo>
                    <a:pt x="26751" y="59338"/>
                    <a:pt x="26751" y="59338"/>
                    <a:pt x="26751" y="59338"/>
                  </a:cubicBezTo>
                  <a:cubicBezTo>
                    <a:pt x="27891" y="59639"/>
                    <a:pt x="27891" y="59639"/>
                    <a:pt x="27891" y="59639"/>
                  </a:cubicBezTo>
                  <a:cubicBezTo>
                    <a:pt x="29411" y="64148"/>
                    <a:pt x="29411" y="64148"/>
                    <a:pt x="29411" y="64148"/>
                  </a:cubicBezTo>
                  <a:cubicBezTo>
                    <a:pt x="27511" y="66492"/>
                    <a:pt x="27511" y="66492"/>
                    <a:pt x="27511" y="66492"/>
                  </a:cubicBezTo>
                  <a:cubicBezTo>
                    <a:pt x="23331" y="66793"/>
                    <a:pt x="23331" y="66793"/>
                    <a:pt x="23331" y="66793"/>
                  </a:cubicBezTo>
                  <a:cubicBezTo>
                    <a:pt x="22951" y="66492"/>
                    <a:pt x="22951" y="66492"/>
                    <a:pt x="22951" y="66492"/>
                  </a:cubicBezTo>
                  <a:cubicBezTo>
                    <a:pt x="19607" y="69498"/>
                    <a:pt x="19607" y="69498"/>
                    <a:pt x="19607" y="69498"/>
                  </a:cubicBezTo>
                  <a:cubicBezTo>
                    <a:pt x="18087" y="69198"/>
                    <a:pt x="18087" y="69198"/>
                    <a:pt x="18087" y="69198"/>
                  </a:cubicBezTo>
                  <a:cubicBezTo>
                    <a:pt x="15807" y="70100"/>
                    <a:pt x="15807" y="70100"/>
                    <a:pt x="15807" y="70100"/>
                  </a:cubicBezTo>
                  <a:cubicBezTo>
                    <a:pt x="16187" y="71903"/>
                    <a:pt x="16187" y="71903"/>
                    <a:pt x="16187" y="71903"/>
                  </a:cubicBezTo>
                  <a:cubicBezTo>
                    <a:pt x="14287" y="71302"/>
                    <a:pt x="14287" y="71302"/>
                    <a:pt x="14287" y="71302"/>
                  </a:cubicBezTo>
                  <a:cubicBezTo>
                    <a:pt x="9803" y="74549"/>
                    <a:pt x="9803" y="74549"/>
                    <a:pt x="9803" y="74549"/>
                  </a:cubicBezTo>
                  <a:cubicBezTo>
                    <a:pt x="9043" y="77855"/>
                    <a:pt x="9043" y="77855"/>
                    <a:pt x="9043" y="77855"/>
                  </a:cubicBezTo>
                  <a:cubicBezTo>
                    <a:pt x="7143" y="78156"/>
                    <a:pt x="7143" y="78156"/>
                    <a:pt x="7143" y="78156"/>
                  </a:cubicBezTo>
                  <a:cubicBezTo>
                    <a:pt x="7143" y="78757"/>
                    <a:pt x="7143" y="79358"/>
                    <a:pt x="7143" y="79659"/>
                  </a:cubicBezTo>
                  <a:cubicBezTo>
                    <a:pt x="7523" y="79358"/>
                    <a:pt x="9423" y="78757"/>
                    <a:pt x="10943" y="78456"/>
                  </a:cubicBezTo>
                  <a:cubicBezTo>
                    <a:pt x="11323" y="78456"/>
                    <a:pt x="11323" y="78456"/>
                    <a:pt x="11323" y="78456"/>
                  </a:cubicBezTo>
                  <a:cubicBezTo>
                    <a:pt x="10563" y="79659"/>
                    <a:pt x="10563" y="79659"/>
                    <a:pt x="10563" y="79659"/>
                  </a:cubicBezTo>
                  <a:cubicBezTo>
                    <a:pt x="8283" y="80561"/>
                    <a:pt x="8283" y="80561"/>
                    <a:pt x="8283" y="80561"/>
                  </a:cubicBezTo>
                  <a:cubicBezTo>
                    <a:pt x="9043" y="80861"/>
                    <a:pt x="9043" y="80861"/>
                    <a:pt x="9043" y="80861"/>
                  </a:cubicBezTo>
                  <a:cubicBezTo>
                    <a:pt x="10563" y="80260"/>
                    <a:pt x="10563" y="80260"/>
                    <a:pt x="10563" y="80260"/>
                  </a:cubicBezTo>
                  <a:cubicBezTo>
                    <a:pt x="10943" y="83206"/>
                    <a:pt x="10943" y="83206"/>
                    <a:pt x="10943" y="83206"/>
                  </a:cubicBezTo>
                  <a:cubicBezTo>
                    <a:pt x="12463" y="82304"/>
                    <a:pt x="12463" y="82304"/>
                    <a:pt x="12463" y="82304"/>
                  </a:cubicBezTo>
                  <a:cubicBezTo>
                    <a:pt x="12767" y="82905"/>
                    <a:pt x="12767" y="82905"/>
                    <a:pt x="12767" y="82905"/>
                  </a:cubicBezTo>
                  <a:cubicBezTo>
                    <a:pt x="14287" y="82905"/>
                    <a:pt x="14287" y="82905"/>
                    <a:pt x="14287" y="82905"/>
                  </a:cubicBezTo>
                  <a:cubicBezTo>
                    <a:pt x="13527" y="84108"/>
                    <a:pt x="13527" y="84108"/>
                    <a:pt x="13527" y="84108"/>
                  </a:cubicBezTo>
                  <a:cubicBezTo>
                    <a:pt x="18087" y="84709"/>
                    <a:pt x="18087" y="84709"/>
                    <a:pt x="18087" y="84709"/>
                  </a:cubicBezTo>
                  <a:cubicBezTo>
                    <a:pt x="14287" y="88016"/>
                    <a:pt x="14287" y="88016"/>
                    <a:pt x="14287" y="88016"/>
                  </a:cubicBezTo>
                  <a:cubicBezTo>
                    <a:pt x="17327" y="90060"/>
                    <a:pt x="17327" y="90060"/>
                    <a:pt x="17327" y="90060"/>
                  </a:cubicBezTo>
                  <a:cubicBezTo>
                    <a:pt x="16187" y="90661"/>
                    <a:pt x="16187" y="90661"/>
                    <a:pt x="16187" y="90661"/>
                  </a:cubicBezTo>
                  <a:cubicBezTo>
                    <a:pt x="19987" y="91863"/>
                    <a:pt x="19987" y="91863"/>
                    <a:pt x="19987" y="91863"/>
                  </a:cubicBezTo>
                  <a:cubicBezTo>
                    <a:pt x="21887" y="88917"/>
                    <a:pt x="21887" y="88917"/>
                    <a:pt x="21887" y="88917"/>
                  </a:cubicBezTo>
                  <a:cubicBezTo>
                    <a:pt x="20747" y="87414"/>
                    <a:pt x="20747" y="87414"/>
                    <a:pt x="20747" y="87414"/>
                  </a:cubicBezTo>
                  <a:cubicBezTo>
                    <a:pt x="24471" y="84108"/>
                    <a:pt x="24471" y="84108"/>
                    <a:pt x="24471" y="84108"/>
                  </a:cubicBezTo>
                  <a:cubicBezTo>
                    <a:pt x="27131" y="83507"/>
                    <a:pt x="27131" y="83507"/>
                    <a:pt x="27131" y="83507"/>
                  </a:cubicBezTo>
                  <a:cubicBezTo>
                    <a:pt x="27131" y="83807"/>
                    <a:pt x="27131" y="83807"/>
                    <a:pt x="27131" y="83807"/>
                  </a:cubicBezTo>
                  <a:cubicBezTo>
                    <a:pt x="24851" y="84709"/>
                    <a:pt x="24851" y="84709"/>
                    <a:pt x="24851" y="84709"/>
                  </a:cubicBezTo>
                  <a:cubicBezTo>
                    <a:pt x="22647" y="87715"/>
                    <a:pt x="22647" y="87715"/>
                    <a:pt x="22647" y="87715"/>
                  </a:cubicBezTo>
                  <a:cubicBezTo>
                    <a:pt x="23711" y="89158"/>
                    <a:pt x="23711" y="89158"/>
                    <a:pt x="23711" y="89158"/>
                  </a:cubicBezTo>
                  <a:cubicBezTo>
                    <a:pt x="23331" y="90060"/>
                    <a:pt x="23331" y="90060"/>
                    <a:pt x="23331" y="90060"/>
                  </a:cubicBezTo>
                  <a:cubicBezTo>
                    <a:pt x="25611" y="93066"/>
                    <a:pt x="25611" y="93066"/>
                    <a:pt x="25611" y="93066"/>
                  </a:cubicBezTo>
                  <a:cubicBezTo>
                    <a:pt x="24091" y="94569"/>
                    <a:pt x="24091" y="94569"/>
                    <a:pt x="24091" y="94569"/>
                  </a:cubicBezTo>
                  <a:cubicBezTo>
                    <a:pt x="25611" y="97274"/>
                    <a:pt x="25611" y="97274"/>
                    <a:pt x="25611" y="97274"/>
                  </a:cubicBezTo>
                  <a:cubicBezTo>
                    <a:pt x="23711" y="98116"/>
                    <a:pt x="23711" y="98116"/>
                    <a:pt x="23711" y="98116"/>
                  </a:cubicBezTo>
                  <a:cubicBezTo>
                    <a:pt x="25231" y="98416"/>
                    <a:pt x="25231" y="98416"/>
                    <a:pt x="25231" y="98416"/>
                  </a:cubicBezTo>
                  <a:cubicBezTo>
                    <a:pt x="29031" y="96072"/>
                    <a:pt x="29031" y="96072"/>
                    <a:pt x="29031" y="96072"/>
                  </a:cubicBezTo>
                  <a:cubicBezTo>
                    <a:pt x="31310" y="93667"/>
                    <a:pt x="31310" y="93667"/>
                    <a:pt x="31310" y="93667"/>
                  </a:cubicBezTo>
                  <a:cubicBezTo>
                    <a:pt x="30930" y="96372"/>
                    <a:pt x="30930" y="96372"/>
                    <a:pt x="30930" y="96372"/>
                  </a:cubicBezTo>
                  <a:cubicBezTo>
                    <a:pt x="32374" y="97274"/>
                    <a:pt x="32374" y="97274"/>
                    <a:pt x="32374" y="97274"/>
                  </a:cubicBezTo>
                  <a:cubicBezTo>
                    <a:pt x="33514" y="96072"/>
                    <a:pt x="33514" y="96072"/>
                    <a:pt x="33514" y="96072"/>
                  </a:cubicBezTo>
                  <a:cubicBezTo>
                    <a:pt x="36174" y="99318"/>
                    <a:pt x="36174" y="99318"/>
                    <a:pt x="36174" y="99318"/>
                  </a:cubicBezTo>
                  <a:cubicBezTo>
                    <a:pt x="36934" y="98116"/>
                    <a:pt x="36934" y="98116"/>
                    <a:pt x="36934" y="98116"/>
                  </a:cubicBezTo>
                  <a:cubicBezTo>
                    <a:pt x="36174" y="97274"/>
                    <a:pt x="36174" y="97274"/>
                    <a:pt x="36174" y="97274"/>
                  </a:cubicBezTo>
                  <a:cubicBezTo>
                    <a:pt x="38454" y="95470"/>
                    <a:pt x="38454" y="95470"/>
                    <a:pt x="38454" y="95470"/>
                  </a:cubicBezTo>
                  <a:cubicBezTo>
                    <a:pt x="38454" y="97274"/>
                    <a:pt x="38454" y="97274"/>
                    <a:pt x="38454" y="97274"/>
                  </a:cubicBezTo>
                  <a:cubicBezTo>
                    <a:pt x="39594" y="97875"/>
                    <a:pt x="39594" y="97875"/>
                    <a:pt x="39594" y="97875"/>
                  </a:cubicBezTo>
                  <a:cubicBezTo>
                    <a:pt x="45598" y="94569"/>
                    <a:pt x="45598" y="94569"/>
                    <a:pt x="45598" y="94569"/>
                  </a:cubicBezTo>
                  <a:cubicBezTo>
                    <a:pt x="42254" y="99318"/>
                    <a:pt x="42254" y="99318"/>
                    <a:pt x="42254" y="99318"/>
                  </a:cubicBezTo>
                  <a:cubicBezTo>
                    <a:pt x="41114" y="104729"/>
                    <a:pt x="41114" y="104729"/>
                    <a:pt x="41114" y="104729"/>
                  </a:cubicBezTo>
                  <a:cubicBezTo>
                    <a:pt x="36934" y="109478"/>
                    <a:pt x="36934" y="109478"/>
                    <a:pt x="36934" y="109478"/>
                  </a:cubicBezTo>
                  <a:cubicBezTo>
                    <a:pt x="30930" y="111883"/>
                    <a:pt x="30930" y="111883"/>
                    <a:pt x="30930" y="111883"/>
                  </a:cubicBezTo>
                  <a:cubicBezTo>
                    <a:pt x="28271" y="115430"/>
                    <a:pt x="28271" y="115430"/>
                    <a:pt x="28271" y="115430"/>
                  </a:cubicBezTo>
                  <a:cubicBezTo>
                    <a:pt x="27891" y="114228"/>
                    <a:pt x="27891" y="114228"/>
                    <a:pt x="27891" y="114228"/>
                  </a:cubicBezTo>
                  <a:cubicBezTo>
                    <a:pt x="21507" y="116332"/>
                    <a:pt x="21507" y="116332"/>
                    <a:pt x="21507" y="116332"/>
                  </a:cubicBezTo>
                  <a:cubicBezTo>
                    <a:pt x="21507" y="117535"/>
                    <a:pt x="21507" y="117535"/>
                    <a:pt x="21507" y="117535"/>
                  </a:cubicBezTo>
                  <a:lnTo>
                    <a:pt x="18467" y="118737"/>
                  </a:lnTo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 w/ labels">
  <p:cSld name="CUSTOM_4_1_1_2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7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35" name="Google Shape;835;p37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836" name="Google Shape;836;p37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37" name="Google Shape;837;p37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838" name="Google Shape;838;p37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7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7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7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42" name="Google Shape;842;p3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3" name="Google Shape;843;p37"/>
          <p:cNvSpPr/>
          <p:nvPr/>
        </p:nvSpPr>
        <p:spPr>
          <a:xfrm>
            <a:off x="6056579" y="1955398"/>
            <a:ext cx="25200" cy="25200"/>
          </a:xfrm>
          <a:custGeom>
            <a:rect b="b" l="l" r="r" t="t"/>
            <a:pathLst>
              <a:path extrusionOk="0" h="120000" w="120000">
                <a:moveTo>
                  <a:pt x="0" y="69767"/>
                </a:moveTo>
                <a:lnTo>
                  <a:pt x="26666" y="41860"/>
                </a:lnTo>
                <a:lnTo>
                  <a:pt x="20000" y="0"/>
                </a:lnTo>
                <a:lnTo>
                  <a:pt x="118666" y="20930"/>
                </a:lnTo>
                <a:lnTo>
                  <a:pt x="78666" y="118604"/>
                </a:lnTo>
                <a:lnTo>
                  <a:pt x="0" y="6976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37"/>
          <p:cNvSpPr/>
          <p:nvPr/>
        </p:nvSpPr>
        <p:spPr>
          <a:xfrm>
            <a:off x="6089314" y="3624355"/>
            <a:ext cx="17700" cy="8700"/>
          </a:xfrm>
          <a:custGeom>
            <a:rect b="b" l="l" r="r" t="t"/>
            <a:pathLst>
              <a:path extrusionOk="0" h="120000" w="120000">
                <a:moveTo>
                  <a:pt x="0" y="58064"/>
                </a:moveTo>
                <a:lnTo>
                  <a:pt x="49180" y="116129"/>
                </a:lnTo>
                <a:lnTo>
                  <a:pt x="88524" y="58064"/>
                </a:lnTo>
                <a:lnTo>
                  <a:pt x="118032" y="19354"/>
                </a:lnTo>
                <a:lnTo>
                  <a:pt x="118032" y="0"/>
                </a:lnTo>
                <a:lnTo>
                  <a:pt x="0" y="580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7"/>
          <p:cNvSpPr/>
          <p:nvPr/>
        </p:nvSpPr>
        <p:spPr>
          <a:xfrm>
            <a:off x="6837180" y="2572131"/>
            <a:ext cx="21300" cy="21300"/>
          </a:xfrm>
          <a:custGeom>
            <a:rect b="b" l="l" r="r" t="t"/>
            <a:pathLst>
              <a:path extrusionOk="0" h="120000" w="120000">
                <a:moveTo>
                  <a:pt x="0" y="118400"/>
                </a:moveTo>
                <a:lnTo>
                  <a:pt x="48000" y="32000"/>
                </a:lnTo>
                <a:lnTo>
                  <a:pt x="118400" y="0"/>
                </a:lnTo>
                <a:lnTo>
                  <a:pt x="118400" y="48000"/>
                </a:lnTo>
                <a:lnTo>
                  <a:pt x="0" y="1184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37"/>
          <p:cNvSpPr/>
          <p:nvPr/>
        </p:nvSpPr>
        <p:spPr>
          <a:xfrm>
            <a:off x="5155112" y="2117762"/>
            <a:ext cx="16500" cy="22500"/>
          </a:xfrm>
          <a:custGeom>
            <a:rect b="b" l="l" r="r" t="t"/>
            <a:pathLst>
              <a:path extrusionOk="0" h="120000" w="120000">
                <a:moveTo>
                  <a:pt x="0" y="15000"/>
                </a:moveTo>
                <a:lnTo>
                  <a:pt x="21428" y="0"/>
                </a:lnTo>
                <a:lnTo>
                  <a:pt x="53571" y="22500"/>
                </a:lnTo>
                <a:lnTo>
                  <a:pt x="117857" y="45000"/>
                </a:lnTo>
                <a:lnTo>
                  <a:pt x="96428" y="118500"/>
                </a:lnTo>
                <a:lnTo>
                  <a:pt x="53571" y="45000"/>
                </a:lnTo>
                <a:lnTo>
                  <a:pt x="0" y="15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37"/>
          <p:cNvSpPr/>
          <p:nvPr/>
        </p:nvSpPr>
        <p:spPr>
          <a:xfrm>
            <a:off x="5807291" y="1845895"/>
            <a:ext cx="17700" cy="12600"/>
          </a:xfrm>
          <a:custGeom>
            <a:rect b="b" l="l" r="r" t="t"/>
            <a:pathLst>
              <a:path extrusionOk="0" h="120000" w="120000">
                <a:moveTo>
                  <a:pt x="0" y="39130"/>
                </a:moveTo>
                <a:lnTo>
                  <a:pt x="38000" y="0"/>
                </a:lnTo>
                <a:lnTo>
                  <a:pt x="98000" y="13043"/>
                </a:lnTo>
                <a:lnTo>
                  <a:pt x="118000" y="117391"/>
                </a:lnTo>
                <a:lnTo>
                  <a:pt x="0" y="391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37"/>
          <p:cNvSpPr/>
          <p:nvPr/>
        </p:nvSpPr>
        <p:spPr>
          <a:xfrm>
            <a:off x="5599551" y="1897500"/>
            <a:ext cx="11400" cy="17700"/>
          </a:xfrm>
          <a:custGeom>
            <a:rect b="b" l="l" r="r" t="t"/>
            <a:pathLst>
              <a:path extrusionOk="0" h="120000" w="120000">
                <a:moveTo>
                  <a:pt x="73170" y="118000"/>
                </a:moveTo>
                <a:lnTo>
                  <a:pt x="29268" y="70000"/>
                </a:lnTo>
                <a:lnTo>
                  <a:pt x="0" y="100000"/>
                </a:lnTo>
                <a:lnTo>
                  <a:pt x="0" y="30000"/>
                </a:lnTo>
                <a:lnTo>
                  <a:pt x="43902" y="40000"/>
                </a:lnTo>
                <a:lnTo>
                  <a:pt x="73170" y="0"/>
                </a:lnTo>
                <a:lnTo>
                  <a:pt x="117073" y="80000"/>
                </a:lnTo>
                <a:lnTo>
                  <a:pt x="87804" y="80000"/>
                </a:lnTo>
                <a:lnTo>
                  <a:pt x="73170" y="11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37"/>
          <p:cNvSpPr/>
          <p:nvPr/>
        </p:nvSpPr>
        <p:spPr>
          <a:xfrm>
            <a:off x="5554226" y="2034692"/>
            <a:ext cx="15000" cy="20100"/>
          </a:xfrm>
          <a:custGeom>
            <a:rect b="b" l="l" r="r" t="t"/>
            <a:pathLst>
              <a:path extrusionOk="0" h="120000" w="120000">
                <a:moveTo>
                  <a:pt x="117647" y="118309"/>
                </a:moveTo>
                <a:lnTo>
                  <a:pt x="0" y="76056"/>
                </a:lnTo>
                <a:lnTo>
                  <a:pt x="82352" y="0"/>
                </a:lnTo>
                <a:lnTo>
                  <a:pt x="82352" y="33802"/>
                </a:lnTo>
                <a:lnTo>
                  <a:pt x="117647" y="67605"/>
                </a:lnTo>
                <a:lnTo>
                  <a:pt x="117647" y="1183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37"/>
          <p:cNvSpPr/>
          <p:nvPr/>
        </p:nvSpPr>
        <p:spPr>
          <a:xfrm>
            <a:off x="5527786" y="2058606"/>
            <a:ext cx="22500" cy="17700"/>
          </a:xfrm>
          <a:custGeom>
            <a:rect b="b" l="l" r="r" t="t"/>
            <a:pathLst>
              <a:path extrusionOk="0" h="120000" w="120000">
                <a:moveTo>
                  <a:pt x="0" y="118000"/>
                </a:moveTo>
                <a:lnTo>
                  <a:pt x="67500" y="0"/>
                </a:lnTo>
                <a:lnTo>
                  <a:pt x="118500" y="48000"/>
                </a:lnTo>
                <a:lnTo>
                  <a:pt x="82500" y="98000"/>
                </a:lnTo>
                <a:lnTo>
                  <a:pt x="0" y="11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7"/>
          <p:cNvSpPr/>
          <p:nvPr/>
        </p:nvSpPr>
        <p:spPr>
          <a:xfrm>
            <a:off x="5486238" y="2029657"/>
            <a:ext cx="9900" cy="15000"/>
          </a:xfrm>
          <a:custGeom>
            <a:rect b="b" l="l" r="r" t="t"/>
            <a:pathLst>
              <a:path extrusionOk="0" h="120000" w="120000">
                <a:moveTo>
                  <a:pt x="83333" y="117647"/>
                </a:moveTo>
                <a:lnTo>
                  <a:pt x="0" y="47058"/>
                </a:lnTo>
                <a:lnTo>
                  <a:pt x="33333" y="0"/>
                </a:lnTo>
                <a:lnTo>
                  <a:pt x="116666" y="35294"/>
                </a:lnTo>
                <a:lnTo>
                  <a:pt x="83333" y="11764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7"/>
          <p:cNvSpPr/>
          <p:nvPr/>
        </p:nvSpPr>
        <p:spPr>
          <a:xfrm>
            <a:off x="5425804" y="2012036"/>
            <a:ext cx="22500" cy="24000"/>
          </a:xfrm>
          <a:custGeom>
            <a:rect b="b" l="l" r="r" t="t"/>
            <a:pathLst>
              <a:path extrusionOk="0" h="120000" w="120000">
                <a:moveTo>
                  <a:pt x="0" y="118588"/>
                </a:moveTo>
                <a:lnTo>
                  <a:pt x="0" y="118588"/>
                </a:lnTo>
                <a:cubicBezTo>
                  <a:pt x="22500" y="7058"/>
                  <a:pt x="22500" y="7058"/>
                  <a:pt x="22500" y="7058"/>
                </a:cubicBezTo>
                <a:cubicBezTo>
                  <a:pt x="66000" y="0"/>
                  <a:pt x="66000" y="0"/>
                  <a:pt x="66000" y="0"/>
                </a:cubicBezTo>
                <a:cubicBezTo>
                  <a:pt x="88500" y="35294"/>
                  <a:pt x="88500" y="35294"/>
                  <a:pt x="88500" y="35294"/>
                </a:cubicBezTo>
                <a:cubicBezTo>
                  <a:pt x="73500" y="56470"/>
                  <a:pt x="73500" y="56470"/>
                  <a:pt x="73500" y="56470"/>
                </a:cubicBezTo>
                <a:cubicBezTo>
                  <a:pt x="118500" y="69176"/>
                  <a:pt x="118500" y="69176"/>
                  <a:pt x="118500" y="69176"/>
                </a:cubicBezTo>
                <a:cubicBezTo>
                  <a:pt x="30000" y="111529"/>
                  <a:pt x="30000" y="111529"/>
                  <a:pt x="30000" y="111529"/>
                </a:cubicBezTo>
                <a:lnTo>
                  <a:pt x="0" y="118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7"/>
          <p:cNvSpPr/>
          <p:nvPr/>
        </p:nvSpPr>
        <p:spPr>
          <a:xfrm>
            <a:off x="5176516" y="1801843"/>
            <a:ext cx="229200" cy="221400"/>
          </a:xfrm>
          <a:custGeom>
            <a:rect b="b" l="l" r="r" t="t"/>
            <a:pathLst>
              <a:path extrusionOk="0" h="120000" w="120000">
                <a:moveTo>
                  <a:pt x="11791" y="114425"/>
                </a:moveTo>
                <a:lnTo>
                  <a:pt x="22835" y="119845"/>
                </a:lnTo>
                <a:lnTo>
                  <a:pt x="27313" y="114425"/>
                </a:lnTo>
                <a:lnTo>
                  <a:pt x="25074" y="109780"/>
                </a:lnTo>
                <a:lnTo>
                  <a:pt x="28805" y="109780"/>
                </a:lnTo>
                <a:lnTo>
                  <a:pt x="23582" y="102812"/>
                </a:lnTo>
                <a:lnTo>
                  <a:pt x="31791" y="105909"/>
                </a:lnTo>
                <a:lnTo>
                  <a:pt x="30298" y="92129"/>
                </a:lnTo>
                <a:lnTo>
                  <a:pt x="35522" y="96774"/>
                </a:lnTo>
                <a:lnTo>
                  <a:pt x="39104" y="89806"/>
                </a:lnTo>
                <a:lnTo>
                  <a:pt x="37014" y="83612"/>
                </a:lnTo>
                <a:lnTo>
                  <a:pt x="42089" y="84387"/>
                </a:lnTo>
                <a:lnTo>
                  <a:pt x="44328" y="76025"/>
                </a:lnTo>
                <a:lnTo>
                  <a:pt x="51044" y="76800"/>
                </a:lnTo>
                <a:lnTo>
                  <a:pt x="52537" y="66735"/>
                </a:lnTo>
                <a:lnTo>
                  <a:pt x="59104" y="65961"/>
                </a:lnTo>
                <a:lnTo>
                  <a:pt x="77611" y="46761"/>
                </a:lnTo>
                <a:lnTo>
                  <a:pt x="115522" y="29109"/>
                </a:lnTo>
                <a:lnTo>
                  <a:pt x="119850" y="7587"/>
                </a:lnTo>
                <a:lnTo>
                  <a:pt x="111044" y="0"/>
                </a:lnTo>
                <a:lnTo>
                  <a:pt x="95522" y="8361"/>
                </a:lnTo>
                <a:lnTo>
                  <a:pt x="97014" y="16103"/>
                </a:lnTo>
                <a:lnTo>
                  <a:pt x="71044" y="29109"/>
                </a:lnTo>
                <a:lnTo>
                  <a:pt x="57611" y="27561"/>
                </a:lnTo>
                <a:lnTo>
                  <a:pt x="58507" y="32206"/>
                </a:lnTo>
                <a:lnTo>
                  <a:pt x="53283" y="36077"/>
                </a:lnTo>
                <a:lnTo>
                  <a:pt x="54029" y="31432"/>
                </a:lnTo>
                <a:lnTo>
                  <a:pt x="41343" y="39174"/>
                </a:lnTo>
                <a:lnTo>
                  <a:pt x="27313" y="59148"/>
                </a:lnTo>
                <a:lnTo>
                  <a:pt x="14776" y="62090"/>
                </a:lnTo>
                <a:lnTo>
                  <a:pt x="21343" y="73703"/>
                </a:lnTo>
                <a:lnTo>
                  <a:pt x="15522" y="77574"/>
                </a:lnTo>
                <a:lnTo>
                  <a:pt x="19104" y="83612"/>
                </a:lnTo>
                <a:lnTo>
                  <a:pt x="0" y="103587"/>
                </a:lnTo>
                <a:lnTo>
                  <a:pt x="11791" y="104361"/>
                </a:lnTo>
                <a:lnTo>
                  <a:pt x="3582" y="115974"/>
                </a:lnTo>
                <a:lnTo>
                  <a:pt x="2835" y="116748"/>
                </a:lnTo>
                <a:lnTo>
                  <a:pt x="5074" y="117522"/>
                </a:lnTo>
                <a:lnTo>
                  <a:pt x="11791" y="11442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7"/>
          <p:cNvSpPr/>
          <p:nvPr/>
        </p:nvSpPr>
        <p:spPr>
          <a:xfrm>
            <a:off x="5143781" y="2017071"/>
            <a:ext cx="90600" cy="132000"/>
          </a:xfrm>
          <a:custGeom>
            <a:rect b="b" l="l" r="r" t="t"/>
            <a:pathLst>
              <a:path extrusionOk="0" h="120000" w="120000">
                <a:moveTo>
                  <a:pt x="48526" y="114545"/>
                </a:moveTo>
                <a:lnTo>
                  <a:pt x="112100" y="119740"/>
                </a:lnTo>
                <a:lnTo>
                  <a:pt x="119623" y="117142"/>
                </a:lnTo>
                <a:lnTo>
                  <a:pt x="98934" y="109350"/>
                </a:lnTo>
                <a:lnTo>
                  <a:pt x="72978" y="67012"/>
                </a:lnTo>
                <a:lnTo>
                  <a:pt x="72978" y="67012"/>
                </a:lnTo>
                <a:lnTo>
                  <a:pt x="95172" y="10129"/>
                </a:lnTo>
                <a:lnTo>
                  <a:pt x="71097" y="0"/>
                </a:lnTo>
                <a:lnTo>
                  <a:pt x="18808" y="21818"/>
                </a:lnTo>
                <a:lnTo>
                  <a:pt x="30094" y="36103"/>
                </a:lnTo>
                <a:lnTo>
                  <a:pt x="30094" y="36103"/>
                </a:lnTo>
                <a:lnTo>
                  <a:pt x="0" y="60519"/>
                </a:lnTo>
                <a:lnTo>
                  <a:pt x="5642" y="83636"/>
                </a:lnTo>
                <a:lnTo>
                  <a:pt x="28213" y="81038"/>
                </a:lnTo>
                <a:lnTo>
                  <a:pt x="48526" y="114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7"/>
          <p:cNvSpPr/>
          <p:nvPr/>
        </p:nvSpPr>
        <p:spPr>
          <a:xfrm>
            <a:off x="5090902" y="2203349"/>
            <a:ext cx="33900" cy="39000"/>
          </a:xfrm>
          <a:custGeom>
            <a:rect b="b" l="l" r="r" t="t"/>
            <a:pathLst>
              <a:path extrusionOk="0" h="120000" w="120000">
                <a:moveTo>
                  <a:pt x="35000" y="119111"/>
                </a:moveTo>
                <a:lnTo>
                  <a:pt x="0" y="92444"/>
                </a:lnTo>
                <a:lnTo>
                  <a:pt x="20000" y="4444"/>
                </a:lnTo>
                <a:lnTo>
                  <a:pt x="49000" y="0"/>
                </a:lnTo>
                <a:lnTo>
                  <a:pt x="119000" y="48000"/>
                </a:lnTo>
                <a:lnTo>
                  <a:pt x="35000" y="1191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7"/>
          <p:cNvSpPr/>
          <p:nvPr/>
        </p:nvSpPr>
        <p:spPr>
          <a:xfrm>
            <a:off x="5245762" y="2160556"/>
            <a:ext cx="33900" cy="35100"/>
          </a:xfrm>
          <a:custGeom>
            <a:rect b="b" l="l" r="r" t="t"/>
            <a:pathLst>
              <a:path extrusionOk="0" h="120000" w="120000">
                <a:moveTo>
                  <a:pt x="104000" y="119040"/>
                </a:moveTo>
                <a:lnTo>
                  <a:pt x="34000" y="85440"/>
                </a:lnTo>
                <a:lnTo>
                  <a:pt x="0" y="38400"/>
                </a:lnTo>
                <a:lnTo>
                  <a:pt x="49000" y="0"/>
                </a:lnTo>
                <a:lnTo>
                  <a:pt x="119000" y="90240"/>
                </a:lnTo>
                <a:lnTo>
                  <a:pt x="104000" y="11904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37"/>
          <p:cNvSpPr/>
          <p:nvPr/>
        </p:nvSpPr>
        <p:spPr>
          <a:xfrm>
            <a:off x="6473320" y="2061123"/>
            <a:ext cx="20100" cy="18900"/>
          </a:xfrm>
          <a:custGeom>
            <a:rect b="b" l="l" r="r" t="t"/>
            <a:pathLst>
              <a:path extrusionOk="0" h="120000" w="120000">
                <a:moveTo>
                  <a:pt x="25714" y="0"/>
                </a:moveTo>
                <a:lnTo>
                  <a:pt x="118285" y="18181"/>
                </a:lnTo>
                <a:lnTo>
                  <a:pt x="101142" y="72727"/>
                </a:lnTo>
                <a:lnTo>
                  <a:pt x="0" y="118181"/>
                </a:lnTo>
                <a:lnTo>
                  <a:pt x="25714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37"/>
          <p:cNvSpPr/>
          <p:nvPr/>
        </p:nvSpPr>
        <p:spPr>
          <a:xfrm>
            <a:off x="6973156" y="2740789"/>
            <a:ext cx="15000" cy="7500"/>
          </a:xfrm>
          <a:custGeom>
            <a:rect b="b" l="l" r="r" t="t"/>
            <a:pathLst>
              <a:path extrusionOk="0" h="120000" w="120000">
                <a:moveTo>
                  <a:pt x="0" y="69230"/>
                </a:moveTo>
                <a:lnTo>
                  <a:pt x="35294" y="0"/>
                </a:lnTo>
                <a:lnTo>
                  <a:pt x="117647" y="23076"/>
                </a:lnTo>
                <a:lnTo>
                  <a:pt x="82352" y="115384"/>
                </a:lnTo>
                <a:lnTo>
                  <a:pt x="0" y="692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37"/>
          <p:cNvSpPr/>
          <p:nvPr/>
        </p:nvSpPr>
        <p:spPr>
          <a:xfrm>
            <a:off x="6874951" y="2682892"/>
            <a:ext cx="12600" cy="1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65217" y="0"/>
                </a:lnTo>
                <a:lnTo>
                  <a:pt x="117391" y="118153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7"/>
          <p:cNvSpPr/>
          <p:nvPr/>
        </p:nvSpPr>
        <p:spPr>
          <a:xfrm>
            <a:off x="6715054" y="2798687"/>
            <a:ext cx="12600" cy="17700"/>
          </a:xfrm>
          <a:custGeom>
            <a:rect b="b" l="l" r="r" t="t"/>
            <a:pathLst>
              <a:path extrusionOk="0" h="120000" w="120000">
                <a:moveTo>
                  <a:pt x="0" y="78000"/>
                </a:moveTo>
                <a:lnTo>
                  <a:pt x="65217" y="68000"/>
                </a:lnTo>
                <a:lnTo>
                  <a:pt x="117391" y="0"/>
                </a:lnTo>
                <a:lnTo>
                  <a:pt x="104347" y="78000"/>
                </a:lnTo>
                <a:lnTo>
                  <a:pt x="13043" y="118000"/>
                </a:lnTo>
                <a:lnTo>
                  <a:pt x="0" y="7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37"/>
          <p:cNvSpPr/>
          <p:nvPr/>
        </p:nvSpPr>
        <p:spPr>
          <a:xfrm>
            <a:off x="6704982" y="2825118"/>
            <a:ext cx="3900" cy="7500"/>
          </a:xfrm>
          <a:custGeom>
            <a:rect b="b" l="l" r="r" t="t"/>
            <a:pathLst>
              <a:path extrusionOk="0" h="120000" w="120000">
                <a:moveTo>
                  <a:pt x="0" y="115384"/>
                </a:moveTo>
                <a:lnTo>
                  <a:pt x="112000" y="0"/>
                </a:lnTo>
                <a:lnTo>
                  <a:pt x="112000" y="115384"/>
                </a:lnTo>
                <a:lnTo>
                  <a:pt x="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37"/>
          <p:cNvSpPr/>
          <p:nvPr/>
        </p:nvSpPr>
        <p:spPr>
          <a:xfrm>
            <a:off x="6508573" y="2708065"/>
            <a:ext cx="45300" cy="200100"/>
          </a:xfrm>
          <a:custGeom>
            <a:rect b="b" l="l" r="r" t="t"/>
            <a:pathLst>
              <a:path extrusionOk="0" h="120000" w="120000">
                <a:moveTo>
                  <a:pt x="7500" y="118116"/>
                </a:moveTo>
                <a:lnTo>
                  <a:pt x="33000" y="46733"/>
                </a:lnTo>
                <a:lnTo>
                  <a:pt x="0" y="38174"/>
                </a:lnTo>
                <a:lnTo>
                  <a:pt x="11250" y="11126"/>
                </a:lnTo>
                <a:lnTo>
                  <a:pt x="40500" y="11982"/>
                </a:lnTo>
                <a:lnTo>
                  <a:pt x="40500" y="0"/>
                </a:lnTo>
                <a:lnTo>
                  <a:pt x="66750" y="26362"/>
                </a:lnTo>
                <a:lnTo>
                  <a:pt x="59250" y="34065"/>
                </a:lnTo>
                <a:lnTo>
                  <a:pt x="119250" y="81483"/>
                </a:lnTo>
                <a:lnTo>
                  <a:pt x="74250" y="73095"/>
                </a:lnTo>
                <a:lnTo>
                  <a:pt x="36750" y="96890"/>
                </a:lnTo>
                <a:lnTo>
                  <a:pt x="81750" y="119828"/>
                </a:lnTo>
                <a:lnTo>
                  <a:pt x="44250" y="111269"/>
                </a:lnTo>
                <a:lnTo>
                  <a:pt x="21750" y="118972"/>
                </a:lnTo>
                <a:lnTo>
                  <a:pt x="7500" y="11811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37"/>
          <p:cNvSpPr/>
          <p:nvPr/>
        </p:nvSpPr>
        <p:spPr>
          <a:xfrm>
            <a:off x="5191624" y="4005723"/>
            <a:ext cx="42900" cy="27600"/>
          </a:xfrm>
          <a:custGeom>
            <a:rect b="b" l="l" r="r" t="t"/>
            <a:pathLst>
              <a:path extrusionOk="0" h="120000" w="120000">
                <a:moveTo>
                  <a:pt x="99200" y="56842"/>
                </a:moveTo>
                <a:lnTo>
                  <a:pt x="115200" y="0"/>
                </a:lnTo>
                <a:lnTo>
                  <a:pt x="119200" y="44210"/>
                </a:lnTo>
                <a:lnTo>
                  <a:pt x="99200" y="56842"/>
                </a:lnTo>
                <a:close/>
                <a:moveTo>
                  <a:pt x="0" y="75789"/>
                </a:moveTo>
                <a:lnTo>
                  <a:pt x="36000" y="118736"/>
                </a:lnTo>
                <a:lnTo>
                  <a:pt x="32000" y="75789"/>
                </a:lnTo>
                <a:lnTo>
                  <a:pt x="0" y="7578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37"/>
          <p:cNvSpPr/>
          <p:nvPr/>
        </p:nvSpPr>
        <p:spPr>
          <a:xfrm>
            <a:off x="7041143" y="3947825"/>
            <a:ext cx="42900" cy="33900"/>
          </a:xfrm>
          <a:custGeom>
            <a:rect b="b" l="l" r="r" t="t"/>
            <a:pathLst>
              <a:path extrusionOk="0" h="120000" w="120000">
                <a:moveTo>
                  <a:pt x="44000" y="29000"/>
                </a:moveTo>
                <a:lnTo>
                  <a:pt x="72000" y="44000"/>
                </a:lnTo>
                <a:lnTo>
                  <a:pt x="119200" y="0"/>
                </a:lnTo>
                <a:lnTo>
                  <a:pt x="60000" y="19000"/>
                </a:lnTo>
                <a:lnTo>
                  <a:pt x="44000" y="29000"/>
                </a:lnTo>
                <a:close/>
                <a:moveTo>
                  <a:pt x="0" y="99000"/>
                </a:moveTo>
                <a:lnTo>
                  <a:pt x="48000" y="64000"/>
                </a:lnTo>
                <a:lnTo>
                  <a:pt x="64000" y="104000"/>
                </a:lnTo>
                <a:lnTo>
                  <a:pt x="24000" y="119000"/>
                </a:lnTo>
                <a:lnTo>
                  <a:pt x="0" y="9900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37"/>
          <p:cNvSpPr/>
          <p:nvPr/>
        </p:nvSpPr>
        <p:spPr>
          <a:xfrm>
            <a:off x="6842216" y="4014533"/>
            <a:ext cx="50400" cy="3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47314" y="87652"/>
                </a:lnTo>
                <a:lnTo>
                  <a:pt x="119314" y="118956"/>
                </a:lnTo>
                <a:lnTo>
                  <a:pt x="54171" y="52173"/>
                </a:lnTo>
                <a:lnTo>
                  <a:pt x="24000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37"/>
          <p:cNvSpPr/>
          <p:nvPr/>
        </p:nvSpPr>
        <p:spPr>
          <a:xfrm>
            <a:off x="6707500" y="3780426"/>
            <a:ext cx="192600" cy="172500"/>
          </a:xfrm>
          <a:custGeom>
            <a:rect b="b" l="l" r="r" t="t"/>
            <a:pathLst>
              <a:path extrusionOk="0" h="120000" w="120000">
                <a:moveTo>
                  <a:pt x="115384" y="115049"/>
                </a:moveTo>
                <a:lnTo>
                  <a:pt x="119822" y="119009"/>
                </a:lnTo>
                <a:lnTo>
                  <a:pt x="116272" y="119801"/>
                </a:lnTo>
                <a:lnTo>
                  <a:pt x="115384" y="115049"/>
                </a:lnTo>
                <a:close/>
                <a:moveTo>
                  <a:pt x="108461" y="103168"/>
                </a:moveTo>
                <a:lnTo>
                  <a:pt x="110236" y="110099"/>
                </a:lnTo>
                <a:lnTo>
                  <a:pt x="113609" y="107128"/>
                </a:lnTo>
                <a:lnTo>
                  <a:pt x="108461" y="103168"/>
                </a:lnTo>
                <a:close/>
                <a:moveTo>
                  <a:pt x="61775" y="52079"/>
                </a:moveTo>
                <a:lnTo>
                  <a:pt x="71360" y="59009"/>
                </a:lnTo>
                <a:lnTo>
                  <a:pt x="67810" y="53069"/>
                </a:lnTo>
                <a:lnTo>
                  <a:pt x="61775" y="52079"/>
                </a:lnTo>
                <a:close/>
                <a:moveTo>
                  <a:pt x="44911" y="40396"/>
                </a:moveTo>
                <a:lnTo>
                  <a:pt x="48461" y="48118"/>
                </a:lnTo>
                <a:lnTo>
                  <a:pt x="57337" y="47128"/>
                </a:lnTo>
                <a:lnTo>
                  <a:pt x="51124" y="41386"/>
                </a:lnTo>
                <a:lnTo>
                  <a:pt x="44911" y="40396"/>
                </a:lnTo>
                <a:close/>
                <a:moveTo>
                  <a:pt x="55562" y="32475"/>
                </a:moveTo>
                <a:lnTo>
                  <a:pt x="60887" y="35445"/>
                </a:lnTo>
                <a:lnTo>
                  <a:pt x="63550" y="44158"/>
                </a:lnTo>
                <a:lnTo>
                  <a:pt x="55562" y="32475"/>
                </a:lnTo>
                <a:close/>
                <a:moveTo>
                  <a:pt x="35325" y="24554"/>
                </a:moveTo>
                <a:lnTo>
                  <a:pt x="46686" y="30495"/>
                </a:lnTo>
                <a:lnTo>
                  <a:pt x="40650" y="24554"/>
                </a:lnTo>
                <a:lnTo>
                  <a:pt x="35325" y="24554"/>
                </a:lnTo>
                <a:close/>
                <a:moveTo>
                  <a:pt x="15976" y="12871"/>
                </a:moveTo>
                <a:lnTo>
                  <a:pt x="22899" y="20594"/>
                </a:lnTo>
                <a:lnTo>
                  <a:pt x="22899" y="16831"/>
                </a:lnTo>
                <a:lnTo>
                  <a:pt x="15976" y="12871"/>
                </a:lnTo>
                <a:close/>
                <a:moveTo>
                  <a:pt x="0" y="0"/>
                </a:moveTo>
                <a:lnTo>
                  <a:pt x="5325" y="14851"/>
                </a:lnTo>
                <a:lnTo>
                  <a:pt x="11538" y="14851"/>
                </a:lnTo>
                <a:lnTo>
                  <a:pt x="9763" y="8910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37"/>
          <p:cNvSpPr/>
          <p:nvPr/>
        </p:nvSpPr>
        <p:spPr>
          <a:xfrm>
            <a:off x="6251730" y="3825737"/>
            <a:ext cx="33900" cy="17700"/>
          </a:xfrm>
          <a:custGeom>
            <a:rect b="b" l="l" r="r" t="t"/>
            <a:pathLst>
              <a:path extrusionOk="0" h="120000" w="120000">
                <a:moveTo>
                  <a:pt x="0" y="68852"/>
                </a:moveTo>
                <a:lnTo>
                  <a:pt x="10000" y="118032"/>
                </a:lnTo>
                <a:lnTo>
                  <a:pt x="109000" y="29508"/>
                </a:lnTo>
                <a:lnTo>
                  <a:pt x="119000" y="0"/>
                </a:lnTo>
                <a:lnTo>
                  <a:pt x="14000" y="29508"/>
                </a:lnTo>
                <a:lnTo>
                  <a:pt x="5000" y="68852"/>
                </a:lnTo>
                <a:lnTo>
                  <a:pt x="0" y="6885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37"/>
          <p:cNvSpPr/>
          <p:nvPr/>
        </p:nvSpPr>
        <p:spPr>
          <a:xfrm>
            <a:off x="6274393" y="2904412"/>
            <a:ext cx="368700" cy="377700"/>
          </a:xfrm>
          <a:custGeom>
            <a:rect b="b" l="l" r="r" t="t"/>
            <a:pathLst>
              <a:path extrusionOk="0" h="120000" w="120000">
                <a:moveTo>
                  <a:pt x="9202" y="118098"/>
                </a:moveTo>
                <a:lnTo>
                  <a:pt x="7343" y="119909"/>
                </a:lnTo>
                <a:lnTo>
                  <a:pt x="8737" y="119456"/>
                </a:lnTo>
                <a:lnTo>
                  <a:pt x="9202" y="118098"/>
                </a:lnTo>
                <a:close/>
                <a:moveTo>
                  <a:pt x="21192" y="80784"/>
                </a:moveTo>
                <a:lnTo>
                  <a:pt x="20263" y="93373"/>
                </a:lnTo>
                <a:lnTo>
                  <a:pt x="23981" y="93373"/>
                </a:lnTo>
                <a:lnTo>
                  <a:pt x="29093" y="83049"/>
                </a:lnTo>
                <a:lnTo>
                  <a:pt x="23516" y="77615"/>
                </a:lnTo>
                <a:lnTo>
                  <a:pt x="17103" y="81237"/>
                </a:lnTo>
                <a:lnTo>
                  <a:pt x="17567" y="84407"/>
                </a:lnTo>
                <a:lnTo>
                  <a:pt x="21192" y="80784"/>
                </a:lnTo>
                <a:close/>
                <a:moveTo>
                  <a:pt x="30023" y="79879"/>
                </a:moveTo>
                <a:lnTo>
                  <a:pt x="33648" y="83954"/>
                </a:lnTo>
                <a:lnTo>
                  <a:pt x="35507" y="80332"/>
                </a:lnTo>
                <a:lnTo>
                  <a:pt x="39225" y="80784"/>
                </a:lnTo>
                <a:lnTo>
                  <a:pt x="40619" y="76256"/>
                </a:lnTo>
                <a:lnTo>
                  <a:pt x="30023" y="79879"/>
                </a:lnTo>
                <a:close/>
                <a:moveTo>
                  <a:pt x="0" y="81237"/>
                </a:moveTo>
                <a:lnTo>
                  <a:pt x="1859" y="82143"/>
                </a:lnTo>
                <a:lnTo>
                  <a:pt x="3253" y="80784"/>
                </a:lnTo>
                <a:lnTo>
                  <a:pt x="2788" y="79879"/>
                </a:lnTo>
                <a:lnTo>
                  <a:pt x="0" y="81237"/>
                </a:lnTo>
                <a:close/>
                <a:moveTo>
                  <a:pt x="45639" y="73177"/>
                </a:moveTo>
                <a:lnTo>
                  <a:pt x="47498" y="80332"/>
                </a:lnTo>
                <a:lnTo>
                  <a:pt x="53075" y="71366"/>
                </a:lnTo>
                <a:lnTo>
                  <a:pt x="63206" y="72724"/>
                </a:lnTo>
                <a:lnTo>
                  <a:pt x="67761" y="67290"/>
                </a:lnTo>
                <a:lnTo>
                  <a:pt x="69620" y="70913"/>
                </a:lnTo>
                <a:lnTo>
                  <a:pt x="71944" y="66384"/>
                </a:lnTo>
                <a:lnTo>
                  <a:pt x="73338" y="52437"/>
                </a:lnTo>
                <a:lnTo>
                  <a:pt x="76127" y="50626"/>
                </a:lnTo>
                <a:lnTo>
                  <a:pt x="78822" y="43924"/>
                </a:lnTo>
                <a:lnTo>
                  <a:pt x="74268" y="33147"/>
                </a:lnTo>
                <a:lnTo>
                  <a:pt x="68690" y="37222"/>
                </a:lnTo>
                <a:lnTo>
                  <a:pt x="69155" y="45283"/>
                </a:lnTo>
                <a:lnTo>
                  <a:pt x="69155" y="45283"/>
                </a:lnTo>
                <a:lnTo>
                  <a:pt x="58094" y="60588"/>
                </a:lnTo>
                <a:lnTo>
                  <a:pt x="53539" y="57871"/>
                </a:lnTo>
                <a:lnTo>
                  <a:pt x="47962" y="65479"/>
                </a:lnTo>
                <a:lnTo>
                  <a:pt x="46568" y="69554"/>
                </a:lnTo>
                <a:lnTo>
                  <a:pt x="43780" y="66837"/>
                </a:lnTo>
                <a:lnTo>
                  <a:pt x="32254" y="68196"/>
                </a:lnTo>
                <a:lnTo>
                  <a:pt x="24910" y="76256"/>
                </a:lnTo>
                <a:lnTo>
                  <a:pt x="45639" y="73177"/>
                </a:lnTo>
                <a:close/>
                <a:moveTo>
                  <a:pt x="67296" y="26445"/>
                </a:moveTo>
                <a:lnTo>
                  <a:pt x="69155" y="28166"/>
                </a:lnTo>
                <a:lnTo>
                  <a:pt x="68690" y="31335"/>
                </a:lnTo>
                <a:lnTo>
                  <a:pt x="73338" y="29524"/>
                </a:lnTo>
                <a:lnTo>
                  <a:pt x="70549" y="24633"/>
                </a:lnTo>
                <a:lnTo>
                  <a:pt x="84399" y="28618"/>
                </a:lnTo>
                <a:lnTo>
                  <a:pt x="88117" y="22369"/>
                </a:lnTo>
                <a:lnTo>
                  <a:pt x="96855" y="19200"/>
                </a:lnTo>
                <a:lnTo>
                  <a:pt x="94531" y="17841"/>
                </a:lnTo>
                <a:lnTo>
                  <a:pt x="94066" y="18294"/>
                </a:lnTo>
                <a:lnTo>
                  <a:pt x="94531" y="17841"/>
                </a:lnTo>
                <a:lnTo>
                  <a:pt x="93137" y="17388"/>
                </a:lnTo>
                <a:lnTo>
                  <a:pt x="94531" y="13494"/>
                </a:lnTo>
                <a:lnTo>
                  <a:pt x="89512" y="15667"/>
                </a:lnTo>
                <a:lnTo>
                  <a:pt x="77521" y="5343"/>
                </a:lnTo>
                <a:lnTo>
                  <a:pt x="75197" y="20105"/>
                </a:lnTo>
                <a:lnTo>
                  <a:pt x="70085" y="19652"/>
                </a:lnTo>
                <a:lnTo>
                  <a:pt x="67296" y="26445"/>
                </a:lnTo>
                <a:close/>
                <a:moveTo>
                  <a:pt x="99643" y="12135"/>
                </a:moveTo>
                <a:lnTo>
                  <a:pt x="96855" y="15305"/>
                </a:lnTo>
                <a:lnTo>
                  <a:pt x="99643" y="13041"/>
                </a:lnTo>
                <a:lnTo>
                  <a:pt x="99643" y="12135"/>
                </a:lnTo>
                <a:close/>
                <a:moveTo>
                  <a:pt x="103361" y="11230"/>
                </a:moveTo>
                <a:lnTo>
                  <a:pt x="103733" y="11683"/>
                </a:lnTo>
                <a:lnTo>
                  <a:pt x="106522" y="8513"/>
                </a:lnTo>
                <a:lnTo>
                  <a:pt x="110240" y="6249"/>
                </a:lnTo>
                <a:lnTo>
                  <a:pt x="109310" y="6701"/>
                </a:lnTo>
                <a:lnTo>
                  <a:pt x="107451" y="5796"/>
                </a:lnTo>
                <a:lnTo>
                  <a:pt x="103361" y="11230"/>
                </a:lnTo>
                <a:close/>
                <a:moveTo>
                  <a:pt x="118048" y="905"/>
                </a:moveTo>
                <a:lnTo>
                  <a:pt x="116653" y="3169"/>
                </a:lnTo>
                <a:lnTo>
                  <a:pt x="118048" y="2264"/>
                </a:lnTo>
                <a:lnTo>
                  <a:pt x="119907" y="0"/>
                </a:lnTo>
                <a:lnTo>
                  <a:pt x="118048" y="90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37"/>
          <p:cNvSpPr/>
          <p:nvPr/>
        </p:nvSpPr>
        <p:spPr>
          <a:xfrm>
            <a:off x="6132121" y="3409127"/>
            <a:ext cx="146100" cy="202800"/>
          </a:xfrm>
          <a:custGeom>
            <a:rect b="b" l="l" r="r" t="t"/>
            <a:pathLst>
              <a:path extrusionOk="0" h="120000" w="120000">
                <a:moveTo>
                  <a:pt x="89531" y="55358"/>
                </a:moveTo>
                <a:lnTo>
                  <a:pt x="89531" y="55358"/>
                </a:lnTo>
                <a:cubicBezTo>
                  <a:pt x="81328" y="46919"/>
                  <a:pt x="81328" y="46919"/>
                  <a:pt x="81328" y="46919"/>
                </a:cubicBezTo>
                <a:cubicBezTo>
                  <a:pt x="86015" y="45232"/>
                  <a:pt x="86015" y="45232"/>
                  <a:pt x="86015" y="45232"/>
                </a:cubicBezTo>
                <a:cubicBezTo>
                  <a:pt x="71953" y="41012"/>
                  <a:pt x="71953" y="41012"/>
                  <a:pt x="71953" y="41012"/>
                </a:cubicBezTo>
                <a:cubicBezTo>
                  <a:pt x="63984" y="43544"/>
                  <a:pt x="63984" y="43544"/>
                  <a:pt x="63984" y="43544"/>
                </a:cubicBezTo>
                <a:cubicBezTo>
                  <a:pt x="54609" y="32742"/>
                  <a:pt x="54609" y="32742"/>
                  <a:pt x="54609" y="32742"/>
                </a:cubicBezTo>
                <a:cubicBezTo>
                  <a:pt x="65156" y="22616"/>
                  <a:pt x="65156" y="22616"/>
                  <a:pt x="65156" y="22616"/>
                </a:cubicBezTo>
                <a:cubicBezTo>
                  <a:pt x="68671" y="15189"/>
                  <a:pt x="68671" y="15189"/>
                  <a:pt x="68671" y="15189"/>
                </a:cubicBezTo>
                <a:cubicBezTo>
                  <a:pt x="65156" y="0"/>
                  <a:pt x="65156" y="0"/>
                  <a:pt x="65156" y="0"/>
                </a:cubicBezTo>
                <a:cubicBezTo>
                  <a:pt x="60468" y="3375"/>
                  <a:pt x="60468" y="3375"/>
                  <a:pt x="60468" y="3375"/>
                </a:cubicBezTo>
                <a:cubicBezTo>
                  <a:pt x="45234" y="843"/>
                  <a:pt x="45234" y="843"/>
                  <a:pt x="45234" y="843"/>
                </a:cubicBezTo>
                <a:cubicBezTo>
                  <a:pt x="40546" y="23459"/>
                  <a:pt x="40546" y="23459"/>
                  <a:pt x="40546" y="23459"/>
                </a:cubicBezTo>
                <a:cubicBezTo>
                  <a:pt x="36093" y="22616"/>
                  <a:pt x="36093" y="22616"/>
                  <a:pt x="36093" y="22616"/>
                </a:cubicBezTo>
                <a:cubicBezTo>
                  <a:pt x="42890" y="38481"/>
                  <a:pt x="42890" y="38481"/>
                  <a:pt x="42890" y="38481"/>
                </a:cubicBezTo>
                <a:cubicBezTo>
                  <a:pt x="52265" y="36793"/>
                  <a:pt x="52265" y="36793"/>
                  <a:pt x="52265" y="36793"/>
                </a:cubicBezTo>
                <a:cubicBezTo>
                  <a:pt x="45234" y="41012"/>
                  <a:pt x="45234" y="41012"/>
                  <a:pt x="45234" y="41012"/>
                </a:cubicBezTo>
                <a:cubicBezTo>
                  <a:pt x="53437" y="46919"/>
                  <a:pt x="53437" y="46919"/>
                  <a:pt x="53437" y="46919"/>
                </a:cubicBezTo>
                <a:cubicBezTo>
                  <a:pt x="59296" y="44388"/>
                  <a:pt x="59296" y="44388"/>
                  <a:pt x="59296" y="44388"/>
                </a:cubicBezTo>
                <a:cubicBezTo>
                  <a:pt x="71015" y="50295"/>
                  <a:pt x="71015" y="50295"/>
                  <a:pt x="71015" y="50295"/>
                </a:cubicBezTo>
                <a:cubicBezTo>
                  <a:pt x="68671" y="43544"/>
                  <a:pt x="68671" y="43544"/>
                  <a:pt x="68671" y="43544"/>
                </a:cubicBezTo>
                <a:cubicBezTo>
                  <a:pt x="86015" y="56202"/>
                  <a:pt x="86015" y="56202"/>
                  <a:pt x="86015" y="56202"/>
                </a:cubicBezTo>
                <a:cubicBezTo>
                  <a:pt x="89531" y="55358"/>
                  <a:pt x="89531" y="55358"/>
                  <a:pt x="89531" y="55358"/>
                </a:cubicBezTo>
                <a:close/>
                <a:moveTo>
                  <a:pt x="61640" y="49451"/>
                </a:moveTo>
                <a:lnTo>
                  <a:pt x="61640" y="49451"/>
                </a:lnTo>
                <a:cubicBezTo>
                  <a:pt x="62812" y="48607"/>
                  <a:pt x="62812" y="48607"/>
                  <a:pt x="62812" y="48607"/>
                </a:cubicBezTo>
                <a:cubicBezTo>
                  <a:pt x="63984" y="51139"/>
                  <a:pt x="63984" y="51139"/>
                  <a:pt x="63984" y="51139"/>
                </a:cubicBezTo>
                <a:cubicBezTo>
                  <a:pt x="61640" y="49451"/>
                  <a:pt x="61640" y="49451"/>
                  <a:pt x="61640" y="49451"/>
                </a:cubicBezTo>
                <a:close/>
                <a:moveTo>
                  <a:pt x="53437" y="60253"/>
                </a:moveTo>
                <a:lnTo>
                  <a:pt x="53437" y="60253"/>
                </a:lnTo>
                <a:cubicBezTo>
                  <a:pt x="49921" y="56202"/>
                  <a:pt x="49921" y="56202"/>
                  <a:pt x="49921" y="56202"/>
                </a:cubicBezTo>
                <a:cubicBezTo>
                  <a:pt x="41953" y="47763"/>
                  <a:pt x="41953" y="47763"/>
                  <a:pt x="41953" y="47763"/>
                </a:cubicBezTo>
                <a:cubicBezTo>
                  <a:pt x="55781" y="51139"/>
                  <a:pt x="55781" y="51139"/>
                  <a:pt x="55781" y="51139"/>
                </a:cubicBezTo>
                <a:cubicBezTo>
                  <a:pt x="56953" y="57046"/>
                  <a:pt x="56953" y="57046"/>
                  <a:pt x="56953" y="57046"/>
                </a:cubicBezTo>
                <a:cubicBezTo>
                  <a:pt x="53437" y="60253"/>
                  <a:pt x="53437" y="60253"/>
                  <a:pt x="53437" y="60253"/>
                </a:cubicBezTo>
                <a:close/>
                <a:moveTo>
                  <a:pt x="78984" y="56202"/>
                </a:moveTo>
                <a:lnTo>
                  <a:pt x="78984" y="56202"/>
                </a:lnTo>
                <a:cubicBezTo>
                  <a:pt x="88359" y="63628"/>
                  <a:pt x="88359" y="63628"/>
                  <a:pt x="88359" y="63628"/>
                </a:cubicBezTo>
                <a:cubicBezTo>
                  <a:pt x="81328" y="61097"/>
                  <a:pt x="81328" y="61097"/>
                  <a:pt x="81328" y="61097"/>
                </a:cubicBezTo>
                <a:cubicBezTo>
                  <a:pt x="76640" y="61940"/>
                  <a:pt x="76640" y="61940"/>
                  <a:pt x="76640" y="61940"/>
                </a:cubicBezTo>
                <a:cubicBezTo>
                  <a:pt x="78984" y="56202"/>
                  <a:pt x="78984" y="56202"/>
                  <a:pt x="78984" y="56202"/>
                </a:cubicBezTo>
                <a:close/>
                <a:moveTo>
                  <a:pt x="91875" y="58734"/>
                </a:moveTo>
                <a:lnTo>
                  <a:pt x="91875" y="58734"/>
                </a:lnTo>
                <a:cubicBezTo>
                  <a:pt x="101015" y="64472"/>
                  <a:pt x="101015" y="64472"/>
                  <a:pt x="101015" y="64472"/>
                </a:cubicBezTo>
                <a:cubicBezTo>
                  <a:pt x="102421" y="69535"/>
                  <a:pt x="102421" y="69535"/>
                  <a:pt x="102421" y="69535"/>
                </a:cubicBezTo>
                <a:cubicBezTo>
                  <a:pt x="108046" y="69535"/>
                  <a:pt x="108046" y="69535"/>
                  <a:pt x="108046" y="69535"/>
                </a:cubicBezTo>
                <a:cubicBezTo>
                  <a:pt x="105703" y="62784"/>
                  <a:pt x="105703" y="62784"/>
                  <a:pt x="105703" y="62784"/>
                </a:cubicBezTo>
                <a:cubicBezTo>
                  <a:pt x="101015" y="55358"/>
                  <a:pt x="101015" y="55358"/>
                  <a:pt x="101015" y="55358"/>
                </a:cubicBezTo>
                <a:cubicBezTo>
                  <a:pt x="91875" y="58734"/>
                  <a:pt x="91875" y="58734"/>
                  <a:pt x="91875" y="58734"/>
                </a:cubicBezTo>
                <a:close/>
                <a:moveTo>
                  <a:pt x="91875" y="67004"/>
                </a:moveTo>
                <a:lnTo>
                  <a:pt x="91875" y="67004"/>
                </a:lnTo>
                <a:cubicBezTo>
                  <a:pt x="96562" y="67848"/>
                  <a:pt x="96562" y="67848"/>
                  <a:pt x="96562" y="67848"/>
                </a:cubicBezTo>
                <a:cubicBezTo>
                  <a:pt x="103359" y="77974"/>
                  <a:pt x="103359" y="77974"/>
                  <a:pt x="103359" y="77974"/>
                </a:cubicBezTo>
                <a:cubicBezTo>
                  <a:pt x="95390" y="78818"/>
                  <a:pt x="95390" y="78818"/>
                  <a:pt x="95390" y="78818"/>
                </a:cubicBezTo>
                <a:cubicBezTo>
                  <a:pt x="96562" y="75443"/>
                  <a:pt x="96562" y="75443"/>
                  <a:pt x="96562" y="75443"/>
                </a:cubicBezTo>
                <a:cubicBezTo>
                  <a:pt x="91875" y="67004"/>
                  <a:pt x="91875" y="67004"/>
                  <a:pt x="91875" y="67004"/>
                </a:cubicBezTo>
                <a:close/>
                <a:moveTo>
                  <a:pt x="60468" y="107172"/>
                </a:moveTo>
                <a:lnTo>
                  <a:pt x="60468" y="107172"/>
                </a:lnTo>
                <a:cubicBezTo>
                  <a:pt x="67500" y="96371"/>
                  <a:pt x="67500" y="96371"/>
                  <a:pt x="67500" y="96371"/>
                </a:cubicBezTo>
                <a:cubicBezTo>
                  <a:pt x="81328" y="92151"/>
                  <a:pt x="81328" y="92151"/>
                  <a:pt x="81328" y="92151"/>
                </a:cubicBezTo>
                <a:cubicBezTo>
                  <a:pt x="83671" y="97215"/>
                  <a:pt x="83671" y="97215"/>
                  <a:pt x="83671" y="97215"/>
                </a:cubicBezTo>
                <a:cubicBezTo>
                  <a:pt x="105703" y="88776"/>
                  <a:pt x="105703" y="88776"/>
                  <a:pt x="105703" y="88776"/>
                </a:cubicBezTo>
                <a:cubicBezTo>
                  <a:pt x="105703" y="82869"/>
                  <a:pt x="105703" y="82869"/>
                  <a:pt x="105703" y="82869"/>
                </a:cubicBezTo>
                <a:cubicBezTo>
                  <a:pt x="119765" y="103797"/>
                  <a:pt x="119765" y="103797"/>
                  <a:pt x="119765" y="103797"/>
                </a:cubicBezTo>
                <a:cubicBezTo>
                  <a:pt x="115078" y="111392"/>
                  <a:pt x="115078" y="111392"/>
                  <a:pt x="115078" y="111392"/>
                </a:cubicBezTo>
                <a:cubicBezTo>
                  <a:pt x="111562" y="105485"/>
                  <a:pt x="111562" y="105485"/>
                  <a:pt x="111562" y="105485"/>
                </a:cubicBezTo>
                <a:cubicBezTo>
                  <a:pt x="104531" y="119831"/>
                  <a:pt x="104531" y="119831"/>
                  <a:pt x="104531" y="119831"/>
                </a:cubicBezTo>
                <a:cubicBezTo>
                  <a:pt x="102421" y="115611"/>
                  <a:pt x="102421" y="115611"/>
                  <a:pt x="102421" y="115611"/>
                </a:cubicBezTo>
                <a:cubicBezTo>
                  <a:pt x="90703" y="113924"/>
                  <a:pt x="90703" y="113924"/>
                  <a:pt x="90703" y="113924"/>
                </a:cubicBezTo>
                <a:cubicBezTo>
                  <a:pt x="87187" y="108016"/>
                  <a:pt x="87187" y="108016"/>
                  <a:pt x="87187" y="108016"/>
                </a:cubicBezTo>
                <a:cubicBezTo>
                  <a:pt x="91875" y="102278"/>
                  <a:pt x="91875" y="102278"/>
                  <a:pt x="91875" y="102278"/>
                </a:cubicBezTo>
                <a:cubicBezTo>
                  <a:pt x="73125" y="102278"/>
                  <a:pt x="73125" y="102278"/>
                  <a:pt x="73125" y="102278"/>
                </a:cubicBezTo>
                <a:cubicBezTo>
                  <a:pt x="69843" y="99746"/>
                  <a:pt x="69843" y="99746"/>
                  <a:pt x="69843" y="99746"/>
                </a:cubicBezTo>
                <a:cubicBezTo>
                  <a:pt x="60468" y="107172"/>
                  <a:pt x="60468" y="107172"/>
                  <a:pt x="60468" y="107172"/>
                </a:cubicBezTo>
                <a:close/>
                <a:moveTo>
                  <a:pt x="86015" y="82025"/>
                </a:moveTo>
                <a:lnTo>
                  <a:pt x="86015" y="82025"/>
                </a:lnTo>
                <a:cubicBezTo>
                  <a:pt x="89531" y="83713"/>
                  <a:pt x="89531" y="83713"/>
                  <a:pt x="89531" y="83713"/>
                </a:cubicBezTo>
                <a:cubicBezTo>
                  <a:pt x="94218" y="82869"/>
                  <a:pt x="94218" y="82869"/>
                  <a:pt x="94218" y="82869"/>
                </a:cubicBezTo>
                <a:cubicBezTo>
                  <a:pt x="94218" y="78818"/>
                  <a:pt x="94218" y="78818"/>
                  <a:pt x="94218" y="78818"/>
                </a:cubicBezTo>
                <a:cubicBezTo>
                  <a:pt x="86015" y="82025"/>
                  <a:pt x="86015" y="82025"/>
                  <a:pt x="86015" y="82025"/>
                </a:cubicBezTo>
                <a:close/>
                <a:moveTo>
                  <a:pt x="80156" y="84556"/>
                </a:moveTo>
                <a:lnTo>
                  <a:pt x="80156" y="84556"/>
                </a:lnTo>
                <a:cubicBezTo>
                  <a:pt x="88359" y="77130"/>
                  <a:pt x="88359" y="77130"/>
                  <a:pt x="88359" y="77130"/>
                </a:cubicBezTo>
                <a:cubicBezTo>
                  <a:pt x="86015" y="67848"/>
                  <a:pt x="86015" y="67848"/>
                  <a:pt x="86015" y="67848"/>
                </a:cubicBezTo>
                <a:cubicBezTo>
                  <a:pt x="86015" y="67848"/>
                  <a:pt x="80156" y="82869"/>
                  <a:pt x="80156" y="84556"/>
                </a:cubicBezTo>
                <a:close/>
                <a:moveTo>
                  <a:pt x="76640" y="71223"/>
                </a:moveTo>
                <a:lnTo>
                  <a:pt x="76640" y="71223"/>
                </a:lnTo>
                <a:cubicBezTo>
                  <a:pt x="71015" y="79662"/>
                  <a:pt x="71015" y="79662"/>
                  <a:pt x="71015" y="79662"/>
                </a:cubicBezTo>
                <a:cubicBezTo>
                  <a:pt x="66328" y="81350"/>
                  <a:pt x="66328" y="81350"/>
                  <a:pt x="66328" y="81350"/>
                </a:cubicBezTo>
                <a:cubicBezTo>
                  <a:pt x="76640" y="88776"/>
                  <a:pt x="76640" y="88776"/>
                  <a:pt x="76640" y="88776"/>
                </a:cubicBezTo>
                <a:cubicBezTo>
                  <a:pt x="80156" y="72911"/>
                  <a:pt x="80156" y="72911"/>
                  <a:pt x="80156" y="72911"/>
                </a:cubicBezTo>
                <a:cubicBezTo>
                  <a:pt x="76640" y="71223"/>
                  <a:pt x="76640" y="71223"/>
                  <a:pt x="76640" y="71223"/>
                </a:cubicBezTo>
                <a:close/>
                <a:moveTo>
                  <a:pt x="59296" y="76286"/>
                </a:moveTo>
                <a:lnTo>
                  <a:pt x="59296" y="76286"/>
                </a:lnTo>
                <a:cubicBezTo>
                  <a:pt x="69843" y="75443"/>
                  <a:pt x="69843" y="75443"/>
                  <a:pt x="69843" y="75443"/>
                </a:cubicBezTo>
                <a:cubicBezTo>
                  <a:pt x="76640" y="67004"/>
                  <a:pt x="76640" y="67004"/>
                  <a:pt x="76640" y="67004"/>
                </a:cubicBezTo>
                <a:cubicBezTo>
                  <a:pt x="61640" y="63628"/>
                  <a:pt x="61640" y="63628"/>
                  <a:pt x="61640" y="63628"/>
                </a:cubicBezTo>
                <a:cubicBezTo>
                  <a:pt x="61640" y="63628"/>
                  <a:pt x="59296" y="75443"/>
                  <a:pt x="59296" y="76286"/>
                </a:cubicBezTo>
                <a:close/>
                <a:moveTo>
                  <a:pt x="0" y="93839"/>
                </a:moveTo>
                <a:lnTo>
                  <a:pt x="0" y="93839"/>
                </a:lnTo>
                <a:cubicBezTo>
                  <a:pt x="27890" y="76286"/>
                  <a:pt x="27890" y="76286"/>
                  <a:pt x="27890" y="76286"/>
                </a:cubicBezTo>
                <a:cubicBezTo>
                  <a:pt x="30234" y="67004"/>
                  <a:pt x="30234" y="67004"/>
                  <a:pt x="30234" y="67004"/>
                </a:cubicBezTo>
                <a:cubicBezTo>
                  <a:pt x="31406" y="77130"/>
                  <a:pt x="31406" y="77130"/>
                  <a:pt x="31406" y="77130"/>
                </a:cubicBezTo>
                <a:cubicBezTo>
                  <a:pt x="7031" y="93839"/>
                  <a:pt x="7031" y="93839"/>
                  <a:pt x="7031" y="93839"/>
                </a:cubicBezTo>
                <a:lnTo>
                  <a:pt x="0" y="9383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37"/>
          <p:cNvSpPr/>
          <p:nvPr/>
        </p:nvSpPr>
        <p:spPr>
          <a:xfrm>
            <a:off x="5908014" y="3333608"/>
            <a:ext cx="107100" cy="232800"/>
          </a:xfrm>
          <a:custGeom>
            <a:rect b="b" l="l" r="r" t="t"/>
            <a:pathLst>
              <a:path extrusionOk="0" h="120000" w="120000">
                <a:moveTo>
                  <a:pt x="44718" y="105276"/>
                </a:moveTo>
                <a:lnTo>
                  <a:pt x="44718" y="105276"/>
                </a:lnTo>
                <a:cubicBezTo>
                  <a:pt x="49544" y="107484"/>
                  <a:pt x="49544" y="107484"/>
                  <a:pt x="49544" y="107484"/>
                </a:cubicBezTo>
                <a:cubicBezTo>
                  <a:pt x="49544" y="119852"/>
                  <a:pt x="49544" y="119852"/>
                  <a:pt x="49544" y="119852"/>
                </a:cubicBezTo>
                <a:cubicBezTo>
                  <a:pt x="73351" y="111754"/>
                  <a:pt x="73351" y="111754"/>
                  <a:pt x="73351" y="111754"/>
                </a:cubicBezTo>
                <a:cubicBezTo>
                  <a:pt x="76568" y="104539"/>
                  <a:pt x="76568" y="104539"/>
                  <a:pt x="76568" y="104539"/>
                </a:cubicBezTo>
                <a:cubicBezTo>
                  <a:pt x="89436" y="105276"/>
                  <a:pt x="89436" y="105276"/>
                  <a:pt x="89436" y="105276"/>
                </a:cubicBezTo>
                <a:cubicBezTo>
                  <a:pt x="118069" y="94969"/>
                  <a:pt x="118069" y="94969"/>
                  <a:pt x="118069" y="94969"/>
                </a:cubicBezTo>
                <a:cubicBezTo>
                  <a:pt x="119678" y="73030"/>
                  <a:pt x="119678" y="73030"/>
                  <a:pt x="119678" y="73030"/>
                </a:cubicBezTo>
                <a:cubicBezTo>
                  <a:pt x="114852" y="65815"/>
                  <a:pt x="114852" y="65815"/>
                  <a:pt x="114852" y="65815"/>
                </a:cubicBezTo>
                <a:cubicBezTo>
                  <a:pt x="71742" y="47558"/>
                  <a:pt x="71742" y="47558"/>
                  <a:pt x="71742" y="47558"/>
                </a:cubicBezTo>
                <a:cubicBezTo>
                  <a:pt x="71742" y="43877"/>
                  <a:pt x="71742" y="43877"/>
                  <a:pt x="71742" y="43877"/>
                </a:cubicBezTo>
                <a:cubicBezTo>
                  <a:pt x="58873" y="37987"/>
                  <a:pt x="58873" y="37987"/>
                  <a:pt x="58873" y="37987"/>
                </a:cubicBezTo>
                <a:cubicBezTo>
                  <a:pt x="63699" y="28564"/>
                  <a:pt x="63699" y="28564"/>
                  <a:pt x="63699" y="28564"/>
                </a:cubicBezTo>
                <a:lnTo>
                  <a:pt x="63699" y="28564"/>
                </a:lnTo>
                <a:cubicBezTo>
                  <a:pt x="94262" y="14576"/>
                  <a:pt x="94262" y="14576"/>
                  <a:pt x="94262" y="14576"/>
                </a:cubicBezTo>
                <a:cubicBezTo>
                  <a:pt x="95871" y="14576"/>
                  <a:pt x="95871" y="14576"/>
                  <a:pt x="95871" y="14576"/>
                </a:cubicBezTo>
                <a:cubicBezTo>
                  <a:pt x="87828" y="13251"/>
                  <a:pt x="87828" y="13251"/>
                  <a:pt x="87828" y="13251"/>
                </a:cubicBezTo>
                <a:cubicBezTo>
                  <a:pt x="78176" y="11042"/>
                  <a:pt x="78176" y="11042"/>
                  <a:pt x="78176" y="11042"/>
                </a:cubicBezTo>
                <a:cubicBezTo>
                  <a:pt x="76568" y="4417"/>
                  <a:pt x="76568" y="4417"/>
                  <a:pt x="76568" y="4417"/>
                </a:cubicBezTo>
                <a:cubicBezTo>
                  <a:pt x="66916" y="4417"/>
                  <a:pt x="66916" y="4417"/>
                  <a:pt x="66916" y="4417"/>
                </a:cubicBezTo>
                <a:cubicBezTo>
                  <a:pt x="52761" y="0"/>
                  <a:pt x="52761" y="0"/>
                  <a:pt x="52761" y="0"/>
                </a:cubicBezTo>
                <a:cubicBezTo>
                  <a:pt x="44718" y="3680"/>
                  <a:pt x="44718" y="3680"/>
                  <a:pt x="44718" y="3680"/>
                </a:cubicBezTo>
                <a:lnTo>
                  <a:pt x="44718" y="3680"/>
                </a:lnTo>
                <a:cubicBezTo>
                  <a:pt x="0" y="5889"/>
                  <a:pt x="0" y="5889"/>
                  <a:pt x="0" y="5889"/>
                </a:cubicBezTo>
                <a:cubicBezTo>
                  <a:pt x="18981" y="18993"/>
                  <a:pt x="18981" y="18993"/>
                  <a:pt x="18981" y="18993"/>
                </a:cubicBezTo>
                <a:cubicBezTo>
                  <a:pt x="36675" y="18993"/>
                  <a:pt x="36675" y="18993"/>
                  <a:pt x="36675" y="18993"/>
                </a:cubicBezTo>
                <a:cubicBezTo>
                  <a:pt x="47935" y="28564"/>
                  <a:pt x="47935" y="28564"/>
                  <a:pt x="47935" y="28564"/>
                </a:cubicBezTo>
                <a:cubicBezTo>
                  <a:pt x="33458" y="31509"/>
                  <a:pt x="33458" y="31509"/>
                  <a:pt x="33458" y="31509"/>
                </a:cubicBezTo>
                <a:cubicBezTo>
                  <a:pt x="89436" y="59190"/>
                  <a:pt x="89436" y="59190"/>
                  <a:pt x="89436" y="59190"/>
                </a:cubicBezTo>
                <a:cubicBezTo>
                  <a:pt x="92654" y="70822"/>
                  <a:pt x="92654" y="70822"/>
                  <a:pt x="92654" y="70822"/>
                </a:cubicBezTo>
                <a:cubicBezTo>
                  <a:pt x="91045" y="71705"/>
                  <a:pt x="91045" y="71705"/>
                  <a:pt x="91045" y="71705"/>
                </a:cubicBezTo>
                <a:cubicBezTo>
                  <a:pt x="89436" y="75239"/>
                  <a:pt x="89436" y="75239"/>
                  <a:pt x="89436" y="75239"/>
                </a:cubicBezTo>
                <a:cubicBezTo>
                  <a:pt x="95871" y="78184"/>
                  <a:pt x="95871" y="78184"/>
                  <a:pt x="95871" y="78184"/>
                </a:cubicBezTo>
                <a:lnTo>
                  <a:pt x="95871" y="78184"/>
                </a:lnTo>
                <a:cubicBezTo>
                  <a:pt x="94262" y="91288"/>
                  <a:pt x="94262" y="91288"/>
                  <a:pt x="94262" y="91288"/>
                </a:cubicBezTo>
                <a:lnTo>
                  <a:pt x="94262" y="91288"/>
                </a:lnTo>
                <a:cubicBezTo>
                  <a:pt x="89436" y="92024"/>
                  <a:pt x="68525" y="95705"/>
                  <a:pt x="65308" y="95705"/>
                </a:cubicBezTo>
                <a:cubicBezTo>
                  <a:pt x="63699" y="96441"/>
                  <a:pt x="65308" y="98650"/>
                  <a:pt x="65308" y="100122"/>
                </a:cubicBezTo>
                <a:lnTo>
                  <a:pt x="65308" y="100122"/>
                </a:lnTo>
                <a:lnTo>
                  <a:pt x="44718" y="10527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37"/>
          <p:cNvSpPr/>
          <p:nvPr/>
        </p:nvSpPr>
        <p:spPr>
          <a:xfrm>
            <a:off x="5910532" y="3473318"/>
            <a:ext cx="80700" cy="65400"/>
          </a:xfrm>
          <a:custGeom>
            <a:rect b="b" l="l" r="r" t="t"/>
            <a:pathLst>
              <a:path extrusionOk="0" h="120000" w="120000">
                <a:moveTo>
                  <a:pt x="46056" y="111615"/>
                </a:moveTo>
                <a:lnTo>
                  <a:pt x="46056" y="111615"/>
                </a:lnTo>
                <a:cubicBezTo>
                  <a:pt x="52394" y="119475"/>
                  <a:pt x="52394" y="119475"/>
                  <a:pt x="52394" y="119475"/>
                </a:cubicBezTo>
                <a:cubicBezTo>
                  <a:pt x="79436" y="101135"/>
                  <a:pt x="79436" y="101135"/>
                  <a:pt x="79436" y="101135"/>
                </a:cubicBezTo>
                <a:cubicBezTo>
                  <a:pt x="77323" y="82794"/>
                  <a:pt x="79436" y="82794"/>
                  <a:pt x="79436" y="82794"/>
                </a:cubicBezTo>
                <a:cubicBezTo>
                  <a:pt x="81549" y="82794"/>
                  <a:pt x="102676" y="72314"/>
                  <a:pt x="117464" y="67074"/>
                </a:cubicBezTo>
                <a:cubicBezTo>
                  <a:pt x="119577" y="23056"/>
                  <a:pt x="119577" y="23056"/>
                  <a:pt x="119577" y="23056"/>
                </a:cubicBezTo>
                <a:cubicBezTo>
                  <a:pt x="111126" y="12576"/>
                  <a:pt x="111126" y="12576"/>
                  <a:pt x="111126" y="12576"/>
                </a:cubicBezTo>
                <a:cubicBezTo>
                  <a:pt x="113239" y="0"/>
                  <a:pt x="113239" y="0"/>
                  <a:pt x="113239" y="0"/>
                </a:cubicBezTo>
                <a:cubicBezTo>
                  <a:pt x="83661" y="4716"/>
                  <a:pt x="83661" y="4716"/>
                  <a:pt x="83661" y="4716"/>
                </a:cubicBezTo>
                <a:cubicBezTo>
                  <a:pt x="85774" y="20436"/>
                  <a:pt x="85774" y="20436"/>
                  <a:pt x="85774" y="20436"/>
                </a:cubicBezTo>
                <a:cubicBezTo>
                  <a:pt x="69295" y="7336"/>
                  <a:pt x="69295" y="7336"/>
                  <a:pt x="69295" y="7336"/>
                </a:cubicBezTo>
                <a:cubicBezTo>
                  <a:pt x="65070" y="9956"/>
                  <a:pt x="65070" y="9956"/>
                  <a:pt x="65070" y="9956"/>
                </a:cubicBezTo>
                <a:cubicBezTo>
                  <a:pt x="58732" y="4716"/>
                  <a:pt x="58732" y="4716"/>
                  <a:pt x="58732" y="4716"/>
                </a:cubicBezTo>
                <a:cubicBezTo>
                  <a:pt x="19014" y="7336"/>
                  <a:pt x="19014" y="7336"/>
                  <a:pt x="19014" y="7336"/>
                </a:cubicBezTo>
                <a:cubicBezTo>
                  <a:pt x="0" y="36157"/>
                  <a:pt x="0" y="36157"/>
                  <a:pt x="0" y="36157"/>
                </a:cubicBezTo>
                <a:cubicBezTo>
                  <a:pt x="10563" y="57117"/>
                  <a:pt x="10563" y="57117"/>
                  <a:pt x="10563" y="57117"/>
                </a:cubicBezTo>
                <a:cubicBezTo>
                  <a:pt x="14788" y="93275"/>
                  <a:pt x="14788" y="93275"/>
                  <a:pt x="14788" y="93275"/>
                </a:cubicBezTo>
                <a:cubicBezTo>
                  <a:pt x="20704" y="103755"/>
                  <a:pt x="20704" y="103755"/>
                  <a:pt x="20704" y="103755"/>
                </a:cubicBezTo>
                <a:cubicBezTo>
                  <a:pt x="31267" y="98515"/>
                  <a:pt x="31267" y="98515"/>
                  <a:pt x="31267" y="98515"/>
                </a:cubicBezTo>
                <a:cubicBezTo>
                  <a:pt x="29154" y="114235"/>
                  <a:pt x="29154" y="114235"/>
                  <a:pt x="29154" y="114235"/>
                </a:cubicBezTo>
                <a:lnTo>
                  <a:pt x="46056" y="11161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37"/>
          <p:cNvSpPr/>
          <p:nvPr/>
        </p:nvSpPr>
        <p:spPr>
          <a:xfrm>
            <a:off x="5876538" y="3344937"/>
            <a:ext cx="112200" cy="135900"/>
          </a:xfrm>
          <a:custGeom>
            <a:rect b="b" l="l" r="r" t="t"/>
            <a:pathLst>
              <a:path extrusionOk="0" h="120000" w="120000">
                <a:moveTo>
                  <a:pt x="86412" y="114716"/>
                </a:moveTo>
                <a:lnTo>
                  <a:pt x="96793" y="119748"/>
                </a:lnTo>
                <a:lnTo>
                  <a:pt x="95267" y="114716"/>
                </a:lnTo>
                <a:lnTo>
                  <a:pt x="119694" y="110943"/>
                </a:lnTo>
                <a:lnTo>
                  <a:pt x="116641" y="92327"/>
                </a:lnTo>
                <a:lnTo>
                  <a:pt x="63511" y="43773"/>
                </a:lnTo>
                <a:lnTo>
                  <a:pt x="77251" y="38742"/>
                </a:lnTo>
                <a:lnTo>
                  <a:pt x="68091" y="23647"/>
                </a:lnTo>
                <a:lnTo>
                  <a:pt x="50076" y="23647"/>
                </a:lnTo>
                <a:lnTo>
                  <a:pt x="50076" y="23647"/>
                </a:lnTo>
                <a:lnTo>
                  <a:pt x="31755" y="0"/>
                </a:lnTo>
                <a:lnTo>
                  <a:pt x="27175" y="0"/>
                </a:lnTo>
                <a:lnTo>
                  <a:pt x="28702" y="17358"/>
                </a:lnTo>
                <a:lnTo>
                  <a:pt x="22595" y="17358"/>
                </a:lnTo>
                <a:lnTo>
                  <a:pt x="16488" y="11069"/>
                </a:lnTo>
                <a:lnTo>
                  <a:pt x="0" y="26163"/>
                </a:lnTo>
                <a:lnTo>
                  <a:pt x="16488" y="40000"/>
                </a:lnTo>
                <a:lnTo>
                  <a:pt x="13435" y="67421"/>
                </a:lnTo>
                <a:lnTo>
                  <a:pt x="58931" y="59874"/>
                </a:lnTo>
                <a:lnTo>
                  <a:pt x="74198" y="68679"/>
                </a:lnTo>
                <a:lnTo>
                  <a:pt x="74198" y="88553"/>
                </a:lnTo>
                <a:lnTo>
                  <a:pt x="89160" y="96100"/>
                </a:lnTo>
                <a:lnTo>
                  <a:pt x="89160" y="96100"/>
                </a:lnTo>
                <a:lnTo>
                  <a:pt x="89160" y="113459"/>
                </a:lnTo>
                <a:lnTo>
                  <a:pt x="86412" y="11471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37"/>
          <p:cNvSpPr/>
          <p:nvPr/>
        </p:nvSpPr>
        <p:spPr>
          <a:xfrm>
            <a:off x="6273133" y="3066777"/>
            <a:ext cx="51600" cy="72900"/>
          </a:xfrm>
          <a:custGeom>
            <a:rect b="b" l="l" r="r" t="t"/>
            <a:pathLst>
              <a:path extrusionOk="0" h="120000" w="120000">
                <a:moveTo>
                  <a:pt x="0" y="49411"/>
                </a:moveTo>
                <a:lnTo>
                  <a:pt x="26666" y="79529"/>
                </a:lnTo>
                <a:lnTo>
                  <a:pt x="26666" y="79529"/>
                </a:lnTo>
                <a:lnTo>
                  <a:pt x="6666" y="119529"/>
                </a:lnTo>
                <a:lnTo>
                  <a:pt x="62666" y="103058"/>
                </a:lnTo>
                <a:lnTo>
                  <a:pt x="82666" y="105411"/>
                </a:lnTo>
                <a:lnTo>
                  <a:pt x="109333" y="96000"/>
                </a:lnTo>
                <a:lnTo>
                  <a:pt x="119333" y="72470"/>
                </a:lnTo>
                <a:lnTo>
                  <a:pt x="116000" y="67764"/>
                </a:lnTo>
                <a:lnTo>
                  <a:pt x="116000" y="67764"/>
                </a:lnTo>
                <a:lnTo>
                  <a:pt x="112666" y="28235"/>
                </a:lnTo>
                <a:lnTo>
                  <a:pt x="82666" y="0"/>
                </a:lnTo>
                <a:lnTo>
                  <a:pt x="62666" y="4705"/>
                </a:lnTo>
                <a:lnTo>
                  <a:pt x="40000" y="2352"/>
                </a:lnTo>
                <a:lnTo>
                  <a:pt x="16666" y="16470"/>
                </a:lnTo>
                <a:lnTo>
                  <a:pt x="30000" y="47058"/>
                </a:lnTo>
                <a:lnTo>
                  <a:pt x="0" y="494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37"/>
          <p:cNvSpPr/>
          <p:nvPr/>
        </p:nvSpPr>
        <p:spPr>
          <a:xfrm>
            <a:off x="6247952" y="2972379"/>
            <a:ext cx="91800" cy="107100"/>
          </a:xfrm>
          <a:custGeom>
            <a:rect b="b" l="l" r="r" t="t"/>
            <a:pathLst>
              <a:path extrusionOk="0" h="120000" w="120000">
                <a:moveTo>
                  <a:pt x="7430" y="110026"/>
                </a:moveTo>
                <a:lnTo>
                  <a:pt x="20061" y="119678"/>
                </a:lnTo>
                <a:lnTo>
                  <a:pt x="23777" y="111635"/>
                </a:lnTo>
                <a:lnTo>
                  <a:pt x="42352" y="114852"/>
                </a:lnTo>
                <a:lnTo>
                  <a:pt x="53498" y="105201"/>
                </a:lnTo>
                <a:lnTo>
                  <a:pt x="67987" y="106809"/>
                </a:lnTo>
                <a:lnTo>
                  <a:pt x="77275" y="103914"/>
                </a:lnTo>
                <a:lnTo>
                  <a:pt x="62414" y="87828"/>
                </a:lnTo>
                <a:lnTo>
                  <a:pt x="57213" y="84611"/>
                </a:lnTo>
                <a:lnTo>
                  <a:pt x="59071" y="73351"/>
                </a:lnTo>
                <a:lnTo>
                  <a:pt x="60557" y="73351"/>
                </a:lnTo>
                <a:lnTo>
                  <a:pt x="103281" y="46327"/>
                </a:lnTo>
                <a:lnTo>
                  <a:pt x="103281" y="33458"/>
                </a:lnTo>
                <a:lnTo>
                  <a:pt x="103281" y="31849"/>
                </a:lnTo>
                <a:lnTo>
                  <a:pt x="119628" y="11260"/>
                </a:lnTo>
                <a:lnTo>
                  <a:pt x="119628" y="8042"/>
                </a:lnTo>
                <a:lnTo>
                  <a:pt x="112198" y="0"/>
                </a:lnTo>
                <a:lnTo>
                  <a:pt x="90278" y="20911"/>
                </a:lnTo>
                <a:lnTo>
                  <a:pt x="75417" y="23806"/>
                </a:lnTo>
                <a:lnTo>
                  <a:pt x="75417" y="38284"/>
                </a:lnTo>
                <a:lnTo>
                  <a:pt x="47925" y="31849"/>
                </a:lnTo>
                <a:lnTo>
                  <a:pt x="33065" y="49544"/>
                </a:lnTo>
                <a:lnTo>
                  <a:pt x="33065" y="51152"/>
                </a:lnTo>
                <a:lnTo>
                  <a:pt x="7430" y="60804"/>
                </a:lnTo>
                <a:lnTo>
                  <a:pt x="0" y="70134"/>
                </a:lnTo>
                <a:lnTo>
                  <a:pt x="5572" y="76568"/>
                </a:lnTo>
                <a:lnTo>
                  <a:pt x="23777" y="76568"/>
                </a:lnTo>
                <a:lnTo>
                  <a:pt x="16346" y="97479"/>
                </a:lnTo>
                <a:lnTo>
                  <a:pt x="7430" y="11002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37"/>
          <p:cNvSpPr/>
          <p:nvPr/>
        </p:nvSpPr>
        <p:spPr>
          <a:xfrm>
            <a:off x="5850098" y="3521146"/>
            <a:ext cx="57900" cy="85800"/>
          </a:xfrm>
          <a:custGeom>
            <a:rect b="b" l="l" r="r" t="t"/>
            <a:pathLst>
              <a:path extrusionOk="0" h="120000" w="120000">
                <a:moveTo>
                  <a:pt x="55294" y="103545"/>
                </a:moveTo>
                <a:lnTo>
                  <a:pt x="87058" y="105551"/>
                </a:lnTo>
                <a:lnTo>
                  <a:pt x="98823" y="119598"/>
                </a:lnTo>
                <a:lnTo>
                  <a:pt x="119411" y="113578"/>
                </a:lnTo>
                <a:lnTo>
                  <a:pt x="101764" y="101538"/>
                </a:lnTo>
                <a:lnTo>
                  <a:pt x="70000" y="95518"/>
                </a:lnTo>
                <a:lnTo>
                  <a:pt x="49411" y="49765"/>
                </a:lnTo>
                <a:lnTo>
                  <a:pt x="28823" y="49765"/>
                </a:lnTo>
                <a:lnTo>
                  <a:pt x="22941" y="24080"/>
                </a:lnTo>
                <a:lnTo>
                  <a:pt x="40588" y="0"/>
                </a:lnTo>
                <a:lnTo>
                  <a:pt x="22941" y="12040"/>
                </a:lnTo>
                <a:lnTo>
                  <a:pt x="11176" y="26086"/>
                </a:lnTo>
                <a:lnTo>
                  <a:pt x="14117" y="26086"/>
                </a:lnTo>
                <a:lnTo>
                  <a:pt x="0" y="67826"/>
                </a:lnTo>
                <a:lnTo>
                  <a:pt x="17058" y="69832"/>
                </a:lnTo>
                <a:lnTo>
                  <a:pt x="17058" y="69832"/>
                </a:lnTo>
                <a:lnTo>
                  <a:pt x="55294" y="103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37"/>
          <p:cNvSpPr/>
          <p:nvPr/>
        </p:nvSpPr>
        <p:spPr>
          <a:xfrm>
            <a:off x="5692719" y="2762186"/>
            <a:ext cx="479700" cy="239100"/>
          </a:xfrm>
          <a:custGeom>
            <a:rect b="b" l="l" r="r" t="t"/>
            <a:pathLst>
              <a:path extrusionOk="0" h="120000" w="120000">
                <a:moveTo>
                  <a:pt x="48271" y="104248"/>
                </a:moveTo>
                <a:lnTo>
                  <a:pt x="48271" y="104964"/>
                </a:lnTo>
                <a:lnTo>
                  <a:pt x="63861" y="119856"/>
                </a:lnTo>
                <a:lnTo>
                  <a:pt x="75232" y="109976"/>
                </a:lnTo>
                <a:lnTo>
                  <a:pt x="75232" y="109976"/>
                </a:lnTo>
                <a:lnTo>
                  <a:pt x="83027" y="110692"/>
                </a:lnTo>
                <a:lnTo>
                  <a:pt x="91537" y="97231"/>
                </a:lnTo>
                <a:lnTo>
                  <a:pt x="89392" y="90214"/>
                </a:lnTo>
                <a:lnTo>
                  <a:pt x="92252" y="82338"/>
                </a:lnTo>
                <a:lnTo>
                  <a:pt x="96829" y="85202"/>
                </a:lnTo>
                <a:lnTo>
                  <a:pt x="103909" y="78042"/>
                </a:lnTo>
                <a:lnTo>
                  <a:pt x="109988" y="64582"/>
                </a:lnTo>
                <a:lnTo>
                  <a:pt x="109988" y="64582"/>
                </a:lnTo>
                <a:lnTo>
                  <a:pt x="119928" y="65298"/>
                </a:lnTo>
                <a:lnTo>
                  <a:pt x="115280" y="49689"/>
                </a:lnTo>
                <a:lnTo>
                  <a:pt x="105339" y="53985"/>
                </a:lnTo>
                <a:lnTo>
                  <a:pt x="104982" y="34081"/>
                </a:lnTo>
                <a:lnTo>
                  <a:pt x="104982" y="34081"/>
                </a:lnTo>
                <a:lnTo>
                  <a:pt x="107485" y="27637"/>
                </a:lnTo>
                <a:lnTo>
                  <a:pt x="104266" y="28353"/>
                </a:lnTo>
                <a:lnTo>
                  <a:pt x="101477" y="24057"/>
                </a:lnTo>
                <a:lnTo>
                  <a:pt x="96114" y="32649"/>
                </a:lnTo>
                <a:lnTo>
                  <a:pt x="87604" y="37661"/>
                </a:lnTo>
                <a:lnTo>
                  <a:pt x="87246" y="37661"/>
                </a:lnTo>
                <a:lnTo>
                  <a:pt x="66722" y="18472"/>
                </a:lnTo>
                <a:lnTo>
                  <a:pt x="59570" y="26205"/>
                </a:lnTo>
                <a:lnTo>
                  <a:pt x="54636" y="17756"/>
                </a:lnTo>
                <a:lnTo>
                  <a:pt x="54636" y="17756"/>
                </a:lnTo>
                <a:lnTo>
                  <a:pt x="53563" y="8448"/>
                </a:lnTo>
                <a:lnTo>
                  <a:pt x="43265" y="0"/>
                </a:lnTo>
                <a:lnTo>
                  <a:pt x="38617" y="10596"/>
                </a:lnTo>
                <a:lnTo>
                  <a:pt x="38617" y="26205"/>
                </a:lnTo>
                <a:lnTo>
                  <a:pt x="26960" y="26921"/>
                </a:lnTo>
                <a:lnTo>
                  <a:pt x="26960" y="26921"/>
                </a:lnTo>
                <a:lnTo>
                  <a:pt x="24100" y="21909"/>
                </a:lnTo>
                <a:lnTo>
                  <a:pt x="21239" y="23341"/>
                </a:lnTo>
                <a:lnTo>
                  <a:pt x="18092" y="18472"/>
                </a:lnTo>
                <a:lnTo>
                  <a:pt x="1072" y="34797"/>
                </a:lnTo>
                <a:lnTo>
                  <a:pt x="0" y="38377"/>
                </a:lnTo>
                <a:lnTo>
                  <a:pt x="357" y="38377"/>
                </a:lnTo>
                <a:lnTo>
                  <a:pt x="4934" y="51121"/>
                </a:lnTo>
                <a:lnTo>
                  <a:pt x="5649" y="48973"/>
                </a:lnTo>
                <a:lnTo>
                  <a:pt x="8867" y="51837"/>
                </a:lnTo>
                <a:lnTo>
                  <a:pt x="12014" y="71742"/>
                </a:lnTo>
                <a:lnTo>
                  <a:pt x="12014" y="71742"/>
                </a:lnTo>
                <a:lnTo>
                  <a:pt x="11299" y="79474"/>
                </a:lnTo>
                <a:lnTo>
                  <a:pt x="28390" y="89498"/>
                </a:lnTo>
                <a:lnTo>
                  <a:pt x="34040" y="107112"/>
                </a:lnTo>
                <a:lnTo>
                  <a:pt x="48271" y="10424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37"/>
          <p:cNvSpPr/>
          <p:nvPr/>
        </p:nvSpPr>
        <p:spPr>
          <a:xfrm>
            <a:off x="5478684" y="2728203"/>
            <a:ext cx="926700" cy="688500"/>
          </a:xfrm>
          <a:custGeom>
            <a:rect b="b" l="l" r="r" t="t"/>
            <a:pathLst>
              <a:path extrusionOk="0" h="120000" w="120000">
                <a:moveTo>
                  <a:pt x="68592" y="118954"/>
                </a:moveTo>
                <a:lnTo>
                  <a:pt x="68592" y="118954"/>
                </a:lnTo>
                <a:cubicBezTo>
                  <a:pt x="70255" y="119950"/>
                  <a:pt x="70255" y="119950"/>
                  <a:pt x="70255" y="119950"/>
                </a:cubicBezTo>
                <a:cubicBezTo>
                  <a:pt x="71881" y="118208"/>
                  <a:pt x="71881" y="118208"/>
                  <a:pt x="71881" y="118208"/>
                </a:cubicBezTo>
                <a:cubicBezTo>
                  <a:pt x="72805" y="115520"/>
                  <a:pt x="72805" y="115520"/>
                  <a:pt x="72805" y="115520"/>
                </a:cubicBezTo>
                <a:cubicBezTo>
                  <a:pt x="72805" y="115022"/>
                  <a:pt x="72805" y="115022"/>
                  <a:pt x="72805" y="115022"/>
                </a:cubicBezTo>
                <a:cubicBezTo>
                  <a:pt x="70070" y="115022"/>
                  <a:pt x="70070" y="115022"/>
                  <a:pt x="70070" y="115022"/>
                </a:cubicBezTo>
                <a:cubicBezTo>
                  <a:pt x="68222" y="116515"/>
                  <a:pt x="68222" y="116515"/>
                  <a:pt x="68222" y="116515"/>
                </a:cubicBezTo>
                <a:lnTo>
                  <a:pt x="68592" y="118954"/>
                </a:lnTo>
                <a:close/>
                <a:moveTo>
                  <a:pt x="70255" y="112036"/>
                </a:moveTo>
                <a:lnTo>
                  <a:pt x="70255" y="112036"/>
                </a:lnTo>
                <a:cubicBezTo>
                  <a:pt x="71179" y="114027"/>
                  <a:pt x="71179" y="114027"/>
                  <a:pt x="71179" y="114027"/>
                </a:cubicBezTo>
                <a:cubicBezTo>
                  <a:pt x="71549" y="114027"/>
                  <a:pt x="71549" y="114027"/>
                  <a:pt x="71549" y="114027"/>
                </a:cubicBezTo>
                <a:cubicBezTo>
                  <a:pt x="71179" y="111787"/>
                  <a:pt x="71179" y="111787"/>
                  <a:pt x="71179" y="111787"/>
                </a:cubicBezTo>
                <a:cubicBezTo>
                  <a:pt x="71733" y="110792"/>
                  <a:pt x="71733" y="110792"/>
                  <a:pt x="71733" y="110792"/>
                </a:cubicBezTo>
                <a:cubicBezTo>
                  <a:pt x="75762" y="109597"/>
                  <a:pt x="75762" y="109597"/>
                  <a:pt x="75762" y="109597"/>
                </a:cubicBezTo>
                <a:cubicBezTo>
                  <a:pt x="76834" y="108851"/>
                  <a:pt x="76834" y="108851"/>
                  <a:pt x="76834" y="108851"/>
                </a:cubicBezTo>
                <a:cubicBezTo>
                  <a:pt x="77018" y="107357"/>
                  <a:pt x="77018" y="107357"/>
                  <a:pt x="77018" y="107357"/>
                </a:cubicBezTo>
                <a:cubicBezTo>
                  <a:pt x="77757" y="108104"/>
                  <a:pt x="77757" y="108104"/>
                  <a:pt x="77757" y="108104"/>
                </a:cubicBezTo>
                <a:cubicBezTo>
                  <a:pt x="77942" y="106611"/>
                  <a:pt x="77942" y="106611"/>
                  <a:pt x="77942" y="106611"/>
                </a:cubicBezTo>
                <a:cubicBezTo>
                  <a:pt x="79236" y="107606"/>
                  <a:pt x="79236" y="107606"/>
                  <a:pt x="79236" y="107606"/>
                </a:cubicBezTo>
                <a:cubicBezTo>
                  <a:pt x="83634" y="106113"/>
                  <a:pt x="83634" y="106113"/>
                  <a:pt x="83634" y="106113"/>
                </a:cubicBezTo>
                <a:cubicBezTo>
                  <a:pt x="89695" y="98448"/>
                  <a:pt x="89695" y="98448"/>
                  <a:pt x="89695" y="98448"/>
                </a:cubicBezTo>
                <a:cubicBezTo>
                  <a:pt x="89879" y="95512"/>
                  <a:pt x="89879" y="95512"/>
                  <a:pt x="89879" y="95512"/>
                </a:cubicBezTo>
                <a:cubicBezTo>
                  <a:pt x="90434" y="95014"/>
                  <a:pt x="90434" y="95014"/>
                  <a:pt x="90434" y="95014"/>
                </a:cubicBezTo>
                <a:cubicBezTo>
                  <a:pt x="90619" y="95512"/>
                  <a:pt x="90619" y="95512"/>
                  <a:pt x="90619" y="95512"/>
                </a:cubicBezTo>
                <a:cubicBezTo>
                  <a:pt x="93169" y="90783"/>
                  <a:pt x="93169" y="90783"/>
                  <a:pt x="93169" y="90783"/>
                </a:cubicBezTo>
                <a:cubicBezTo>
                  <a:pt x="93353" y="90783"/>
                  <a:pt x="93353" y="90783"/>
                  <a:pt x="93353" y="90783"/>
                </a:cubicBezTo>
                <a:cubicBezTo>
                  <a:pt x="93723" y="88096"/>
                  <a:pt x="93723" y="88096"/>
                  <a:pt x="93723" y="88096"/>
                </a:cubicBezTo>
                <a:cubicBezTo>
                  <a:pt x="94277" y="87349"/>
                  <a:pt x="94277" y="87349"/>
                  <a:pt x="94277" y="87349"/>
                </a:cubicBezTo>
                <a:cubicBezTo>
                  <a:pt x="94277" y="86105"/>
                  <a:pt x="94277" y="86105"/>
                  <a:pt x="94277" y="86105"/>
                </a:cubicBezTo>
                <a:cubicBezTo>
                  <a:pt x="93169" y="84861"/>
                  <a:pt x="93169" y="84861"/>
                  <a:pt x="93169" y="84861"/>
                </a:cubicBezTo>
                <a:cubicBezTo>
                  <a:pt x="91136" y="84612"/>
                  <a:pt x="91136" y="84612"/>
                  <a:pt x="91136" y="84612"/>
                </a:cubicBezTo>
                <a:cubicBezTo>
                  <a:pt x="92614" y="84114"/>
                  <a:pt x="92614" y="84114"/>
                  <a:pt x="92614" y="84114"/>
                </a:cubicBezTo>
                <a:cubicBezTo>
                  <a:pt x="94462" y="82671"/>
                  <a:pt x="94462" y="82671"/>
                  <a:pt x="94462" y="82671"/>
                </a:cubicBezTo>
                <a:cubicBezTo>
                  <a:pt x="91506" y="78938"/>
                  <a:pt x="91506" y="78938"/>
                  <a:pt x="91506" y="78938"/>
                </a:cubicBezTo>
                <a:cubicBezTo>
                  <a:pt x="94277" y="79933"/>
                  <a:pt x="94277" y="79933"/>
                  <a:pt x="94277" y="79933"/>
                </a:cubicBezTo>
                <a:cubicBezTo>
                  <a:pt x="92245" y="75752"/>
                  <a:pt x="92245" y="75752"/>
                  <a:pt x="92245" y="75752"/>
                </a:cubicBezTo>
                <a:cubicBezTo>
                  <a:pt x="91506" y="72517"/>
                  <a:pt x="91506" y="72517"/>
                  <a:pt x="91506" y="72517"/>
                </a:cubicBezTo>
                <a:cubicBezTo>
                  <a:pt x="89140" y="71074"/>
                  <a:pt x="89140" y="71074"/>
                  <a:pt x="89140" y="71074"/>
                </a:cubicBezTo>
                <a:cubicBezTo>
                  <a:pt x="90988" y="66594"/>
                  <a:pt x="90988" y="66594"/>
                  <a:pt x="90988" y="66594"/>
                </a:cubicBezTo>
                <a:cubicBezTo>
                  <a:pt x="91136" y="65350"/>
                  <a:pt x="91136" y="65350"/>
                  <a:pt x="91136" y="65350"/>
                </a:cubicBezTo>
                <a:cubicBezTo>
                  <a:pt x="92060" y="66097"/>
                  <a:pt x="92060" y="66097"/>
                  <a:pt x="92060" y="66097"/>
                </a:cubicBezTo>
                <a:cubicBezTo>
                  <a:pt x="92429" y="64653"/>
                  <a:pt x="92429" y="64653"/>
                  <a:pt x="92429" y="64653"/>
                </a:cubicBezTo>
                <a:cubicBezTo>
                  <a:pt x="95201" y="63409"/>
                  <a:pt x="95201" y="63409"/>
                  <a:pt x="95201" y="63409"/>
                </a:cubicBezTo>
                <a:cubicBezTo>
                  <a:pt x="95386" y="63658"/>
                  <a:pt x="95386" y="63658"/>
                  <a:pt x="95386" y="63658"/>
                </a:cubicBezTo>
                <a:cubicBezTo>
                  <a:pt x="95756" y="62165"/>
                  <a:pt x="95756" y="62165"/>
                  <a:pt x="95756" y="62165"/>
                </a:cubicBezTo>
                <a:cubicBezTo>
                  <a:pt x="93908" y="62165"/>
                  <a:pt x="93908" y="62165"/>
                  <a:pt x="93908" y="62165"/>
                </a:cubicBezTo>
                <a:cubicBezTo>
                  <a:pt x="92429" y="60920"/>
                  <a:pt x="92429" y="60920"/>
                  <a:pt x="92429" y="60920"/>
                </a:cubicBezTo>
                <a:cubicBezTo>
                  <a:pt x="90434" y="63409"/>
                  <a:pt x="90434" y="63409"/>
                  <a:pt x="90434" y="63409"/>
                </a:cubicBezTo>
                <a:cubicBezTo>
                  <a:pt x="88586" y="62413"/>
                  <a:pt x="88586" y="62413"/>
                  <a:pt x="88586" y="62413"/>
                </a:cubicBezTo>
                <a:cubicBezTo>
                  <a:pt x="88216" y="60671"/>
                  <a:pt x="88216" y="60671"/>
                  <a:pt x="88216" y="60671"/>
                </a:cubicBezTo>
                <a:cubicBezTo>
                  <a:pt x="86036" y="58432"/>
                  <a:pt x="86036" y="58432"/>
                  <a:pt x="86036" y="58432"/>
                </a:cubicBezTo>
                <a:cubicBezTo>
                  <a:pt x="86923" y="56242"/>
                  <a:pt x="86923" y="56242"/>
                  <a:pt x="86923" y="56242"/>
                </a:cubicBezTo>
                <a:cubicBezTo>
                  <a:pt x="87847" y="56491"/>
                  <a:pt x="87847" y="56491"/>
                  <a:pt x="87847" y="56491"/>
                </a:cubicBezTo>
                <a:cubicBezTo>
                  <a:pt x="89510" y="55495"/>
                  <a:pt x="89510" y="55495"/>
                  <a:pt x="89510" y="55495"/>
                </a:cubicBezTo>
                <a:cubicBezTo>
                  <a:pt x="89695" y="54002"/>
                  <a:pt x="89695" y="54002"/>
                  <a:pt x="89695" y="54002"/>
                </a:cubicBezTo>
                <a:cubicBezTo>
                  <a:pt x="91875" y="52260"/>
                  <a:pt x="91875" y="52260"/>
                  <a:pt x="91875" y="52260"/>
                </a:cubicBezTo>
                <a:cubicBezTo>
                  <a:pt x="93353" y="50070"/>
                  <a:pt x="93353" y="50070"/>
                  <a:pt x="93353" y="50070"/>
                </a:cubicBezTo>
                <a:cubicBezTo>
                  <a:pt x="94462" y="50070"/>
                  <a:pt x="94462" y="50070"/>
                  <a:pt x="94462" y="50070"/>
                </a:cubicBezTo>
                <a:cubicBezTo>
                  <a:pt x="95571" y="51812"/>
                  <a:pt x="95571" y="51812"/>
                  <a:pt x="95571" y="51812"/>
                </a:cubicBezTo>
                <a:cubicBezTo>
                  <a:pt x="93723" y="54749"/>
                  <a:pt x="93723" y="54749"/>
                  <a:pt x="93723" y="54749"/>
                </a:cubicBezTo>
                <a:cubicBezTo>
                  <a:pt x="94277" y="55744"/>
                  <a:pt x="94277" y="55744"/>
                  <a:pt x="94277" y="55744"/>
                </a:cubicBezTo>
                <a:cubicBezTo>
                  <a:pt x="93353" y="57237"/>
                  <a:pt x="93353" y="57237"/>
                  <a:pt x="93353" y="57237"/>
                </a:cubicBezTo>
                <a:cubicBezTo>
                  <a:pt x="95016" y="56491"/>
                  <a:pt x="95016" y="56491"/>
                  <a:pt x="95016" y="56491"/>
                </a:cubicBezTo>
                <a:cubicBezTo>
                  <a:pt x="95571" y="55246"/>
                  <a:pt x="95571" y="55246"/>
                  <a:pt x="95571" y="55246"/>
                </a:cubicBezTo>
                <a:cubicBezTo>
                  <a:pt x="97566" y="53753"/>
                  <a:pt x="97566" y="53753"/>
                  <a:pt x="97566" y="53753"/>
                </a:cubicBezTo>
                <a:cubicBezTo>
                  <a:pt x="99414" y="53255"/>
                  <a:pt x="99414" y="53255"/>
                  <a:pt x="99414" y="53255"/>
                </a:cubicBezTo>
                <a:cubicBezTo>
                  <a:pt x="100153" y="51812"/>
                  <a:pt x="100153" y="51812"/>
                  <a:pt x="100153" y="51812"/>
                </a:cubicBezTo>
                <a:lnTo>
                  <a:pt x="100153" y="51812"/>
                </a:lnTo>
                <a:cubicBezTo>
                  <a:pt x="102704" y="50319"/>
                  <a:pt x="102704" y="50319"/>
                  <a:pt x="102704" y="50319"/>
                </a:cubicBezTo>
                <a:cubicBezTo>
                  <a:pt x="104367" y="47333"/>
                  <a:pt x="104367" y="47333"/>
                  <a:pt x="104367" y="47333"/>
                </a:cubicBezTo>
                <a:cubicBezTo>
                  <a:pt x="106917" y="48079"/>
                  <a:pt x="106917" y="48079"/>
                  <a:pt x="106917" y="48079"/>
                </a:cubicBezTo>
                <a:cubicBezTo>
                  <a:pt x="106917" y="46088"/>
                  <a:pt x="106917" y="46088"/>
                  <a:pt x="106917" y="46088"/>
                </a:cubicBezTo>
                <a:cubicBezTo>
                  <a:pt x="108580" y="45591"/>
                  <a:pt x="108580" y="45591"/>
                  <a:pt x="108580" y="45591"/>
                </a:cubicBezTo>
                <a:cubicBezTo>
                  <a:pt x="110760" y="42156"/>
                  <a:pt x="110760" y="42156"/>
                  <a:pt x="110760" y="42156"/>
                </a:cubicBezTo>
                <a:cubicBezTo>
                  <a:pt x="111499" y="43649"/>
                  <a:pt x="111499" y="43649"/>
                  <a:pt x="111499" y="43649"/>
                </a:cubicBezTo>
                <a:cubicBezTo>
                  <a:pt x="112978" y="40165"/>
                  <a:pt x="112978" y="40165"/>
                  <a:pt x="112978" y="40165"/>
                </a:cubicBezTo>
                <a:cubicBezTo>
                  <a:pt x="112608" y="36034"/>
                  <a:pt x="112608" y="36034"/>
                  <a:pt x="112608" y="36034"/>
                </a:cubicBezTo>
                <a:cubicBezTo>
                  <a:pt x="115010" y="33297"/>
                  <a:pt x="115010" y="33297"/>
                  <a:pt x="115010" y="33297"/>
                </a:cubicBezTo>
                <a:cubicBezTo>
                  <a:pt x="116082" y="34541"/>
                  <a:pt x="116082" y="34541"/>
                  <a:pt x="116082" y="34541"/>
                </a:cubicBezTo>
                <a:cubicBezTo>
                  <a:pt x="116636" y="34292"/>
                  <a:pt x="116636" y="34292"/>
                  <a:pt x="116636" y="34292"/>
                </a:cubicBezTo>
                <a:cubicBezTo>
                  <a:pt x="118299" y="30111"/>
                  <a:pt x="118299" y="30111"/>
                  <a:pt x="118299" y="30111"/>
                </a:cubicBezTo>
                <a:cubicBezTo>
                  <a:pt x="118854" y="25682"/>
                  <a:pt x="118854" y="25682"/>
                  <a:pt x="118854" y="25682"/>
                </a:cubicBezTo>
                <a:cubicBezTo>
                  <a:pt x="119963" y="24935"/>
                  <a:pt x="119963" y="24935"/>
                  <a:pt x="119963" y="24935"/>
                </a:cubicBezTo>
                <a:cubicBezTo>
                  <a:pt x="119963" y="21700"/>
                  <a:pt x="119963" y="21700"/>
                  <a:pt x="119963" y="21700"/>
                </a:cubicBezTo>
                <a:cubicBezTo>
                  <a:pt x="114271" y="24935"/>
                  <a:pt x="114271" y="24935"/>
                  <a:pt x="114271" y="24935"/>
                </a:cubicBezTo>
                <a:cubicBezTo>
                  <a:pt x="112608" y="24189"/>
                  <a:pt x="112608" y="24189"/>
                  <a:pt x="112608" y="24189"/>
                </a:cubicBezTo>
                <a:cubicBezTo>
                  <a:pt x="111684" y="19510"/>
                  <a:pt x="111684" y="19510"/>
                  <a:pt x="111684" y="19510"/>
                </a:cubicBezTo>
                <a:cubicBezTo>
                  <a:pt x="107656" y="16524"/>
                  <a:pt x="107656" y="16524"/>
                  <a:pt x="107656" y="16524"/>
                </a:cubicBezTo>
                <a:cubicBezTo>
                  <a:pt x="105993" y="17270"/>
                  <a:pt x="105993" y="17270"/>
                  <a:pt x="105993" y="17270"/>
                </a:cubicBezTo>
                <a:cubicBezTo>
                  <a:pt x="105808" y="17270"/>
                  <a:pt x="105808" y="17270"/>
                  <a:pt x="105808" y="17270"/>
                </a:cubicBezTo>
                <a:cubicBezTo>
                  <a:pt x="103258" y="5176"/>
                  <a:pt x="103258" y="5176"/>
                  <a:pt x="103258" y="5176"/>
                </a:cubicBezTo>
                <a:cubicBezTo>
                  <a:pt x="100893" y="1941"/>
                  <a:pt x="100893" y="1941"/>
                  <a:pt x="100893" y="1941"/>
                </a:cubicBezTo>
                <a:cubicBezTo>
                  <a:pt x="99784" y="2438"/>
                  <a:pt x="99784" y="2438"/>
                  <a:pt x="99784" y="2438"/>
                </a:cubicBezTo>
                <a:cubicBezTo>
                  <a:pt x="97566" y="0"/>
                  <a:pt x="97566" y="0"/>
                  <a:pt x="97566" y="0"/>
                </a:cubicBezTo>
                <a:cubicBezTo>
                  <a:pt x="92245" y="1692"/>
                  <a:pt x="92245" y="1692"/>
                  <a:pt x="92245" y="1692"/>
                </a:cubicBezTo>
                <a:cubicBezTo>
                  <a:pt x="90988" y="4429"/>
                  <a:pt x="90988" y="4429"/>
                  <a:pt x="90988" y="4429"/>
                </a:cubicBezTo>
                <a:cubicBezTo>
                  <a:pt x="92060" y="4429"/>
                  <a:pt x="92060" y="4429"/>
                  <a:pt x="92060" y="4429"/>
                </a:cubicBezTo>
                <a:cubicBezTo>
                  <a:pt x="92614" y="6868"/>
                  <a:pt x="92614" y="6868"/>
                  <a:pt x="92614" y="6868"/>
                </a:cubicBezTo>
                <a:cubicBezTo>
                  <a:pt x="90803" y="8859"/>
                  <a:pt x="90803" y="8859"/>
                  <a:pt x="90803" y="8859"/>
                </a:cubicBezTo>
                <a:cubicBezTo>
                  <a:pt x="89325" y="15528"/>
                  <a:pt x="89325" y="15528"/>
                  <a:pt x="89325" y="15528"/>
                </a:cubicBezTo>
                <a:cubicBezTo>
                  <a:pt x="86553" y="17021"/>
                  <a:pt x="86553" y="17021"/>
                  <a:pt x="86553" y="17021"/>
                </a:cubicBezTo>
                <a:cubicBezTo>
                  <a:pt x="83634" y="15279"/>
                  <a:pt x="83634" y="15279"/>
                  <a:pt x="83634" y="15279"/>
                </a:cubicBezTo>
                <a:cubicBezTo>
                  <a:pt x="82155" y="17768"/>
                  <a:pt x="82155" y="17768"/>
                  <a:pt x="82155" y="17768"/>
                </a:cubicBezTo>
                <a:cubicBezTo>
                  <a:pt x="82340" y="24437"/>
                  <a:pt x="82340" y="24437"/>
                  <a:pt x="82340" y="24437"/>
                </a:cubicBezTo>
                <a:cubicBezTo>
                  <a:pt x="87292" y="22944"/>
                  <a:pt x="87292" y="22944"/>
                  <a:pt x="87292" y="22944"/>
                </a:cubicBezTo>
                <a:cubicBezTo>
                  <a:pt x="90064" y="28867"/>
                  <a:pt x="90064" y="28867"/>
                  <a:pt x="90064" y="28867"/>
                </a:cubicBezTo>
                <a:cubicBezTo>
                  <a:pt x="84742" y="28618"/>
                  <a:pt x="84742" y="28618"/>
                  <a:pt x="84742" y="28618"/>
                </a:cubicBezTo>
                <a:cubicBezTo>
                  <a:pt x="81601" y="33048"/>
                  <a:pt x="81601" y="33048"/>
                  <a:pt x="81601" y="33048"/>
                </a:cubicBezTo>
                <a:cubicBezTo>
                  <a:pt x="77757" y="36034"/>
                  <a:pt x="77757" y="36034"/>
                  <a:pt x="77757" y="36034"/>
                </a:cubicBezTo>
                <a:cubicBezTo>
                  <a:pt x="75577" y="34790"/>
                  <a:pt x="75577" y="34790"/>
                  <a:pt x="75577" y="34790"/>
                </a:cubicBezTo>
                <a:cubicBezTo>
                  <a:pt x="74283" y="37279"/>
                  <a:pt x="74283" y="37279"/>
                  <a:pt x="74283" y="37279"/>
                </a:cubicBezTo>
                <a:cubicBezTo>
                  <a:pt x="75207" y="39717"/>
                  <a:pt x="75207" y="39717"/>
                  <a:pt x="75207" y="39717"/>
                </a:cubicBezTo>
                <a:cubicBezTo>
                  <a:pt x="70625" y="44645"/>
                  <a:pt x="70625" y="44645"/>
                  <a:pt x="70625" y="44645"/>
                </a:cubicBezTo>
                <a:cubicBezTo>
                  <a:pt x="66596" y="44396"/>
                  <a:pt x="66596" y="44396"/>
                  <a:pt x="66596" y="44396"/>
                </a:cubicBezTo>
                <a:cubicBezTo>
                  <a:pt x="60720" y="48079"/>
                  <a:pt x="60720" y="48079"/>
                  <a:pt x="60720" y="48079"/>
                </a:cubicBezTo>
                <a:lnTo>
                  <a:pt x="60720" y="48079"/>
                </a:lnTo>
                <a:cubicBezTo>
                  <a:pt x="52663" y="42654"/>
                  <a:pt x="52663" y="42654"/>
                  <a:pt x="52663" y="42654"/>
                </a:cubicBezTo>
                <a:cubicBezTo>
                  <a:pt x="45124" y="43649"/>
                  <a:pt x="45124" y="43649"/>
                  <a:pt x="45124" y="43649"/>
                </a:cubicBezTo>
                <a:cubicBezTo>
                  <a:pt x="42389" y="37279"/>
                  <a:pt x="42389" y="37279"/>
                  <a:pt x="42389" y="37279"/>
                </a:cubicBezTo>
                <a:cubicBezTo>
                  <a:pt x="33187" y="33795"/>
                  <a:pt x="33187" y="33795"/>
                  <a:pt x="33187" y="33795"/>
                </a:cubicBezTo>
                <a:cubicBezTo>
                  <a:pt x="33741" y="30858"/>
                  <a:pt x="33741" y="30858"/>
                  <a:pt x="33741" y="30858"/>
                </a:cubicBezTo>
                <a:cubicBezTo>
                  <a:pt x="32115" y="24189"/>
                  <a:pt x="32115" y="24189"/>
                  <a:pt x="32115" y="24189"/>
                </a:cubicBezTo>
                <a:cubicBezTo>
                  <a:pt x="30822" y="23442"/>
                  <a:pt x="30822" y="23442"/>
                  <a:pt x="30822" y="23442"/>
                </a:cubicBezTo>
                <a:cubicBezTo>
                  <a:pt x="30267" y="24189"/>
                  <a:pt x="30267" y="24189"/>
                  <a:pt x="30267" y="24189"/>
                </a:cubicBezTo>
                <a:cubicBezTo>
                  <a:pt x="27902" y="19510"/>
                  <a:pt x="27902" y="19510"/>
                  <a:pt x="27902" y="19510"/>
                </a:cubicBezTo>
                <a:cubicBezTo>
                  <a:pt x="26239" y="19709"/>
                  <a:pt x="26239" y="19709"/>
                  <a:pt x="26239" y="19709"/>
                </a:cubicBezTo>
                <a:cubicBezTo>
                  <a:pt x="25315" y="21949"/>
                  <a:pt x="25315" y="21949"/>
                  <a:pt x="25315" y="21949"/>
                </a:cubicBezTo>
                <a:cubicBezTo>
                  <a:pt x="24022" y="21949"/>
                  <a:pt x="24022" y="21949"/>
                  <a:pt x="24022" y="21949"/>
                </a:cubicBezTo>
                <a:cubicBezTo>
                  <a:pt x="23504" y="26876"/>
                  <a:pt x="23504" y="26876"/>
                  <a:pt x="23504" y="26876"/>
                </a:cubicBezTo>
                <a:cubicBezTo>
                  <a:pt x="18367" y="26379"/>
                  <a:pt x="18367" y="26379"/>
                  <a:pt x="18367" y="26379"/>
                </a:cubicBezTo>
                <a:cubicBezTo>
                  <a:pt x="17074" y="34292"/>
                  <a:pt x="17074" y="34292"/>
                  <a:pt x="17074" y="34292"/>
                </a:cubicBezTo>
                <a:cubicBezTo>
                  <a:pt x="12676" y="35039"/>
                  <a:pt x="12676" y="35039"/>
                  <a:pt x="12676" y="35039"/>
                </a:cubicBezTo>
                <a:cubicBezTo>
                  <a:pt x="14117" y="41161"/>
                  <a:pt x="14117" y="41161"/>
                  <a:pt x="14117" y="41161"/>
                </a:cubicBezTo>
                <a:cubicBezTo>
                  <a:pt x="13230" y="44396"/>
                  <a:pt x="13230" y="44396"/>
                  <a:pt x="13230" y="44396"/>
                </a:cubicBezTo>
                <a:cubicBezTo>
                  <a:pt x="13415" y="44645"/>
                  <a:pt x="13415" y="44645"/>
                  <a:pt x="13415" y="44645"/>
                </a:cubicBezTo>
                <a:cubicBezTo>
                  <a:pt x="9534" y="47581"/>
                  <a:pt x="9534" y="47581"/>
                  <a:pt x="9534" y="47581"/>
                </a:cubicBezTo>
                <a:cubicBezTo>
                  <a:pt x="8463" y="49821"/>
                  <a:pt x="8463" y="49821"/>
                  <a:pt x="8463" y="49821"/>
                </a:cubicBezTo>
                <a:cubicBezTo>
                  <a:pt x="6430" y="49821"/>
                  <a:pt x="6430" y="49821"/>
                  <a:pt x="6430" y="49821"/>
                </a:cubicBezTo>
                <a:cubicBezTo>
                  <a:pt x="5137" y="52061"/>
                  <a:pt x="5137" y="52061"/>
                  <a:pt x="5137" y="52061"/>
                </a:cubicBezTo>
                <a:cubicBezTo>
                  <a:pt x="3510" y="51065"/>
                  <a:pt x="3510" y="51065"/>
                  <a:pt x="3510" y="51065"/>
                </a:cubicBezTo>
                <a:cubicBezTo>
                  <a:pt x="739" y="52758"/>
                  <a:pt x="739" y="52758"/>
                  <a:pt x="739" y="52758"/>
                </a:cubicBezTo>
                <a:cubicBezTo>
                  <a:pt x="184" y="55246"/>
                  <a:pt x="184" y="55246"/>
                  <a:pt x="184" y="55246"/>
                </a:cubicBezTo>
                <a:cubicBezTo>
                  <a:pt x="0" y="55246"/>
                  <a:pt x="0" y="55246"/>
                  <a:pt x="0" y="55246"/>
                </a:cubicBezTo>
                <a:cubicBezTo>
                  <a:pt x="184" y="57984"/>
                  <a:pt x="184" y="57984"/>
                  <a:pt x="184" y="57984"/>
                </a:cubicBezTo>
                <a:cubicBezTo>
                  <a:pt x="2217" y="57735"/>
                  <a:pt x="2217" y="57735"/>
                  <a:pt x="2217" y="57735"/>
                </a:cubicBezTo>
                <a:cubicBezTo>
                  <a:pt x="2771" y="61667"/>
                  <a:pt x="2771" y="61667"/>
                  <a:pt x="2771" y="61667"/>
                </a:cubicBezTo>
                <a:cubicBezTo>
                  <a:pt x="2956" y="61667"/>
                  <a:pt x="2956" y="61667"/>
                  <a:pt x="2956" y="61667"/>
                </a:cubicBezTo>
                <a:cubicBezTo>
                  <a:pt x="2032" y="63160"/>
                  <a:pt x="2032" y="63160"/>
                  <a:pt x="2032" y="63160"/>
                </a:cubicBezTo>
                <a:cubicBezTo>
                  <a:pt x="4767" y="63658"/>
                  <a:pt x="4767" y="63658"/>
                  <a:pt x="4767" y="63658"/>
                </a:cubicBezTo>
                <a:cubicBezTo>
                  <a:pt x="4767" y="66345"/>
                  <a:pt x="4767" y="66345"/>
                  <a:pt x="4767" y="66345"/>
                </a:cubicBezTo>
                <a:cubicBezTo>
                  <a:pt x="7539" y="67590"/>
                  <a:pt x="7539" y="67590"/>
                  <a:pt x="7539" y="67590"/>
                </a:cubicBezTo>
                <a:lnTo>
                  <a:pt x="7539" y="67590"/>
                </a:lnTo>
                <a:cubicBezTo>
                  <a:pt x="8647" y="67839"/>
                  <a:pt x="8647" y="67839"/>
                  <a:pt x="8647" y="67839"/>
                </a:cubicBezTo>
                <a:cubicBezTo>
                  <a:pt x="11013" y="66097"/>
                  <a:pt x="11013" y="66097"/>
                  <a:pt x="11013" y="66097"/>
                </a:cubicBezTo>
                <a:cubicBezTo>
                  <a:pt x="13600" y="68336"/>
                  <a:pt x="13600" y="68336"/>
                  <a:pt x="13600" y="68336"/>
                </a:cubicBezTo>
                <a:cubicBezTo>
                  <a:pt x="10643" y="73761"/>
                  <a:pt x="10643" y="73761"/>
                  <a:pt x="10643" y="73761"/>
                </a:cubicBezTo>
                <a:cubicBezTo>
                  <a:pt x="11382" y="76748"/>
                  <a:pt x="11382" y="76748"/>
                  <a:pt x="11382" y="76748"/>
                </a:cubicBezTo>
                <a:cubicBezTo>
                  <a:pt x="10089" y="78440"/>
                  <a:pt x="10089" y="78440"/>
                  <a:pt x="10089" y="78440"/>
                </a:cubicBezTo>
                <a:cubicBezTo>
                  <a:pt x="10643" y="81924"/>
                  <a:pt x="10643" y="81924"/>
                  <a:pt x="10643" y="81924"/>
                </a:cubicBezTo>
                <a:cubicBezTo>
                  <a:pt x="14487" y="84413"/>
                  <a:pt x="14487" y="84413"/>
                  <a:pt x="14487" y="84413"/>
                </a:cubicBezTo>
                <a:cubicBezTo>
                  <a:pt x="14302" y="84861"/>
                  <a:pt x="14302" y="84861"/>
                  <a:pt x="14302" y="84861"/>
                </a:cubicBezTo>
                <a:cubicBezTo>
                  <a:pt x="14856" y="85109"/>
                  <a:pt x="14856" y="85109"/>
                  <a:pt x="14856" y="85109"/>
                </a:cubicBezTo>
                <a:cubicBezTo>
                  <a:pt x="15226" y="84114"/>
                  <a:pt x="15226" y="84114"/>
                  <a:pt x="15226" y="84114"/>
                </a:cubicBezTo>
                <a:cubicBezTo>
                  <a:pt x="18552" y="86105"/>
                  <a:pt x="18552" y="86105"/>
                  <a:pt x="18552" y="86105"/>
                </a:cubicBezTo>
                <a:cubicBezTo>
                  <a:pt x="19439" y="88096"/>
                  <a:pt x="19439" y="88096"/>
                  <a:pt x="19439" y="88096"/>
                </a:cubicBezTo>
                <a:cubicBezTo>
                  <a:pt x="20917" y="87100"/>
                  <a:pt x="20917" y="87100"/>
                  <a:pt x="20917" y="87100"/>
                </a:cubicBezTo>
                <a:cubicBezTo>
                  <a:pt x="20917" y="89340"/>
                  <a:pt x="20917" y="89340"/>
                  <a:pt x="20917" y="89340"/>
                </a:cubicBezTo>
                <a:cubicBezTo>
                  <a:pt x="25130" y="91530"/>
                  <a:pt x="25130" y="91530"/>
                  <a:pt x="25130" y="91530"/>
                </a:cubicBezTo>
                <a:cubicBezTo>
                  <a:pt x="28604" y="91281"/>
                  <a:pt x="28604" y="91281"/>
                  <a:pt x="28604" y="91281"/>
                </a:cubicBezTo>
                <a:cubicBezTo>
                  <a:pt x="29344" y="90584"/>
                  <a:pt x="29344" y="90584"/>
                  <a:pt x="29344" y="90584"/>
                </a:cubicBezTo>
                <a:cubicBezTo>
                  <a:pt x="30267" y="94765"/>
                  <a:pt x="30267" y="94765"/>
                  <a:pt x="30267" y="94765"/>
                </a:cubicBezTo>
                <a:cubicBezTo>
                  <a:pt x="36328" y="95263"/>
                  <a:pt x="36328" y="95263"/>
                  <a:pt x="36328" y="95263"/>
                </a:cubicBezTo>
                <a:cubicBezTo>
                  <a:pt x="35589" y="92525"/>
                  <a:pt x="35589" y="92525"/>
                  <a:pt x="35589" y="92525"/>
                </a:cubicBezTo>
                <a:cubicBezTo>
                  <a:pt x="41096" y="86851"/>
                  <a:pt x="41096" y="86851"/>
                  <a:pt x="41096" y="86851"/>
                </a:cubicBezTo>
                <a:cubicBezTo>
                  <a:pt x="42389" y="87598"/>
                  <a:pt x="42389" y="87598"/>
                  <a:pt x="42389" y="87598"/>
                </a:cubicBezTo>
                <a:cubicBezTo>
                  <a:pt x="43831" y="86603"/>
                  <a:pt x="43831" y="86603"/>
                  <a:pt x="43831" y="86603"/>
                </a:cubicBezTo>
                <a:cubicBezTo>
                  <a:pt x="44755" y="90087"/>
                  <a:pt x="44755" y="90087"/>
                  <a:pt x="44755" y="90087"/>
                </a:cubicBezTo>
                <a:cubicBezTo>
                  <a:pt x="46787" y="90584"/>
                  <a:pt x="46787" y="90584"/>
                  <a:pt x="46787" y="90584"/>
                </a:cubicBezTo>
                <a:cubicBezTo>
                  <a:pt x="47342" y="90335"/>
                  <a:pt x="47342" y="90335"/>
                  <a:pt x="47342" y="90335"/>
                </a:cubicBezTo>
                <a:cubicBezTo>
                  <a:pt x="49337" y="93770"/>
                  <a:pt x="49337" y="93770"/>
                  <a:pt x="49337" y="93770"/>
                </a:cubicBezTo>
                <a:cubicBezTo>
                  <a:pt x="48968" y="98199"/>
                  <a:pt x="48968" y="98199"/>
                  <a:pt x="48968" y="98199"/>
                </a:cubicBezTo>
                <a:lnTo>
                  <a:pt x="48968" y="98199"/>
                </a:lnTo>
                <a:cubicBezTo>
                  <a:pt x="47157" y="101435"/>
                  <a:pt x="47157" y="101435"/>
                  <a:pt x="47157" y="101435"/>
                </a:cubicBezTo>
                <a:cubicBezTo>
                  <a:pt x="47526" y="103625"/>
                  <a:pt x="47526" y="103625"/>
                  <a:pt x="47526" y="103625"/>
                </a:cubicBezTo>
                <a:cubicBezTo>
                  <a:pt x="49522" y="102679"/>
                  <a:pt x="49522" y="102679"/>
                  <a:pt x="49522" y="102679"/>
                </a:cubicBezTo>
                <a:cubicBezTo>
                  <a:pt x="50631" y="106113"/>
                  <a:pt x="50631" y="106113"/>
                  <a:pt x="50631" y="106113"/>
                </a:cubicBezTo>
                <a:cubicBezTo>
                  <a:pt x="50261" y="108353"/>
                  <a:pt x="50261" y="108353"/>
                  <a:pt x="50261" y="108353"/>
                </a:cubicBezTo>
                <a:cubicBezTo>
                  <a:pt x="51740" y="109597"/>
                  <a:pt x="51740" y="109597"/>
                  <a:pt x="51740" y="109597"/>
                </a:cubicBezTo>
                <a:cubicBezTo>
                  <a:pt x="53550" y="109348"/>
                  <a:pt x="53550" y="109348"/>
                  <a:pt x="53550" y="109348"/>
                </a:cubicBezTo>
                <a:cubicBezTo>
                  <a:pt x="53735" y="109597"/>
                  <a:pt x="53735" y="109597"/>
                  <a:pt x="53735" y="109597"/>
                </a:cubicBezTo>
                <a:cubicBezTo>
                  <a:pt x="54290" y="110792"/>
                  <a:pt x="54290" y="110792"/>
                  <a:pt x="54290" y="110792"/>
                </a:cubicBezTo>
                <a:cubicBezTo>
                  <a:pt x="54844" y="110792"/>
                  <a:pt x="54844" y="110792"/>
                  <a:pt x="54844" y="110792"/>
                </a:cubicBezTo>
                <a:cubicBezTo>
                  <a:pt x="54659" y="107357"/>
                  <a:pt x="54659" y="107357"/>
                  <a:pt x="54659" y="107357"/>
                </a:cubicBezTo>
                <a:cubicBezTo>
                  <a:pt x="60535" y="106611"/>
                  <a:pt x="60535" y="106611"/>
                  <a:pt x="60535" y="106611"/>
                </a:cubicBezTo>
                <a:cubicBezTo>
                  <a:pt x="61644" y="105118"/>
                  <a:pt x="61644" y="105118"/>
                  <a:pt x="61644" y="105118"/>
                </a:cubicBezTo>
                <a:cubicBezTo>
                  <a:pt x="63270" y="106860"/>
                  <a:pt x="63270" y="106860"/>
                  <a:pt x="63270" y="106860"/>
                </a:cubicBezTo>
                <a:cubicBezTo>
                  <a:pt x="64748" y="106860"/>
                  <a:pt x="64748" y="106860"/>
                  <a:pt x="64748" y="106860"/>
                </a:cubicBezTo>
                <a:cubicBezTo>
                  <a:pt x="64748" y="109099"/>
                  <a:pt x="64748" y="109099"/>
                  <a:pt x="64748" y="109099"/>
                </a:cubicBezTo>
                <a:cubicBezTo>
                  <a:pt x="65672" y="109796"/>
                  <a:pt x="65672" y="109796"/>
                  <a:pt x="65672" y="109796"/>
                </a:cubicBezTo>
                <a:cubicBezTo>
                  <a:pt x="66929" y="110294"/>
                  <a:pt x="66929" y="110294"/>
                  <a:pt x="66929" y="110294"/>
                </a:cubicBezTo>
                <a:cubicBezTo>
                  <a:pt x="68407" y="109796"/>
                  <a:pt x="68407" y="109796"/>
                  <a:pt x="68407" y="109796"/>
                </a:cubicBezTo>
                <a:cubicBezTo>
                  <a:pt x="69516" y="110543"/>
                  <a:pt x="69516" y="110543"/>
                  <a:pt x="69516" y="110543"/>
                </a:cubicBezTo>
                <a:cubicBezTo>
                  <a:pt x="70625" y="110095"/>
                  <a:pt x="70625" y="110095"/>
                  <a:pt x="70625" y="110095"/>
                </a:cubicBezTo>
                <a:lnTo>
                  <a:pt x="70255" y="112036"/>
                </a:lnTo>
                <a:close/>
                <a:moveTo>
                  <a:pt x="90619" y="104620"/>
                </a:moveTo>
                <a:lnTo>
                  <a:pt x="90619" y="104620"/>
                </a:lnTo>
                <a:cubicBezTo>
                  <a:pt x="92245" y="108851"/>
                  <a:pt x="92245" y="108851"/>
                  <a:pt x="92245" y="108851"/>
                </a:cubicBezTo>
                <a:cubicBezTo>
                  <a:pt x="92429" y="108602"/>
                  <a:pt x="92799" y="107855"/>
                  <a:pt x="93353" y="106611"/>
                </a:cubicBezTo>
                <a:cubicBezTo>
                  <a:pt x="94462" y="100688"/>
                  <a:pt x="94462" y="100688"/>
                  <a:pt x="94462" y="100688"/>
                </a:cubicBezTo>
                <a:cubicBezTo>
                  <a:pt x="93908" y="99941"/>
                  <a:pt x="93908" y="99941"/>
                  <a:pt x="93908" y="99941"/>
                </a:cubicBezTo>
                <a:lnTo>
                  <a:pt x="90619" y="10462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37"/>
          <p:cNvSpPr/>
          <p:nvPr/>
        </p:nvSpPr>
        <p:spPr>
          <a:xfrm>
            <a:off x="5760707" y="3248021"/>
            <a:ext cx="130800" cy="291900"/>
          </a:xfrm>
          <a:custGeom>
            <a:rect b="b" l="l" r="r" t="t"/>
            <a:pathLst>
              <a:path extrusionOk="0" h="120000" w="120000">
                <a:moveTo>
                  <a:pt x="84551" y="119296"/>
                </a:moveTo>
                <a:lnTo>
                  <a:pt x="85864" y="119882"/>
                </a:lnTo>
                <a:lnTo>
                  <a:pt x="91115" y="115777"/>
                </a:lnTo>
                <a:lnTo>
                  <a:pt x="101619" y="110498"/>
                </a:lnTo>
                <a:lnTo>
                  <a:pt x="101619" y="110498"/>
                </a:lnTo>
                <a:lnTo>
                  <a:pt x="80612" y="90205"/>
                </a:lnTo>
                <a:lnTo>
                  <a:pt x="88490" y="81994"/>
                </a:lnTo>
                <a:lnTo>
                  <a:pt x="72997" y="68035"/>
                </a:lnTo>
                <a:lnTo>
                  <a:pt x="76936" y="59354"/>
                </a:lnTo>
                <a:lnTo>
                  <a:pt x="91115" y="58181"/>
                </a:lnTo>
                <a:lnTo>
                  <a:pt x="119737" y="44809"/>
                </a:lnTo>
                <a:lnTo>
                  <a:pt x="108183" y="45982"/>
                </a:lnTo>
                <a:lnTo>
                  <a:pt x="96367" y="41876"/>
                </a:lnTo>
                <a:lnTo>
                  <a:pt x="98993" y="36598"/>
                </a:lnTo>
                <a:lnTo>
                  <a:pt x="92428" y="29677"/>
                </a:lnTo>
                <a:lnTo>
                  <a:pt x="76936" y="31319"/>
                </a:lnTo>
                <a:lnTo>
                  <a:pt x="74310" y="25571"/>
                </a:lnTo>
                <a:lnTo>
                  <a:pt x="87177" y="17360"/>
                </a:lnTo>
                <a:lnTo>
                  <a:pt x="89803" y="7507"/>
                </a:lnTo>
                <a:lnTo>
                  <a:pt x="76936" y="0"/>
                </a:lnTo>
                <a:lnTo>
                  <a:pt x="72997" y="469"/>
                </a:lnTo>
                <a:lnTo>
                  <a:pt x="62494" y="7507"/>
                </a:lnTo>
                <a:lnTo>
                  <a:pt x="39124" y="15718"/>
                </a:lnTo>
                <a:lnTo>
                  <a:pt x="23369" y="30733"/>
                </a:lnTo>
                <a:lnTo>
                  <a:pt x="15492" y="31319"/>
                </a:lnTo>
                <a:lnTo>
                  <a:pt x="9190" y="41876"/>
                </a:lnTo>
                <a:lnTo>
                  <a:pt x="9190" y="43636"/>
                </a:lnTo>
                <a:lnTo>
                  <a:pt x="9190" y="43636"/>
                </a:lnTo>
                <a:lnTo>
                  <a:pt x="0" y="49970"/>
                </a:lnTo>
                <a:lnTo>
                  <a:pt x="20743" y="58768"/>
                </a:lnTo>
                <a:lnTo>
                  <a:pt x="19431" y="63343"/>
                </a:lnTo>
                <a:lnTo>
                  <a:pt x="23369" y="62756"/>
                </a:lnTo>
                <a:lnTo>
                  <a:pt x="31247" y="72140"/>
                </a:lnTo>
                <a:lnTo>
                  <a:pt x="31247" y="72140"/>
                </a:lnTo>
                <a:lnTo>
                  <a:pt x="27308" y="81994"/>
                </a:lnTo>
                <a:lnTo>
                  <a:pt x="40437" y="83167"/>
                </a:lnTo>
                <a:lnTo>
                  <a:pt x="58555" y="78475"/>
                </a:lnTo>
                <a:lnTo>
                  <a:pt x="59868" y="73900"/>
                </a:lnTo>
                <a:lnTo>
                  <a:pt x="75623" y="80234"/>
                </a:lnTo>
                <a:lnTo>
                  <a:pt x="75623" y="80234"/>
                </a:lnTo>
                <a:lnTo>
                  <a:pt x="75623" y="88445"/>
                </a:lnTo>
                <a:lnTo>
                  <a:pt x="89803" y="107096"/>
                </a:lnTo>
                <a:lnTo>
                  <a:pt x="84551" y="11929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37"/>
          <p:cNvSpPr/>
          <p:nvPr/>
        </p:nvSpPr>
        <p:spPr>
          <a:xfrm>
            <a:off x="5709087" y="3248021"/>
            <a:ext cx="50400" cy="27600"/>
          </a:xfrm>
          <a:custGeom>
            <a:rect b="b" l="l" r="r" t="t"/>
            <a:pathLst>
              <a:path extrusionOk="0" h="120000" w="120000">
                <a:moveTo>
                  <a:pt x="6857" y="106105"/>
                </a:moveTo>
                <a:lnTo>
                  <a:pt x="119314" y="118736"/>
                </a:lnTo>
                <a:lnTo>
                  <a:pt x="105599" y="49263"/>
                </a:lnTo>
                <a:lnTo>
                  <a:pt x="112457" y="36631"/>
                </a:lnTo>
                <a:lnTo>
                  <a:pt x="58285" y="24000"/>
                </a:lnTo>
                <a:lnTo>
                  <a:pt x="37714" y="0"/>
                </a:lnTo>
                <a:lnTo>
                  <a:pt x="0" y="68210"/>
                </a:lnTo>
                <a:lnTo>
                  <a:pt x="6857" y="10610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37"/>
          <p:cNvSpPr/>
          <p:nvPr/>
        </p:nvSpPr>
        <p:spPr>
          <a:xfrm>
            <a:off x="5576888" y="3214038"/>
            <a:ext cx="119700" cy="65400"/>
          </a:xfrm>
          <a:custGeom>
            <a:rect b="b" l="l" r="r" t="t"/>
            <a:pathLst>
              <a:path extrusionOk="0" h="120000" w="120000">
                <a:moveTo>
                  <a:pt x="75502" y="109043"/>
                </a:moveTo>
                <a:lnTo>
                  <a:pt x="113971" y="119478"/>
                </a:lnTo>
                <a:lnTo>
                  <a:pt x="116842" y="77739"/>
                </a:lnTo>
                <a:lnTo>
                  <a:pt x="119712" y="75130"/>
                </a:lnTo>
                <a:lnTo>
                  <a:pt x="95311" y="77739"/>
                </a:lnTo>
                <a:lnTo>
                  <a:pt x="95311" y="75130"/>
                </a:lnTo>
                <a:lnTo>
                  <a:pt x="61148" y="52173"/>
                </a:lnTo>
                <a:lnTo>
                  <a:pt x="61148" y="31304"/>
                </a:lnTo>
                <a:lnTo>
                  <a:pt x="51100" y="41739"/>
                </a:lnTo>
                <a:lnTo>
                  <a:pt x="42775" y="15652"/>
                </a:lnTo>
                <a:lnTo>
                  <a:pt x="19808" y="0"/>
                </a:lnTo>
                <a:lnTo>
                  <a:pt x="15502" y="10434"/>
                </a:lnTo>
                <a:lnTo>
                  <a:pt x="11196" y="2608"/>
                </a:lnTo>
                <a:lnTo>
                  <a:pt x="0" y="46956"/>
                </a:lnTo>
                <a:lnTo>
                  <a:pt x="42775" y="96000"/>
                </a:lnTo>
                <a:lnTo>
                  <a:pt x="65454" y="96000"/>
                </a:lnTo>
                <a:lnTo>
                  <a:pt x="75502" y="10904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37"/>
          <p:cNvSpPr/>
          <p:nvPr/>
        </p:nvSpPr>
        <p:spPr>
          <a:xfrm>
            <a:off x="5697756" y="3279487"/>
            <a:ext cx="70500" cy="90600"/>
          </a:xfrm>
          <a:custGeom>
            <a:rect b="b" l="l" r="r" t="t"/>
            <a:pathLst>
              <a:path extrusionOk="0" h="120000" w="120000">
                <a:moveTo>
                  <a:pt x="102650" y="117735"/>
                </a:moveTo>
                <a:lnTo>
                  <a:pt x="102650" y="119622"/>
                </a:lnTo>
                <a:lnTo>
                  <a:pt x="119518" y="99245"/>
                </a:lnTo>
                <a:lnTo>
                  <a:pt x="119518" y="95471"/>
                </a:lnTo>
                <a:lnTo>
                  <a:pt x="95421" y="65283"/>
                </a:lnTo>
                <a:lnTo>
                  <a:pt x="83373" y="74716"/>
                </a:lnTo>
                <a:lnTo>
                  <a:pt x="71325" y="63396"/>
                </a:lnTo>
                <a:lnTo>
                  <a:pt x="95421" y="26037"/>
                </a:lnTo>
                <a:lnTo>
                  <a:pt x="42891" y="26037"/>
                </a:lnTo>
                <a:lnTo>
                  <a:pt x="42891" y="26037"/>
                </a:lnTo>
                <a:lnTo>
                  <a:pt x="4337" y="0"/>
                </a:lnTo>
                <a:lnTo>
                  <a:pt x="0" y="14716"/>
                </a:lnTo>
                <a:lnTo>
                  <a:pt x="18795" y="106792"/>
                </a:lnTo>
                <a:lnTo>
                  <a:pt x="52530" y="103018"/>
                </a:lnTo>
                <a:lnTo>
                  <a:pt x="64578" y="78490"/>
                </a:lnTo>
                <a:lnTo>
                  <a:pt x="85783" y="84150"/>
                </a:lnTo>
                <a:lnTo>
                  <a:pt x="102650" y="11773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7"/>
          <p:cNvSpPr/>
          <p:nvPr/>
        </p:nvSpPr>
        <p:spPr>
          <a:xfrm>
            <a:off x="5569334" y="3546319"/>
            <a:ext cx="30300" cy="59100"/>
          </a:xfrm>
          <a:custGeom>
            <a:rect b="b" l="l" r="r" t="t"/>
            <a:pathLst>
              <a:path extrusionOk="0" h="120000" w="120000">
                <a:moveTo>
                  <a:pt x="17142" y="105071"/>
                </a:moveTo>
                <a:lnTo>
                  <a:pt x="51428" y="119425"/>
                </a:lnTo>
                <a:lnTo>
                  <a:pt x="73142" y="113684"/>
                </a:lnTo>
                <a:lnTo>
                  <a:pt x="118857" y="90717"/>
                </a:lnTo>
                <a:lnTo>
                  <a:pt x="118857" y="65454"/>
                </a:lnTo>
                <a:lnTo>
                  <a:pt x="113142" y="65454"/>
                </a:lnTo>
                <a:lnTo>
                  <a:pt x="90285" y="39617"/>
                </a:lnTo>
                <a:lnTo>
                  <a:pt x="67428" y="25263"/>
                </a:lnTo>
                <a:lnTo>
                  <a:pt x="67428" y="19521"/>
                </a:lnTo>
                <a:lnTo>
                  <a:pt x="34285" y="2296"/>
                </a:lnTo>
                <a:lnTo>
                  <a:pt x="17142" y="0"/>
                </a:lnTo>
                <a:lnTo>
                  <a:pt x="17142" y="2296"/>
                </a:lnTo>
                <a:lnTo>
                  <a:pt x="28571" y="13779"/>
                </a:lnTo>
                <a:lnTo>
                  <a:pt x="5714" y="53971"/>
                </a:lnTo>
                <a:lnTo>
                  <a:pt x="0" y="53971"/>
                </a:lnTo>
                <a:lnTo>
                  <a:pt x="17142" y="1050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7"/>
          <p:cNvSpPr/>
          <p:nvPr/>
        </p:nvSpPr>
        <p:spPr>
          <a:xfrm>
            <a:off x="5393070" y="3108312"/>
            <a:ext cx="445500" cy="463200"/>
          </a:xfrm>
          <a:custGeom>
            <a:rect b="b" l="l" r="r" t="t"/>
            <a:pathLst>
              <a:path extrusionOk="0" h="120000" w="120000">
                <a:moveTo>
                  <a:pt x="34329" y="116231"/>
                </a:moveTo>
                <a:lnTo>
                  <a:pt x="38178" y="119926"/>
                </a:lnTo>
                <a:lnTo>
                  <a:pt x="40487" y="118448"/>
                </a:lnTo>
                <a:lnTo>
                  <a:pt x="40487" y="116600"/>
                </a:lnTo>
                <a:lnTo>
                  <a:pt x="43104" y="115123"/>
                </a:lnTo>
                <a:lnTo>
                  <a:pt x="45798" y="111133"/>
                </a:lnTo>
                <a:lnTo>
                  <a:pt x="46953" y="111133"/>
                </a:lnTo>
                <a:lnTo>
                  <a:pt x="47338" y="104852"/>
                </a:lnTo>
                <a:lnTo>
                  <a:pt x="49647" y="99753"/>
                </a:lnTo>
                <a:lnTo>
                  <a:pt x="48107" y="91330"/>
                </a:lnTo>
                <a:lnTo>
                  <a:pt x="50801" y="89113"/>
                </a:lnTo>
                <a:lnTo>
                  <a:pt x="51879" y="89482"/>
                </a:lnTo>
                <a:lnTo>
                  <a:pt x="53418" y="87266"/>
                </a:lnTo>
                <a:lnTo>
                  <a:pt x="57652" y="86157"/>
                </a:lnTo>
                <a:lnTo>
                  <a:pt x="57652" y="84679"/>
                </a:lnTo>
                <a:lnTo>
                  <a:pt x="68351" y="74778"/>
                </a:lnTo>
                <a:lnTo>
                  <a:pt x="74047" y="72635"/>
                </a:lnTo>
                <a:lnTo>
                  <a:pt x="77126" y="68571"/>
                </a:lnTo>
                <a:lnTo>
                  <a:pt x="76356" y="65985"/>
                </a:lnTo>
                <a:lnTo>
                  <a:pt x="80205" y="64950"/>
                </a:lnTo>
                <a:lnTo>
                  <a:pt x="81744" y="62364"/>
                </a:lnTo>
                <a:lnTo>
                  <a:pt x="82822" y="65615"/>
                </a:lnTo>
                <a:lnTo>
                  <a:pt x="84746" y="65246"/>
                </a:lnTo>
                <a:lnTo>
                  <a:pt x="81744" y="46921"/>
                </a:lnTo>
                <a:lnTo>
                  <a:pt x="82437" y="43300"/>
                </a:lnTo>
                <a:lnTo>
                  <a:pt x="88980" y="48768"/>
                </a:lnTo>
                <a:lnTo>
                  <a:pt x="97754" y="48768"/>
                </a:lnTo>
                <a:lnTo>
                  <a:pt x="94291" y="56453"/>
                </a:lnTo>
                <a:lnTo>
                  <a:pt x="95445" y="57931"/>
                </a:lnTo>
                <a:lnTo>
                  <a:pt x="97370" y="56083"/>
                </a:lnTo>
                <a:lnTo>
                  <a:pt x="101218" y="61995"/>
                </a:lnTo>
                <a:lnTo>
                  <a:pt x="103066" y="55344"/>
                </a:lnTo>
                <a:lnTo>
                  <a:pt x="105760" y="55049"/>
                </a:lnTo>
                <a:lnTo>
                  <a:pt x="109993" y="45443"/>
                </a:lnTo>
                <a:lnTo>
                  <a:pt x="116844" y="40344"/>
                </a:lnTo>
                <a:lnTo>
                  <a:pt x="119923" y="36280"/>
                </a:lnTo>
                <a:lnTo>
                  <a:pt x="115689" y="35615"/>
                </a:lnTo>
                <a:lnTo>
                  <a:pt x="113765" y="30812"/>
                </a:lnTo>
                <a:lnTo>
                  <a:pt x="111148" y="32290"/>
                </a:lnTo>
                <a:lnTo>
                  <a:pt x="108454" y="31182"/>
                </a:lnTo>
                <a:lnTo>
                  <a:pt x="97370" y="38866"/>
                </a:lnTo>
                <a:lnTo>
                  <a:pt x="98909" y="43300"/>
                </a:lnTo>
                <a:lnTo>
                  <a:pt x="85516" y="42561"/>
                </a:lnTo>
                <a:lnTo>
                  <a:pt x="83592" y="36650"/>
                </a:lnTo>
                <a:lnTo>
                  <a:pt x="81359" y="38497"/>
                </a:lnTo>
                <a:lnTo>
                  <a:pt x="80205" y="44408"/>
                </a:lnTo>
                <a:lnTo>
                  <a:pt x="69506" y="42931"/>
                </a:lnTo>
                <a:lnTo>
                  <a:pt x="67196" y="41083"/>
                </a:lnTo>
                <a:lnTo>
                  <a:pt x="61116" y="41083"/>
                </a:lnTo>
                <a:lnTo>
                  <a:pt x="48877" y="34137"/>
                </a:lnTo>
                <a:lnTo>
                  <a:pt x="52649" y="26822"/>
                </a:lnTo>
                <a:lnTo>
                  <a:pt x="44644" y="23128"/>
                </a:lnTo>
                <a:lnTo>
                  <a:pt x="43489" y="17955"/>
                </a:lnTo>
                <a:lnTo>
                  <a:pt x="46183" y="15073"/>
                </a:lnTo>
                <a:lnTo>
                  <a:pt x="44259" y="11009"/>
                </a:lnTo>
                <a:lnTo>
                  <a:pt x="50416" y="2955"/>
                </a:lnTo>
                <a:lnTo>
                  <a:pt x="45798" y="0"/>
                </a:lnTo>
                <a:lnTo>
                  <a:pt x="40872" y="2955"/>
                </a:lnTo>
                <a:lnTo>
                  <a:pt x="38948" y="2216"/>
                </a:lnTo>
                <a:lnTo>
                  <a:pt x="29788" y="7315"/>
                </a:lnTo>
                <a:lnTo>
                  <a:pt x="29403" y="7315"/>
                </a:lnTo>
                <a:lnTo>
                  <a:pt x="24015" y="5911"/>
                </a:lnTo>
                <a:lnTo>
                  <a:pt x="24015" y="13596"/>
                </a:lnTo>
                <a:lnTo>
                  <a:pt x="29403" y="17216"/>
                </a:lnTo>
                <a:lnTo>
                  <a:pt x="27479" y="22758"/>
                </a:lnTo>
                <a:lnTo>
                  <a:pt x="14855" y="37758"/>
                </a:lnTo>
                <a:lnTo>
                  <a:pt x="9159" y="36650"/>
                </a:lnTo>
                <a:lnTo>
                  <a:pt x="5695" y="41822"/>
                </a:lnTo>
                <a:lnTo>
                  <a:pt x="12546" y="53571"/>
                </a:lnTo>
                <a:lnTo>
                  <a:pt x="3001" y="53571"/>
                </a:lnTo>
                <a:lnTo>
                  <a:pt x="0" y="56083"/>
                </a:lnTo>
                <a:lnTo>
                  <a:pt x="384" y="56083"/>
                </a:lnTo>
                <a:lnTo>
                  <a:pt x="3001" y="59778"/>
                </a:lnTo>
                <a:lnTo>
                  <a:pt x="6465" y="59408"/>
                </a:lnTo>
                <a:lnTo>
                  <a:pt x="9544" y="57931"/>
                </a:lnTo>
                <a:lnTo>
                  <a:pt x="7620" y="61256"/>
                </a:lnTo>
                <a:lnTo>
                  <a:pt x="3771" y="61995"/>
                </a:lnTo>
                <a:lnTo>
                  <a:pt x="9544" y="68201"/>
                </a:lnTo>
                <a:lnTo>
                  <a:pt x="14855" y="66724"/>
                </a:lnTo>
                <a:lnTo>
                  <a:pt x="16010" y="63472"/>
                </a:lnTo>
                <a:lnTo>
                  <a:pt x="16010" y="61625"/>
                </a:lnTo>
                <a:lnTo>
                  <a:pt x="20243" y="62364"/>
                </a:lnTo>
                <a:lnTo>
                  <a:pt x="17934" y="63103"/>
                </a:lnTo>
                <a:lnTo>
                  <a:pt x="19089" y="78103"/>
                </a:lnTo>
                <a:lnTo>
                  <a:pt x="21013" y="86527"/>
                </a:lnTo>
                <a:lnTo>
                  <a:pt x="25554" y="93842"/>
                </a:lnTo>
                <a:lnTo>
                  <a:pt x="28248" y="103743"/>
                </a:lnTo>
                <a:lnTo>
                  <a:pt x="31327" y="105960"/>
                </a:lnTo>
                <a:lnTo>
                  <a:pt x="31327" y="105960"/>
                </a:lnTo>
                <a:lnTo>
                  <a:pt x="34329" y="11623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37"/>
          <p:cNvSpPr/>
          <p:nvPr/>
        </p:nvSpPr>
        <p:spPr>
          <a:xfrm>
            <a:off x="5389292" y="3010138"/>
            <a:ext cx="109500" cy="85800"/>
          </a:xfrm>
          <a:custGeom>
            <a:rect b="b" l="l" r="r" t="t"/>
            <a:pathLst>
              <a:path extrusionOk="0" h="120000" w="120000">
                <a:moveTo>
                  <a:pt x="54203" y="69832"/>
                </a:moveTo>
                <a:lnTo>
                  <a:pt x="65169" y="119598"/>
                </a:lnTo>
                <a:lnTo>
                  <a:pt x="96187" y="101538"/>
                </a:lnTo>
                <a:lnTo>
                  <a:pt x="119686" y="101538"/>
                </a:lnTo>
                <a:lnTo>
                  <a:pt x="116553" y="71839"/>
                </a:lnTo>
                <a:lnTo>
                  <a:pt x="97754" y="73846"/>
                </a:lnTo>
                <a:lnTo>
                  <a:pt x="96187" y="49765"/>
                </a:lnTo>
                <a:lnTo>
                  <a:pt x="66736" y="49765"/>
                </a:lnTo>
                <a:lnTo>
                  <a:pt x="65169" y="41739"/>
                </a:lnTo>
                <a:lnTo>
                  <a:pt x="26318" y="41739"/>
                </a:lnTo>
                <a:lnTo>
                  <a:pt x="26318" y="27692"/>
                </a:lnTo>
                <a:lnTo>
                  <a:pt x="49817" y="25685"/>
                </a:lnTo>
                <a:lnTo>
                  <a:pt x="55770" y="22073"/>
                </a:lnTo>
                <a:lnTo>
                  <a:pt x="49817" y="24080"/>
                </a:lnTo>
                <a:lnTo>
                  <a:pt x="46684" y="0"/>
                </a:lnTo>
                <a:lnTo>
                  <a:pt x="29451" y="8026"/>
                </a:lnTo>
                <a:lnTo>
                  <a:pt x="14099" y="41739"/>
                </a:lnTo>
                <a:lnTo>
                  <a:pt x="0" y="45752"/>
                </a:lnTo>
                <a:lnTo>
                  <a:pt x="10966" y="79464"/>
                </a:lnTo>
                <a:lnTo>
                  <a:pt x="1566" y="107558"/>
                </a:lnTo>
                <a:lnTo>
                  <a:pt x="6266" y="109565"/>
                </a:lnTo>
                <a:lnTo>
                  <a:pt x="40417" y="93511"/>
                </a:lnTo>
                <a:lnTo>
                  <a:pt x="54203" y="6983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37"/>
          <p:cNvSpPr/>
          <p:nvPr/>
        </p:nvSpPr>
        <p:spPr>
          <a:xfrm>
            <a:off x="5066980" y="2679115"/>
            <a:ext cx="616800" cy="329700"/>
          </a:xfrm>
          <a:custGeom>
            <a:rect b="b" l="l" r="r" t="t"/>
            <a:pathLst>
              <a:path extrusionOk="0" h="120000" w="120000">
                <a:moveTo>
                  <a:pt x="118555" y="53044"/>
                </a:moveTo>
                <a:lnTo>
                  <a:pt x="118555" y="53044"/>
                </a:lnTo>
                <a:cubicBezTo>
                  <a:pt x="117444" y="54602"/>
                  <a:pt x="117444" y="54602"/>
                  <a:pt x="117444" y="54602"/>
                </a:cubicBezTo>
                <a:cubicBezTo>
                  <a:pt x="109722" y="40692"/>
                  <a:pt x="109722" y="40692"/>
                  <a:pt x="109722" y="40692"/>
                </a:cubicBezTo>
                <a:cubicBezTo>
                  <a:pt x="103666" y="42249"/>
                  <a:pt x="103666" y="42249"/>
                  <a:pt x="103666" y="42249"/>
                </a:cubicBezTo>
                <a:cubicBezTo>
                  <a:pt x="100666" y="38096"/>
                  <a:pt x="100666" y="38096"/>
                  <a:pt x="100666" y="38096"/>
                </a:cubicBezTo>
                <a:cubicBezTo>
                  <a:pt x="99000" y="42768"/>
                  <a:pt x="99000" y="42768"/>
                  <a:pt x="99000" y="42768"/>
                </a:cubicBezTo>
                <a:cubicBezTo>
                  <a:pt x="92666" y="20034"/>
                  <a:pt x="92666" y="20034"/>
                  <a:pt x="92666" y="20034"/>
                </a:cubicBezTo>
                <a:cubicBezTo>
                  <a:pt x="89055" y="14429"/>
                  <a:pt x="89055" y="14429"/>
                  <a:pt x="89055" y="14429"/>
                </a:cubicBezTo>
                <a:cubicBezTo>
                  <a:pt x="89333" y="9757"/>
                  <a:pt x="89333" y="9757"/>
                  <a:pt x="89333" y="9757"/>
                </a:cubicBezTo>
                <a:cubicBezTo>
                  <a:pt x="79666" y="17543"/>
                  <a:pt x="79666" y="17543"/>
                  <a:pt x="79666" y="17543"/>
                </a:cubicBezTo>
                <a:cubicBezTo>
                  <a:pt x="79666" y="13910"/>
                  <a:pt x="79666" y="13910"/>
                  <a:pt x="79666" y="13910"/>
                </a:cubicBezTo>
                <a:cubicBezTo>
                  <a:pt x="75277" y="11314"/>
                  <a:pt x="75277" y="11314"/>
                  <a:pt x="75277" y="11314"/>
                </a:cubicBezTo>
                <a:cubicBezTo>
                  <a:pt x="73055" y="12871"/>
                  <a:pt x="73055" y="12871"/>
                  <a:pt x="73055" y="12871"/>
                </a:cubicBezTo>
                <a:cubicBezTo>
                  <a:pt x="71722" y="1038"/>
                  <a:pt x="71722" y="1038"/>
                  <a:pt x="71722" y="1038"/>
                </a:cubicBezTo>
                <a:cubicBezTo>
                  <a:pt x="67000" y="0"/>
                  <a:pt x="67000" y="0"/>
                  <a:pt x="67000" y="0"/>
                </a:cubicBezTo>
                <a:cubicBezTo>
                  <a:pt x="55722" y="9238"/>
                  <a:pt x="55722" y="9238"/>
                  <a:pt x="55722" y="9238"/>
                </a:cubicBezTo>
                <a:cubicBezTo>
                  <a:pt x="43055" y="12871"/>
                  <a:pt x="43055" y="12871"/>
                  <a:pt x="43055" y="12871"/>
                </a:cubicBezTo>
                <a:cubicBezTo>
                  <a:pt x="45222" y="22110"/>
                  <a:pt x="45222" y="22110"/>
                  <a:pt x="45222" y="22110"/>
                </a:cubicBezTo>
                <a:cubicBezTo>
                  <a:pt x="39722" y="30934"/>
                  <a:pt x="39722" y="30934"/>
                  <a:pt x="39722" y="30934"/>
                </a:cubicBezTo>
                <a:cubicBezTo>
                  <a:pt x="44666" y="37058"/>
                  <a:pt x="44666" y="37058"/>
                  <a:pt x="44666" y="37058"/>
                </a:cubicBezTo>
                <a:cubicBezTo>
                  <a:pt x="43833" y="42768"/>
                  <a:pt x="43833" y="42768"/>
                  <a:pt x="43833" y="42768"/>
                </a:cubicBezTo>
                <a:cubicBezTo>
                  <a:pt x="39166" y="45259"/>
                  <a:pt x="39166" y="45259"/>
                  <a:pt x="39166" y="45259"/>
                </a:cubicBezTo>
                <a:cubicBezTo>
                  <a:pt x="35333" y="39134"/>
                  <a:pt x="35333" y="39134"/>
                  <a:pt x="35333" y="39134"/>
                </a:cubicBezTo>
                <a:cubicBezTo>
                  <a:pt x="31166" y="40692"/>
                  <a:pt x="31166" y="40692"/>
                  <a:pt x="31166" y="40692"/>
                </a:cubicBezTo>
                <a:cubicBezTo>
                  <a:pt x="28388" y="44844"/>
                  <a:pt x="28388" y="44844"/>
                  <a:pt x="28388" y="44844"/>
                </a:cubicBezTo>
                <a:cubicBezTo>
                  <a:pt x="21777" y="37058"/>
                  <a:pt x="21777" y="37058"/>
                  <a:pt x="21777" y="37058"/>
                </a:cubicBezTo>
                <a:cubicBezTo>
                  <a:pt x="16277" y="34463"/>
                  <a:pt x="16277" y="34463"/>
                  <a:pt x="16277" y="34463"/>
                </a:cubicBezTo>
                <a:cubicBezTo>
                  <a:pt x="15444" y="37058"/>
                  <a:pt x="15444" y="37058"/>
                  <a:pt x="15444" y="37058"/>
                </a:cubicBezTo>
                <a:cubicBezTo>
                  <a:pt x="13277" y="33944"/>
                  <a:pt x="13277" y="33944"/>
                  <a:pt x="13277" y="33944"/>
                </a:cubicBezTo>
                <a:cubicBezTo>
                  <a:pt x="6111" y="44325"/>
                  <a:pt x="6111" y="44325"/>
                  <a:pt x="6111" y="44325"/>
                </a:cubicBezTo>
                <a:cubicBezTo>
                  <a:pt x="7444" y="48892"/>
                  <a:pt x="7444" y="48892"/>
                  <a:pt x="7444" y="48892"/>
                </a:cubicBezTo>
                <a:cubicBezTo>
                  <a:pt x="7166" y="49411"/>
                  <a:pt x="7166" y="49411"/>
                  <a:pt x="7166" y="49411"/>
                </a:cubicBezTo>
                <a:lnTo>
                  <a:pt x="5555" y="50968"/>
                </a:lnTo>
                <a:cubicBezTo>
                  <a:pt x="5277" y="51487"/>
                  <a:pt x="5277" y="51487"/>
                  <a:pt x="2777" y="44325"/>
                </a:cubicBezTo>
                <a:cubicBezTo>
                  <a:pt x="0" y="60207"/>
                  <a:pt x="0" y="60207"/>
                  <a:pt x="0" y="60207"/>
                </a:cubicBezTo>
                <a:cubicBezTo>
                  <a:pt x="2222" y="66435"/>
                  <a:pt x="2222" y="66435"/>
                  <a:pt x="2222" y="66435"/>
                </a:cubicBezTo>
                <a:cubicBezTo>
                  <a:pt x="4722" y="65916"/>
                  <a:pt x="4722" y="65916"/>
                  <a:pt x="4722" y="65916"/>
                </a:cubicBezTo>
                <a:cubicBezTo>
                  <a:pt x="6666" y="75674"/>
                  <a:pt x="6666" y="75674"/>
                  <a:pt x="6666" y="75674"/>
                </a:cubicBezTo>
                <a:cubicBezTo>
                  <a:pt x="5000" y="75674"/>
                  <a:pt x="5000" y="75674"/>
                  <a:pt x="5000" y="75674"/>
                </a:cubicBezTo>
                <a:cubicBezTo>
                  <a:pt x="4444" y="77231"/>
                  <a:pt x="4444" y="77231"/>
                  <a:pt x="4444" y="77231"/>
                </a:cubicBezTo>
                <a:cubicBezTo>
                  <a:pt x="6666" y="79307"/>
                  <a:pt x="6666" y="79307"/>
                  <a:pt x="6666" y="79307"/>
                </a:cubicBezTo>
                <a:cubicBezTo>
                  <a:pt x="7166" y="79307"/>
                  <a:pt x="7166" y="79307"/>
                  <a:pt x="7166" y="79307"/>
                </a:cubicBezTo>
                <a:cubicBezTo>
                  <a:pt x="6388" y="77750"/>
                  <a:pt x="6388" y="77750"/>
                  <a:pt x="6388" y="77750"/>
                </a:cubicBezTo>
                <a:cubicBezTo>
                  <a:pt x="11333" y="75155"/>
                  <a:pt x="11333" y="75155"/>
                  <a:pt x="11333" y="75155"/>
                </a:cubicBezTo>
                <a:cubicBezTo>
                  <a:pt x="13277" y="71626"/>
                  <a:pt x="13277" y="71626"/>
                  <a:pt x="13277" y="71626"/>
                </a:cubicBezTo>
                <a:cubicBezTo>
                  <a:pt x="18777" y="72664"/>
                  <a:pt x="18777" y="72664"/>
                  <a:pt x="18777" y="72664"/>
                </a:cubicBezTo>
                <a:cubicBezTo>
                  <a:pt x="22055" y="82941"/>
                  <a:pt x="22055" y="82941"/>
                  <a:pt x="22055" y="82941"/>
                </a:cubicBezTo>
                <a:cubicBezTo>
                  <a:pt x="22611" y="83460"/>
                  <a:pt x="22611" y="83460"/>
                  <a:pt x="22611" y="83460"/>
                </a:cubicBezTo>
                <a:cubicBezTo>
                  <a:pt x="24555" y="89584"/>
                  <a:pt x="24555" y="89584"/>
                  <a:pt x="24555" y="89584"/>
                </a:cubicBezTo>
                <a:cubicBezTo>
                  <a:pt x="20722" y="87508"/>
                  <a:pt x="20722" y="87508"/>
                  <a:pt x="20722" y="87508"/>
                </a:cubicBezTo>
                <a:cubicBezTo>
                  <a:pt x="19055" y="89065"/>
                  <a:pt x="19055" y="89065"/>
                  <a:pt x="19055" y="89065"/>
                </a:cubicBezTo>
                <a:cubicBezTo>
                  <a:pt x="16833" y="87508"/>
                  <a:pt x="16833" y="87508"/>
                  <a:pt x="16833" y="87508"/>
                </a:cubicBezTo>
                <a:cubicBezTo>
                  <a:pt x="14888" y="89584"/>
                  <a:pt x="14888" y="89584"/>
                  <a:pt x="14888" y="89584"/>
                </a:cubicBezTo>
                <a:cubicBezTo>
                  <a:pt x="14611" y="89065"/>
                  <a:pt x="14611" y="89065"/>
                  <a:pt x="14611" y="89065"/>
                </a:cubicBezTo>
                <a:cubicBezTo>
                  <a:pt x="14611" y="94256"/>
                  <a:pt x="14611" y="94256"/>
                  <a:pt x="14611" y="94256"/>
                </a:cubicBezTo>
                <a:cubicBezTo>
                  <a:pt x="10777" y="93737"/>
                  <a:pt x="10777" y="93737"/>
                  <a:pt x="10777" y="93737"/>
                </a:cubicBezTo>
                <a:cubicBezTo>
                  <a:pt x="14055" y="100380"/>
                  <a:pt x="14055" y="100380"/>
                  <a:pt x="14055" y="100380"/>
                </a:cubicBezTo>
                <a:cubicBezTo>
                  <a:pt x="14055" y="104429"/>
                  <a:pt x="14055" y="104429"/>
                  <a:pt x="14055" y="104429"/>
                </a:cubicBezTo>
                <a:cubicBezTo>
                  <a:pt x="18222" y="108062"/>
                  <a:pt x="18222" y="108062"/>
                  <a:pt x="18222" y="108062"/>
                </a:cubicBezTo>
                <a:cubicBezTo>
                  <a:pt x="17666" y="111695"/>
                  <a:pt x="17666" y="111695"/>
                  <a:pt x="17666" y="111695"/>
                </a:cubicBezTo>
                <a:cubicBezTo>
                  <a:pt x="17666" y="113148"/>
                  <a:pt x="17666" y="113148"/>
                  <a:pt x="17666" y="113148"/>
                </a:cubicBezTo>
                <a:cubicBezTo>
                  <a:pt x="18222" y="112214"/>
                  <a:pt x="18222" y="112214"/>
                  <a:pt x="18222" y="112214"/>
                </a:cubicBezTo>
                <a:cubicBezTo>
                  <a:pt x="22333" y="109619"/>
                  <a:pt x="22333" y="109619"/>
                  <a:pt x="22333" y="109619"/>
                </a:cubicBezTo>
                <a:cubicBezTo>
                  <a:pt x="25944" y="118339"/>
                  <a:pt x="25944" y="118339"/>
                  <a:pt x="25944" y="118339"/>
                </a:cubicBezTo>
                <a:cubicBezTo>
                  <a:pt x="27888" y="118339"/>
                  <a:pt x="27888" y="118339"/>
                  <a:pt x="27888" y="118339"/>
                </a:cubicBezTo>
                <a:cubicBezTo>
                  <a:pt x="27888" y="90622"/>
                  <a:pt x="27888" y="90622"/>
                  <a:pt x="27888" y="90622"/>
                </a:cubicBezTo>
                <a:cubicBezTo>
                  <a:pt x="35611" y="85951"/>
                  <a:pt x="35611" y="85951"/>
                  <a:pt x="35611" y="85951"/>
                </a:cubicBezTo>
                <a:cubicBezTo>
                  <a:pt x="36111" y="83460"/>
                  <a:pt x="36111" y="83460"/>
                  <a:pt x="36111" y="83460"/>
                </a:cubicBezTo>
                <a:cubicBezTo>
                  <a:pt x="37777" y="81903"/>
                  <a:pt x="37777" y="81903"/>
                  <a:pt x="37777" y="81903"/>
                </a:cubicBezTo>
                <a:cubicBezTo>
                  <a:pt x="37777" y="83460"/>
                  <a:pt x="37777" y="83460"/>
                  <a:pt x="37777" y="83460"/>
                </a:cubicBezTo>
                <a:cubicBezTo>
                  <a:pt x="38611" y="82422"/>
                  <a:pt x="38611" y="82422"/>
                  <a:pt x="38611" y="82422"/>
                </a:cubicBezTo>
                <a:cubicBezTo>
                  <a:pt x="38888" y="79307"/>
                  <a:pt x="38888" y="79307"/>
                  <a:pt x="38888" y="79307"/>
                </a:cubicBezTo>
                <a:cubicBezTo>
                  <a:pt x="39722" y="80865"/>
                  <a:pt x="39722" y="80865"/>
                  <a:pt x="39722" y="80865"/>
                </a:cubicBezTo>
                <a:cubicBezTo>
                  <a:pt x="40277" y="80346"/>
                  <a:pt x="40277" y="80346"/>
                  <a:pt x="40277" y="80346"/>
                </a:cubicBezTo>
                <a:cubicBezTo>
                  <a:pt x="39722" y="79307"/>
                  <a:pt x="39722" y="79307"/>
                  <a:pt x="39722" y="79307"/>
                </a:cubicBezTo>
                <a:cubicBezTo>
                  <a:pt x="40555" y="76712"/>
                  <a:pt x="40555" y="76712"/>
                  <a:pt x="40555" y="76712"/>
                </a:cubicBezTo>
                <a:cubicBezTo>
                  <a:pt x="41111" y="78269"/>
                  <a:pt x="41111" y="78269"/>
                  <a:pt x="41111" y="78269"/>
                </a:cubicBezTo>
                <a:cubicBezTo>
                  <a:pt x="41944" y="75674"/>
                  <a:pt x="41944" y="75674"/>
                  <a:pt x="41944" y="75674"/>
                </a:cubicBezTo>
                <a:cubicBezTo>
                  <a:pt x="42500" y="78269"/>
                  <a:pt x="42500" y="78269"/>
                  <a:pt x="42500" y="78269"/>
                </a:cubicBezTo>
                <a:cubicBezTo>
                  <a:pt x="44944" y="75155"/>
                  <a:pt x="44944" y="75155"/>
                  <a:pt x="44944" y="75155"/>
                </a:cubicBezTo>
                <a:cubicBezTo>
                  <a:pt x="42722" y="81384"/>
                  <a:pt x="42722" y="81384"/>
                  <a:pt x="42722" y="81384"/>
                </a:cubicBezTo>
                <a:cubicBezTo>
                  <a:pt x="43277" y="85017"/>
                  <a:pt x="43277" y="85017"/>
                  <a:pt x="43277" y="85017"/>
                </a:cubicBezTo>
                <a:cubicBezTo>
                  <a:pt x="44666" y="87508"/>
                  <a:pt x="44666" y="87508"/>
                  <a:pt x="44666" y="87508"/>
                </a:cubicBezTo>
                <a:lnTo>
                  <a:pt x="44666" y="87508"/>
                </a:lnTo>
                <a:cubicBezTo>
                  <a:pt x="44944" y="91141"/>
                  <a:pt x="44944" y="91141"/>
                  <a:pt x="44944" y="91141"/>
                </a:cubicBezTo>
                <a:cubicBezTo>
                  <a:pt x="43055" y="93737"/>
                  <a:pt x="43055" y="93737"/>
                  <a:pt x="43055" y="93737"/>
                </a:cubicBezTo>
                <a:cubicBezTo>
                  <a:pt x="42722" y="96332"/>
                  <a:pt x="42722" y="96332"/>
                  <a:pt x="42722" y="96332"/>
                </a:cubicBezTo>
                <a:cubicBezTo>
                  <a:pt x="45500" y="100899"/>
                  <a:pt x="45500" y="100899"/>
                  <a:pt x="45500" y="100899"/>
                </a:cubicBezTo>
                <a:cubicBezTo>
                  <a:pt x="56555" y="101833"/>
                  <a:pt x="56555" y="101833"/>
                  <a:pt x="56555" y="101833"/>
                </a:cubicBezTo>
                <a:lnTo>
                  <a:pt x="56555" y="101833"/>
                </a:lnTo>
                <a:cubicBezTo>
                  <a:pt x="59555" y="118858"/>
                  <a:pt x="59555" y="118858"/>
                  <a:pt x="59555" y="118858"/>
                </a:cubicBezTo>
                <a:cubicBezTo>
                  <a:pt x="65333" y="119896"/>
                  <a:pt x="65333" y="119896"/>
                  <a:pt x="65333" y="119896"/>
                </a:cubicBezTo>
                <a:cubicBezTo>
                  <a:pt x="67000" y="116262"/>
                  <a:pt x="67000" y="116262"/>
                  <a:pt x="67000" y="116262"/>
                </a:cubicBezTo>
                <a:cubicBezTo>
                  <a:pt x="71722" y="111176"/>
                  <a:pt x="71722" y="111176"/>
                  <a:pt x="71722" y="111176"/>
                </a:cubicBezTo>
                <a:cubicBezTo>
                  <a:pt x="72222" y="107543"/>
                  <a:pt x="72222" y="107543"/>
                  <a:pt x="72222" y="107543"/>
                </a:cubicBezTo>
                <a:cubicBezTo>
                  <a:pt x="73611" y="106505"/>
                  <a:pt x="73611" y="106505"/>
                  <a:pt x="73611" y="106505"/>
                </a:cubicBezTo>
                <a:cubicBezTo>
                  <a:pt x="79111" y="109100"/>
                  <a:pt x="79111" y="109100"/>
                  <a:pt x="79111" y="109100"/>
                </a:cubicBezTo>
                <a:cubicBezTo>
                  <a:pt x="80222" y="103910"/>
                  <a:pt x="80222" y="103910"/>
                  <a:pt x="80222" y="103910"/>
                </a:cubicBezTo>
                <a:cubicBezTo>
                  <a:pt x="85777" y="106505"/>
                  <a:pt x="85777" y="106505"/>
                  <a:pt x="85777" y="106505"/>
                </a:cubicBezTo>
                <a:cubicBezTo>
                  <a:pt x="95666" y="106505"/>
                  <a:pt x="95666" y="106505"/>
                  <a:pt x="95666" y="106505"/>
                </a:cubicBezTo>
                <a:cubicBezTo>
                  <a:pt x="99555" y="110657"/>
                  <a:pt x="99555" y="110657"/>
                  <a:pt x="99555" y="110657"/>
                </a:cubicBezTo>
                <a:cubicBezTo>
                  <a:pt x="100888" y="103910"/>
                  <a:pt x="100888" y="103910"/>
                  <a:pt x="100888" y="103910"/>
                </a:cubicBezTo>
                <a:cubicBezTo>
                  <a:pt x="98722" y="90622"/>
                  <a:pt x="98722" y="90622"/>
                  <a:pt x="98722" y="90622"/>
                </a:cubicBezTo>
                <a:cubicBezTo>
                  <a:pt x="105333" y="89065"/>
                  <a:pt x="105333" y="89065"/>
                  <a:pt x="105333" y="89065"/>
                </a:cubicBezTo>
                <a:cubicBezTo>
                  <a:pt x="107277" y="72664"/>
                  <a:pt x="107277" y="72664"/>
                  <a:pt x="107277" y="72664"/>
                </a:cubicBezTo>
                <a:cubicBezTo>
                  <a:pt x="115000" y="73598"/>
                  <a:pt x="115000" y="73598"/>
                  <a:pt x="115000" y="73598"/>
                </a:cubicBezTo>
                <a:cubicBezTo>
                  <a:pt x="115833" y="63321"/>
                  <a:pt x="115833" y="63321"/>
                  <a:pt x="115833" y="63321"/>
                </a:cubicBezTo>
                <a:cubicBezTo>
                  <a:pt x="118000" y="63321"/>
                  <a:pt x="118000" y="63321"/>
                  <a:pt x="118000" y="63321"/>
                </a:cubicBezTo>
                <a:cubicBezTo>
                  <a:pt x="119944" y="56159"/>
                  <a:pt x="119944" y="56159"/>
                  <a:pt x="119944" y="56159"/>
                </a:cubicBezTo>
                <a:lnTo>
                  <a:pt x="118555" y="53044"/>
                </a:lnTo>
                <a:close/>
                <a:moveTo>
                  <a:pt x="84388" y="78788"/>
                </a:moveTo>
                <a:lnTo>
                  <a:pt x="84388" y="78788"/>
                </a:lnTo>
                <a:cubicBezTo>
                  <a:pt x="83555" y="79307"/>
                  <a:pt x="83555" y="79307"/>
                  <a:pt x="83555" y="79307"/>
                </a:cubicBezTo>
                <a:cubicBezTo>
                  <a:pt x="82444" y="81903"/>
                  <a:pt x="82444" y="81903"/>
                  <a:pt x="82444" y="81903"/>
                </a:cubicBezTo>
                <a:cubicBezTo>
                  <a:pt x="81611" y="82422"/>
                  <a:pt x="81611" y="82422"/>
                  <a:pt x="81611" y="82422"/>
                </a:cubicBezTo>
                <a:cubicBezTo>
                  <a:pt x="80777" y="87508"/>
                  <a:pt x="80777" y="87508"/>
                  <a:pt x="80777" y="87508"/>
                </a:cubicBezTo>
                <a:lnTo>
                  <a:pt x="80777" y="87508"/>
                </a:lnTo>
                <a:cubicBezTo>
                  <a:pt x="81611" y="92179"/>
                  <a:pt x="81611" y="92179"/>
                  <a:pt x="81611" y="92179"/>
                </a:cubicBezTo>
                <a:cubicBezTo>
                  <a:pt x="81333" y="92179"/>
                  <a:pt x="81333" y="92179"/>
                  <a:pt x="81333" y="92179"/>
                </a:cubicBezTo>
                <a:cubicBezTo>
                  <a:pt x="79944" y="86989"/>
                  <a:pt x="79944" y="86989"/>
                  <a:pt x="79944" y="86989"/>
                </a:cubicBezTo>
                <a:lnTo>
                  <a:pt x="79944" y="86989"/>
                </a:lnTo>
                <a:cubicBezTo>
                  <a:pt x="79444" y="86470"/>
                  <a:pt x="79444" y="86470"/>
                  <a:pt x="79444" y="86470"/>
                </a:cubicBezTo>
                <a:cubicBezTo>
                  <a:pt x="79944" y="81903"/>
                  <a:pt x="79944" y="81903"/>
                  <a:pt x="79944" y="81903"/>
                </a:cubicBezTo>
                <a:cubicBezTo>
                  <a:pt x="80500" y="81384"/>
                  <a:pt x="80500" y="81384"/>
                  <a:pt x="80500" y="81384"/>
                </a:cubicBezTo>
                <a:cubicBezTo>
                  <a:pt x="83277" y="76193"/>
                  <a:pt x="83277" y="76193"/>
                  <a:pt x="83277" y="76193"/>
                </a:cubicBezTo>
                <a:cubicBezTo>
                  <a:pt x="84388" y="77231"/>
                  <a:pt x="84388" y="77231"/>
                  <a:pt x="84388" y="77231"/>
                </a:cubicBezTo>
                <a:cubicBezTo>
                  <a:pt x="84666" y="77231"/>
                  <a:pt x="84666" y="77231"/>
                  <a:pt x="84666" y="77231"/>
                </a:cubicBezTo>
                <a:lnTo>
                  <a:pt x="84388" y="78788"/>
                </a:lnTo>
                <a:close/>
                <a:moveTo>
                  <a:pt x="88222" y="78269"/>
                </a:moveTo>
                <a:lnTo>
                  <a:pt x="88222" y="78269"/>
                </a:lnTo>
                <a:cubicBezTo>
                  <a:pt x="85222" y="78269"/>
                  <a:pt x="85222" y="78269"/>
                  <a:pt x="85222" y="78269"/>
                </a:cubicBezTo>
                <a:cubicBezTo>
                  <a:pt x="84944" y="76712"/>
                  <a:pt x="84944" y="76712"/>
                  <a:pt x="84944" y="76712"/>
                </a:cubicBezTo>
                <a:cubicBezTo>
                  <a:pt x="86055" y="76712"/>
                  <a:pt x="86055" y="76712"/>
                  <a:pt x="86055" y="76712"/>
                </a:cubicBezTo>
                <a:cubicBezTo>
                  <a:pt x="90166" y="78269"/>
                  <a:pt x="90166" y="78269"/>
                  <a:pt x="90166" y="78269"/>
                </a:cubicBezTo>
                <a:lnTo>
                  <a:pt x="88222" y="78269"/>
                </a:lnTo>
                <a:close/>
                <a:moveTo>
                  <a:pt x="95111" y="79307"/>
                </a:moveTo>
                <a:lnTo>
                  <a:pt x="95111" y="79307"/>
                </a:lnTo>
                <a:cubicBezTo>
                  <a:pt x="94555" y="78788"/>
                  <a:pt x="94555" y="78788"/>
                  <a:pt x="94555" y="78788"/>
                </a:cubicBezTo>
                <a:cubicBezTo>
                  <a:pt x="92666" y="79307"/>
                  <a:pt x="92666" y="79307"/>
                  <a:pt x="92666" y="79307"/>
                </a:cubicBezTo>
                <a:cubicBezTo>
                  <a:pt x="91000" y="78269"/>
                  <a:pt x="91000" y="78269"/>
                  <a:pt x="91000" y="78269"/>
                </a:cubicBezTo>
                <a:cubicBezTo>
                  <a:pt x="90444" y="78269"/>
                  <a:pt x="90444" y="78269"/>
                  <a:pt x="90444" y="78269"/>
                </a:cubicBezTo>
                <a:cubicBezTo>
                  <a:pt x="92111" y="77231"/>
                  <a:pt x="92111" y="77231"/>
                  <a:pt x="92111" y="77231"/>
                </a:cubicBezTo>
                <a:cubicBezTo>
                  <a:pt x="93444" y="78788"/>
                  <a:pt x="93444" y="78788"/>
                  <a:pt x="93444" y="78788"/>
                </a:cubicBezTo>
                <a:cubicBezTo>
                  <a:pt x="94833" y="76712"/>
                  <a:pt x="94833" y="76712"/>
                  <a:pt x="94833" y="76712"/>
                </a:cubicBezTo>
                <a:cubicBezTo>
                  <a:pt x="95666" y="76712"/>
                  <a:pt x="95666" y="76712"/>
                  <a:pt x="95666" y="76712"/>
                </a:cubicBezTo>
                <a:cubicBezTo>
                  <a:pt x="95944" y="78269"/>
                  <a:pt x="95944" y="78269"/>
                  <a:pt x="95944" y="78269"/>
                </a:cubicBezTo>
                <a:lnTo>
                  <a:pt x="95111" y="79307"/>
                </a:lnTo>
                <a:close/>
                <a:moveTo>
                  <a:pt x="109722" y="53564"/>
                </a:moveTo>
                <a:lnTo>
                  <a:pt x="109722" y="53564"/>
                </a:lnTo>
                <a:cubicBezTo>
                  <a:pt x="110833" y="56159"/>
                  <a:pt x="110833" y="56159"/>
                  <a:pt x="110833" y="56159"/>
                </a:cubicBezTo>
                <a:cubicBezTo>
                  <a:pt x="111666" y="56678"/>
                  <a:pt x="111666" y="56678"/>
                  <a:pt x="111666" y="56678"/>
                </a:cubicBezTo>
                <a:cubicBezTo>
                  <a:pt x="109444" y="58754"/>
                  <a:pt x="109444" y="58754"/>
                  <a:pt x="109444" y="58754"/>
                </a:cubicBezTo>
                <a:cubicBezTo>
                  <a:pt x="109444" y="57716"/>
                  <a:pt x="109444" y="57716"/>
                  <a:pt x="109444" y="57716"/>
                </a:cubicBezTo>
                <a:cubicBezTo>
                  <a:pt x="111111" y="56159"/>
                  <a:pt x="111111" y="56159"/>
                  <a:pt x="111111" y="56159"/>
                </a:cubicBezTo>
                <a:cubicBezTo>
                  <a:pt x="108888" y="53044"/>
                  <a:pt x="108888" y="53044"/>
                  <a:pt x="108888" y="53044"/>
                </a:cubicBezTo>
                <a:lnTo>
                  <a:pt x="109722" y="53564"/>
                </a:lnTo>
                <a:close/>
                <a:moveTo>
                  <a:pt x="111666" y="67474"/>
                </a:moveTo>
                <a:lnTo>
                  <a:pt x="111666" y="67474"/>
                </a:lnTo>
                <a:cubicBezTo>
                  <a:pt x="111388" y="68512"/>
                  <a:pt x="111388" y="68512"/>
                  <a:pt x="111388" y="68512"/>
                </a:cubicBezTo>
                <a:cubicBezTo>
                  <a:pt x="109444" y="65916"/>
                  <a:pt x="109444" y="65916"/>
                  <a:pt x="109444" y="65916"/>
                </a:cubicBezTo>
                <a:cubicBezTo>
                  <a:pt x="108388" y="65916"/>
                  <a:pt x="108388" y="65916"/>
                  <a:pt x="108388" y="65916"/>
                </a:cubicBezTo>
                <a:cubicBezTo>
                  <a:pt x="107833" y="64878"/>
                  <a:pt x="107833" y="64878"/>
                  <a:pt x="107833" y="64878"/>
                </a:cubicBezTo>
                <a:cubicBezTo>
                  <a:pt x="109166" y="63840"/>
                  <a:pt x="109166" y="63840"/>
                  <a:pt x="109166" y="63840"/>
                </a:cubicBezTo>
                <a:cubicBezTo>
                  <a:pt x="108611" y="62283"/>
                  <a:pt x="108611" y="62283"/>
                  <a:pt x="108611" y="62283"/>
                </a:cubicBezTo>
                <a:cubicBezTo>
                  <a:pt x="108888" y="60726"/>
                  <a:pt x="108888" y="60726"/>
                  <a:pt x="108888" y="60726"/>
                </a:cubicBezTo>
                <a:cubicBezTo>
                  <a:pt x="109444" y="62802"/>
                  <a:pt x="109444" y="62802"/>
                  <a:pt x="109444" y="62802"/>
                </a:cubicBezTo>
                <a:cubicBezTo>
                  <a:pt x="110000" y="63321"/>
                  <a:pt x="110000" y="63321"/>
                  <a:pt x="110000" y="63321"/>
                </a:cubicBezTo>
                <a:cubicBezTo>
                  <a:pt x="108888" y="63840"/>
                  <a:pt x="108888" y="63840"/>
                  <a:pt x="108888" y="63840"/>
                </a:cubicBezTo>
                <a:cubicBezTo>
                  <a:pt x="111111" y="66435"/>
                  <a:pt x="111111" y="66435"/>
                  <a:pt x="111111" y="66435"/>
                </a:cubicBezTo>
                <a:cubicBezTo>
                  <a:pt x="111666" y="66435"/>
                  <a:pt x="111666" y="66435"/>
                  <a:pt x="111666" y="66435"/>
                </a:cubicBezTo>
                <a:cubicBezTo>
                  <a:pt x="111944" y="67474"/>
                  <a:pt x="111944" y="67474"/>
                  <a:pt x="111944" y="67474"/>
                </a:cubicBezTo>
                <a:lnTo>
                  <a:pt x="111666" y="67474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7"/>
          <p:cNvSpPr/>
          <p:nvPr/>
        </p:nvSpPr>
        <p:spPr>
          <a:xfrm>
            <a:off x="5414473" y="2966085"/>
            <a:ext cx="165000" cy="78000"/>
          </a:xfrm>
          <a:custGeom>
            <a:rect b="b" l="l" r="r" t="t"/>
            <a:pathLst>
              <a:path extrusionOk="0" h="120000" w="120000">
                <a:moveTo>
                  <a:pt x="0" y="110802"/>
                </a:moveTo>
                <a:lnTo>
                  <a:pt x="24748" y="110802"/>
                </a:lnTo>
                <a:lnTo>
                  <a:pt x="26828" y="119562"/>
                </a:lnTo>
                <a:lnTo>
                  <a:pt x="46377" y="119562"/>
                </a:lnTo>
                <a:lnTo>
                  <a:pt x="49497" y="97664"/>
                </a:lnTo>
                <a:lnTo>
                  <a:pt x="49497" y="97664"/>
                </a:lnTo>
                <a:lnTo>
                  <a:pt x="66135" y="82773"/>
                </a:lnTo>
                <a:lnTo>
                  <a:pt x="75285" y="91532"/>
                </a:lnTo>
                <a:lnTo>
                  <a:pt x="82564" y="71824"/>
                </a:lnTo>
                <a:lnTo>
                  <a:pt x="94003" y="71824"/>
                </a:lnTo>
                <a:lnTo>
                  <a:pt x="98994" y="52116"/>
                </a:lnTo>
                <a:lnTo>
                  <a:pt x="119792" y="28467"/>
                </a:lnTo>
                <a:lnTo>
                  <a:pt x="105233" y="10948"/>
                </a:lnTo>
                <a:lnTo>
                  <a:pt x="68214" y="10948"/>
                </a:lnTo>
                <a:lnTo>
                  <a:pt x="68214" y="10948"/>
                </a:lnTo>
                <a:lnTo>
                  <a:pt x="47417" y="0"/>
                </a:lnTo>
                <a:lnTo>
                  <a:pt x="43258" y="21897"/>
                </a:lnTo>
                <a:lnTo>
                  <a:pt x="22668" y="10948"/>
                </a:lnTo>
                <a:lnTo>
                  <a:pt x="18509" y="15328"/>
                </a:lnTo>
                <a:lnTo>
                  <a:pt x="16637" y="28467"/>
                </a:lnTo>
                <a:lnTo>
                  <a:pt x="17469" y="26277"/>
                </a:lnTo>
                <a:lnTo>
                  <a:pt x="11438" y="49927"/>
                </a:lnTo>
                <a:lnTo>
                  <a:pt x="42426" y="78394"/>
                </a:lnTo>
                <a:lnTo>
                  <a:pt x="21629" y="89343"/>
                </a:lnTo>
                <a:lnTo>
                  <a:pt x="14558" y="97664"/>
                </a:lnTo>
                <a:lnTo>
                  <a:pt x="14558" y="97664"/>
                </a:lnTo>
                <a:lnTo>
                  <a:pt x="0" y="99854"/>
                </a:lnTo>
                <a:lnTo>
                  <a:pt x="0" y="11080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37"/>
          <p:cNvSpPr/>
          <p:nvPr/>
        </p:nvSpPr>
        <p:spPr>
          <a:xfrm>
            <a:off x="5211769" y="2916999"/>
            <a:ext cx="257100" cy="169800"/>
          </a:xfrm>
          <a:custGeom>
            <a:rect b="b" l="l" r="r" t="t"/>
            <a:pathLst>
              <a:path extrusionOk="0" h="120000" w="120000">
                <a:moveTo>
                  <a:pt x="75417" y="117785"/>
                </a:moveTo>
                <a:lnTo>
                  <a:pt x="82091" y="119798"/>
                </a:lnTo>
                <a:lnTo>
                  <a:pt x="86763" y="105704"/>
                </a:lnTo>
                <a:lnTo>
                  <a:pt x="81423" y="87785"/>
                </a:lnTo>
                <a:lnTo>
                  <a:pt x="87964" y="85771"/>
                </a:lnTo>
                <a:lnTo>
                  <a:pt x="94638" y="68859"/>
                </a:lnTo>
                <a:lnTo>
                  <a:pt x="102647" y="63825"/>
                </a:lnTo>
                <a:lnTo>
                  <a:pt x="104649" y="76912"/>
                </a:lnTo>
                <a:lnTo>
                  <a:pt x="119866" y="70872"/>
                </a:lnTo>
                <a:lnTo>
                  <a:pt x="101312" y="58791"/>
                </a:lnTo>
                <a:lnTo>
                  <a:pt x="103982" y="49932"/>
                </a:lnTo>
                <a:lnTo>
                  <a:pt x="93303" y="58791"/>
                </a:lnTo>
                <a:lnTo>
                  <a:pt x="89966" y="66845"/>
                </a:lnTo>
                <a:lnTo>
                  <a:pt x="74749" y="63825"/>
                </a:lnTo>
                <a:lnTo>
                  <a:pt x="67541" y="30805"/>
                </a:lnTo>
                <a:lnTo>
                  <a:pt x="41646" y="29798"/>
                </a:lnTo>
                <a:lnTo>
                  <a:pt x="34438" y="20134"/>
                </a:lnTo>
                <a:lnTo>
                  <a:pt x="32436" y="22147"/>
                </a:lnTo>
                <a:lnTo>
                  <a:pt x="30433" y="27986"/>
                </a:lnTo>
                <a:lnTo>
                  <a:pt x="26429" y="29798"/>
                </a:lnTo>
                <a:lnTo>
                  <a:pt x="23092" y="26979"/>
                </a:lnTo>
                <a:lnTo>
                  <a:pt x="22424" y="27986"/>
                </a:lnTo>
                <a:lnTo>
                  <a:pt x="19087" y="26979"/>
                </a:lnTo>
                <a:lnTo>
                  <a:pt x="17219" y="28791"/>
                </a:lnTo>
                <a:lnTo>
                  <a:pt x="15884" y="26979"/>
                </a:lnTo>
                <a:lnTo>
                  <a:pt x="13882" y="9060"/>
                </a:lnTo>
                <a:lnTo>
                  <a:pt x="17219" y="3020"/>
                </a:lnTo>
                <a:lnTo>
                  <a:pt x="17886" y="0"/>
                </a:lnTo>
                <a:lnTo>
                  <a:pt x="0" y="8053"/>
                </a:lnTo>
                <a:lnTo>
                  <a:pt x="0" y="61812"/>
                </a:lnTo>
                <a:lnTo>
                  <a:pt x="5205" y="60805"/>
                </a:lnTo>
                <a:lnTo>
                  <a:pt x="5205" y="51744"/>
                </a:lnTo>
                <a:lnTo>
                  <a:pt x="5205" y="51744"/>
                </a:lnTo>
                <a:lnTo>
                  <a:pt x="15884" y="39865"/>
                </a:lnTo>
                <a:lnTo>
                  <a:pt x="15884" y="39865"/>
                </a:lnTo>
                <a:lnTo>
                  <a:pt x="29098" y="48926"/>
                </a:lnTo>
                <a:lnTo>
                  <a:pt x="29098" y="61812"/>
                </a:lnTo>
                <a:lnTo>
                  <a:pt x="39644" y="58791"/>
                </a:lnTo>
                <a:lnTo>
                  <a:pt x="46318" y="81744"/>
                </a:lnTo>
                <a:lnTo>
                  <a:pt x="66874" y="103691"/>
                </a:lnTo>
                <a:lnTo>
                  <a:pt x="72747" y="103691"/>
                </a:lnTo>
                <a:lnTo>
                  <a:pt x="75417" y="117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37"/>
          <p:cNvSpPr/>
          <p:nvPr/>
        </p:nvSpPr>
        <p:spPr>
          <a:xfrm>
            <a:off x="5158889" y="2974896"/>
            <a:ext cx="212700" cy="148500"/>
          </a:xfrm>
          <a:custGeom>
            <a:rect b="b" l="l" r="r" t="t"/>
            <a:pathLst>
              <a:path extrusionOk="0" h="120000" w="120000">
                <a:moveTo>
                  <a:pt x="71838" y="114022"/>
                </a:moveTo>
                <a:lnTo>
                  <a:pt x="87946" y="119770"/>
                </a:lnTo>
                <a:lnTo>
                  <a:pt x="90362" y="109425"/>
                </a:lnTo>
                <a:lnTo>
                  <a:pt x="101476" y="102528"/>
                </a:lnTo>
                <a:lnTo>
                  <a:pt x="104697" y="88965"/>
                </a:lnTo>
                <a:lnTo>
                  <a:pt x="111140" y="84367"/>
                </a:lnTo>
                <a:lnTo>
                  <a:pt x="119838" y="87816"/>
                </a:lnTo>
                <a:lnTo>
                  <a:pt x="116617" y="73103"/>
                </a:lnTo>
                <a:lnTo>
                  <a:pt x="110335" y="74022"/>
                </a:lnTo>
                <a:lnTo>
                  <a:pt x="110335" y="73103"/>
                </a:lnTo>
                <a:lnTo>
                  <a:pt x="84724" y="47816"/>
                </a:lnTo>
                <a:lnTo>
                  <a:pt x="77476" y="22758"/>
                </a:lnTo>
                <a:lnTo>
                  <a:pt x="63946" y="26206"/>
                </a:lnTo>
                <a:lnTo>
                  <a:pt x="63946" y="10344"/>
                </a:lnTo>
                <a:lnTo>
                  <a:pt x="48805" y="0"/>
                </a:lnTo>
                <a:lnTo>
                  <a:pt x="36724" y="13793"/>
                </a:lnTo>
                <a:lnTo>
                  <a:pt x="37530" y="23908"/>
                </a:lnTo>
                <a:lnTo>
                  <a:pt x="22389" y="25057"/>
                </a:lnTo>
                <a:lnTo>
                  <a:pt x="12724" y="6896"/>
                </a:lnTo>
                <a:lnTo>
                  <a:pt x="1610" y="10344"/>
                </a:lnTo>
                <a:lnTo>
                  <a:pt x="0" y="14712"/>
                </a:lnTo>
                <a:lnTo>
                  <a:pt x="805" y="20459"/>
                </a:lnTo>
                <a:lnTo>
                  <a:pt x="805" y="17011"/>
                </a:lnTo>
                <a:lnTo>
                  <a:pt x="8053" y="11494"/>
                </a:lnTo>
                <a:lnTo>
                  <a:pt x="13530" y="21609"/>
                </a:lnTo>
                <a:lnTo>
                  <a:pt x="18362" y="26206"/>
                </a:lnTo>
                <a:lnTo>
                  <a:pt x="14335" y="35402"/>
                </a:lnTo>
                <a:lnTo>
                  <a:pt x="3221" y="33103"/>
                </a:lnTo>
                <a:lnTo>
                  <a:pt x="2416" y="31954"/>
                </a:lnTo>
                <a:lnTo>
                  <a:pt x="3221" y="35402"/>
                </a:lnTo>
                <a:lnTo>
                  <a:pt x="805" y="41149"/>
                </a:lnTo>
                <a:lnTo>
                  <a:pt x="3221" y="46666"/>
                </a:lnTo>
                <a:lnTo>
                  <a:pt x="11114" y="46666"/>
                </a:lnTo>
                <a:lnTo>
                  <a:pt x="6442" y="55862"/>
                </a:lnTo>
                <a:lnTo>
                  <a:pt x="11919" y="61609"/>
                </a:lnTo>
                <a:lnTo>
                  <a:pt x="9664" y="68505"/>
                </a:lnTo>
                <a:lnTo>
                  <a:pt x="11114" y="84367"/>
                </a:lnTo>
                <a:lnTo>
                  <a:pt x="36724" y="70804"/>
                </a:lnTo>
                <a:lnTo>
                  <a:pt x="36724" y="70804"/>
                </a:lnTo>
                <a:lnTo>
                  <a:pt x="75060" y="98160"/>
                </a:lnTo>
                <a:lnTo>
                  <a:pt x="71838" y="11402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37"/>
          <p:cNvSpPr/>
          <p:nvPr/>
        </p:nvSpPr>
        <p:spPr>
          <a:xfrm>
            <a:off x="5040540" y="2995035"/>
            <a:ext cx="83100" cy="64200"/>
          </a:xfrm>
          <a:custGeom>
            <a:rect b="b" l="l" r="r" t="t"/>
            <a:pathLst>
              <a:path extrusionOk="0" h="120000" w="120000">
                <a:moveTo>
                  <a:pt x="74325" y="108800"/>
                </a:moveTo>
                <a:lnTo>
                  <a:pt x="88858" y="119466"/>
                </a:lnTo>
                <a:lnTo>
                  <a:pt x="88858" y="87466"/>
                </a:lnTo>
                <a:lnTo>
                  <a:pt x="96747" y="95466"/>
                </a:lnTo>
                <a:lnTo>
                  <a:pt x="109204" y="56000"/>
                </a:lnTo>
                <a:lnTo>
                  <a:pt x="119584" y="53333"/>
                </a:lnTo>
                <a:lnTo>
                  <a:pt x="113356" y="45333"/>
                </a:lnTo>
                <a:lnTo>
                  <a:pt x="105051" y="45333"/>
                </a:lnTo>
                <a:lnTo>
                  <a:pt x="105051" y="45333"/>
                </a:lnTo>
                <a:lnTo>
                  <a:pt x="78477" y="2666"/>
                </a:lnTo>
                <a:lnTo>
                  <a:pt x="66020" y="18666"/>
                </a:lnTo>
                <a:lnTo>
                  <a:pt x="57716" y="21333"/>
                </a:lnTo>
                <a:lnTo>
                  <a:pt x="41107" y="0"/>
                </a:lnTo>
                <a:lnTo>
                  <a:pt x="41107" y="26666"/>
                </a:lnTo>
                <a:lnTo>
                  <a:pt x="12456" y="8000"/>
                </a:lnTo>
                <a:lnTo>
                  <a:pt x="0" y="13333"/>
                </a:lnTo>
                <a:lnTo>
                  <a:pt x="26989" y="58666"/>
                </a:lnTo>
                <a:lnTo>
                  <a:pt x="26989" y="76800"/>
                </a:lnTo>
                <a:lnTo>
                  <a:pt x="34878" y="82133"/>
                </a:lnTo>
                <a:lnTo>
                  <a:pt x="39031" y="103466"/>
                </a:lnTo>
                <a:lnTo>
                  <a:pt x="76401" y="76800"/>
                </a:lnTo>
                <a:lnTo>
                  <a:pt x="74325" y="108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37"/>
          <p:cNvSpPr/>
          <p:nvPr/>
        </p:nvSpPr>
        <p:spPr>
          <a:xfrm>
            <a:off x="5020396" y="3002586"/>
            <a:ext cx="45300" cy="50400"/>
          </a:xfrm>
          <a:custGeom>
            <a:rect b="b" l="l" r="r" t="t"/>
            <a:pathLst>
              <a:path extrusionOk="0" h="120000" w="120000">
                <a:moveTo>
                  <a:pt x="70943" y="112457"/>
                </a:moveTo>
                <a:lnTo>
                  <a:pt x="119245" y="119314"/>
                </a:lnTo>
                <a:lnTo>
                  <a:pt x="119245" y="119314"/>
                </a:lnTo>
                <a:lnTo>
                  <a:pt x="112452" y="91885"/>
                </a:lnTo>
                <a:lnTo>
                  <a:pt x="97358" y="81600"/>
                </a:lnTo>
                <a:lnTo>
                  <a:pt x="97358" y="61028"/>
                </a:lnTo>
                <a:lnTo>
                  <a:pt x="48301" y="0"/>
                </a:lnTo>
                <a:lnTo>
                  <a:pt x="0" y="13714"/>
                </a:lnTo>
                <a:lnTo>
                  <a:pt x="14339" y="24000"/>
                </a:lnTo>
                <a:lnTo>
                  <a:pt x="7547" y="51428"/>
                </a:lnTo>
                <a:lnTo>
                  <a:pt x="25660" y="58285"/>
                </a:lnTo>
                <a:lnTo>
                  <a:pt x="44528" y="71314"/>
                </a:lnTo>
                <a:lnTo>
                  <a:pt x="44528" y="78171"/>
                </a:lnTo>
                <a:lnTo>
                  <a:pt x="70943" y="1124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37"/>
          <p:cNvSpPr/>
          <p:nvPr/>
        </p:nvSpPr>
        <p:spPr>
          <a:xfrm>
            <a:off x="4964998" y="2957275"/>
            <a:ext cx="102000" cy="50400"/>
          </a:xfrm>
          <a:custGeom>
            <a:rect b="b" l="l" r="r" t="t"/>
            <a:pathLst>
              <a:path extrusionOk="0" h="120000" w="120000">
                <a:moveTo>
                  <a:pt x="33184" y="95314"/>
                </a:moveTo>
                <a:lnTo>
                  <a:pt x="51620" y="98742"/>
                </a:lnTo>
                <a:lnTo>
                  <a:pt x="51620" y="98742"/>
                </a:lnTo>
                <a:lnTo>
                  <a:pt x="63351" y="119314"/>
                </a:lnTo>
                <a:lnTo>
                  <a:pt x="99888" y="98742"/>
                </a:lnTo>
                <a:lnTo>
                  <a:pt x="119664" y="119314"/>
                </a:lnTo>
                <a:lnTo>
                  <a:pt x="119664" y="85028"/>
                </a:lnTo>
                <a:lnTo>
                  <a:pt x="93184" y="37714"/>
                </a:lnTo>
                <a:lnTo>
                  <a:pt x="71396" y="51428"/>
                </a:lnTo>
                <a:lnTo>
                  <a:pt x="71396" y="48000"/>
                </a:lnTo>
                <a:lnTo>
                  <a:pt x="53296" y="20571"/>
                </a:lnTo>
                <a:lnTo>
                  <a:pt x="38212" y="20571"/>
                </a:lnTo>
                <a:lnTo>
                  <a:pt x="13407" y="0"/>
                </a:lnTo>
                <a:lnTo>
                  <a:pt x="0" y="3428"/>
                </a:lnTo>
                <a:lnTo>
                  <a:pt x="6703" y="20571"/>
                </a:lnTo>
                <a:lnTo>
                  <a:pt x="28491" y="37714"/>
                </a:lnTo>
                <a:lnTo>
                  <a:pt x="33184" y="953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37"/>
          <p:cNvSpPr/>
          <p:nvPr/>
        </p:nvSpPr>
        <p:spPr>
          <a:xfrm>
            <a:off x="4757258" y="2990000"/>
            <a:ext cx="280800" cy="139800"/>
          </a:xfrm>
          <a:custGeom>
            <a:rect b="b" l="l" r="r" t="t"/>
            <a:pathLst>
              <a:path extrusionOk="0" h="120000" w="120000">
                <a:moveTo>
                  <a:pt x="47243" y="113606"/>
                </a:moveTo>
                <a:lnTo>
                  <a:pt x="50295" y="119754"/>
                </a:lnTo>
                <a:lnTo>
                  <a:pt x="51515" y="118524"/>
                </a:lnTo>
                <a:lnTo>
                  <a:pt x="51515" y="114836"/>
                </a:lnTo>
                <a:lnTo>
                  <a:pt x="53835" y="109918"/>
                </a:lnTo>
                <a:lnTo>
                  <a:pt x="51515" y="112377"/>
                </a:lnTo>
                <a:lnTo>
                  <a:pt x="47243" y="113606"/>
                </a:lnTo>
                <a:close/>
                <a:moveTo>
                  <a:pt x="62990" y="101311"/>
                </a:moveTo>
                <a:lnTo>
                  <a:pt x="65432" y="103770"/>
                </a:lnTo>
                <a:lnTo>
                  <a:pt x="68362" y="96393"/>
                </a:lnTo>
                <a:lnTo>
                  <a:pt x="67873" y="86803"/>
                </a:lnTo>
                <a:lnTo>
                  <a:pt x="73855" y="91721"/>
                </a:lnTo>
                <a:lnTo>
                  <a:pt x="78738" y="84344"/>
                </a:lnTo>
                <a:lnTo>
                  <a:pt x="85940" y="90491"/>
                </a:lnTo>
                <a:lnTo>
                  <a:pt x="95096" y="81885"/>
                </a:lnTo>
                <a:lnTo>
                  <a:pt x="105350" y="80655"/>
                </a:lnTo>
                <a:lnTo>
                  <a:pt x="104740" y="81885"/>
                </a:lnTo>
                <a:lnTo>
                  <a:pt x="105961" y="83114"/>
                </a:lnTo>
                <a:lnTo>
                  <a:pt x="110233" y="76967"/>
                </a:lnTo>
                <a:lnTo>
                  <a:pt x="113285" y="80655"/>
                </a:lnTo>
                <a:lnTo>
                  <a:pt x="117436" y="79426"/>
                </a:lnTo>
                <a:lnTo>
                  <a:pt x="119877" y="81885"/>
                </a:lnTo>
                <a:lnTo>
                  <a:pt x="117436" y="72049"/>
                </a:lnTo>
                <a:lnTo>
                  <a:pt x="117436" y="48934"/>
                </a:lnTo>
                <a:lnTo>
                  <a:pt x="117436" y="48934"/>
                </a:lnTo>
                <a:lnTo>
                  <a:pt x="119267" y="37868"/>
                </a:lnTo>
                <a:lnTo>
                  <a:pt x="119267" y="36639"/>
                </a:lnTo>
                <a:lnTo>
                  <a:pt x="116215" y="32950"/>
                </a:lnTo>
                <a:lnTo>
                  <a:pt x="113285" y="30737"/>
                </a:lnTo>
                <a:lnTo>
                  <a:pt x="113896" y="19672"/>
                </a:lnTo>
                <a:lnTo>
                  <a:pt x="107792" y="8606"/>
                </a:lnTo>
                <a:lnTo>
                  <a:pt x="100467" y="7377"/>
                </a:lnTo>
                <a:lnTo>
                  <a:pt x="92655" y="19672"/>
                </a:lnTo>
                <a:lnTo>
                  <a:pt x="92044" y="19672"/>
                </a:lnTo>
                <a:lnTo>
                  <a:pt x="73855" y="20901"/>
                </a:lnTo>
                <a:lnTo>
                  <a:pt x="73245" y="19672"/>
                </a:lnTo>
                <a:lnTo>
                  <a:pt x="57497" y="0"/>
                </a:lnTo>
                <a:lnTo>
                  <a:pt x="44801" y="1475"/>
                </a:lnTo>
                <a:lnTo>
                  <a:pt x="33326" y="18442"/>
                </a:lnTo>
                <a:lnTo>
                  <a:pt x="19898" y="15983"/>
                </a:lnTo>
                <a:lnTo>
                  <a:pt x="22339" y="23360"/>
                </a:lnTo>
                <a:lnTo>
                  <a:pt x="10254" y="31967"/>
                </a:lnTo>
                <a:lnTo>
                  <a:pt x="5981" y="29508"/>
                </a:lnTo>
                <a:lnTo>
                  <a:pt x="610" y="37868"/>
                </a:lnTo>
                <a:lnTo>
                  <a:pt x="610" y="44016"/>
                </a:lnTo>
                <a:lnTo>
                  <a:pt x="5371" y="44016"/>
                </a:lnTo>
                <a:lnTo>
                  <a:pt x="5371" y="62459"/>
                </a:lnTo>
                <a:lnTo>
                  <a:pt x="1831" y="62459"/>
                </a:lnTo>
                <a:lnTo>
                  <a:pt x="9643" y="84344"/>
                </a:lnTo>
                <a:lnTo>
                  <a:pt x="19898" y="90491"/>
                </a:lnTo>
                <a:lnTo>
                  <a:pt x="22339" y="98852"/>
                </a:lnTo>
                <a:lnTo>
                  <a:pt x="28443" y="96393"/>
                </a:lnTo>
                <a:lnTo>
                  <a:pt x="29664" y="86803"/>
                </a:lnTo>
                <a:lnTo>
                  <a:pt x="44191" y="101311"/>
                </a:lnTo>
                <a:lnTo>
                  <a:pt x="56276" y="88032"/>
                </a:lnTo>
                <a:lnTo>
                  <a:pt x="61770" y="92950"/>
                </a:lnTo>
                <a:lnTo>
                  <a:pt x="66653" y="88032"/>
                </a:lnTo>
                <a:lnTo>
                  <a:pt x="62990" y="97622"/>
                </a:lnTo>
                <a:lnTo>
                  <a:pt x="62990" y="101311"/>
                </a:lnTo>
                <a:close/>
                <a:moveTo>
                  <a:pt x="610" y="30737"/>
                </a:moveTo>
                <a:lnTo>
                  <a:pt x="610" y="32950"/>
                </a:lnTo>
                <a:lnTo>
                  <a:pt x="9643" y="18442"/>
                </a:lnTo>
                <a:lnTo>
                  <a:pt x="17578" y="18442"/>
                </a:lnTo>
                <a:lnTo>
                  <a:pt x="18189" y="14754"/>
                </a:lnTo>
                <a:lnTo>
                  <a:pt x="12085" y="7377"/>
                </a:lnTo>
                <a:lnTo>
                  <a:pt x="12085" y="1475"/>
                </a:lnTo>
                <a:lnTo>
                  <a:pt x="9033" y="2459"/>
                </a:lnTo>
                <a:lnTo>
                  <a:pt x="6592" y="0"/>
                </a:lnTo>
                <a:lnTo>
                  <a:pt x="1220" y="3688"/>
                </a:lnTo>
                <a:lnTo>
                  <a:pt x="610" y="8606"/>
                </a:lnTo>
                <a:lnTo>
                  <a:pt x="3051" y="7377"/>
                </a:lnTo>
                <a:lnTo>
                  <a:pt x="610" y="20901"/>
                </a:lnTo>
                <a:lnTo>
                  <a:pt x="0" y="22131"/>
                </a:lnTo>
                <a:lnTo>
                  <a:pt x="0" y="24590"/>
                </a:lnTo>
                <a:lnTo>
                  <a:pt x="5371" y="24590"/>
                </a:lnTo>
                <a:lnTo>
                  <a:pt x="610" y="3073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37"/>
          <p:cNvSpPr/>
          <p:nvPr/>
        </p:nvSpPr>
        <p:spPr>
          <a:xfrm>
            <a:off x="4851685" y="3123416"/>
            <a:ext cx="21300" cy="12600"/>
          </a:xfrm>
          <a:custGeom>
            <a:rect b="b" l="l" r="r" t="t"/>
            <a:pathLst>
              <a:path extrusionOk="0" h="120000" w="120000">
                <a:moveTo>
                  <a:pt x="15789" y="91304"/>
                </a:moveTo>
                <a:lnTo>
                  <a:pt x="55263" y="117391"/>
                </a:lnTo>
                <a:lnTo>
                  <a:pt x="118421" y="52173"/>
                </a:lnTo>
                <a:lnTo>
                  <a:pt x="78947" y="0"/>
                </a:lnTo>
                <a:lnTo>
                  <a:pt x="86842" y="39130"/>
                </a:lnTo>
                <a:lnTo>
                  <a:pt x="31578" y="13043"/>
                </a:lnTo>
                <a:lnTo>
                  <a:pt x="0" y="52173"/>
                </a:lnTo>
                <a:lnTo>
                  <a:pt x="15789" y="913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37"/>
          <p:cNvSpPr/>
          <p:nvPr/>
        </p:nvSpPr>
        <p:spPr>
          <a:xfrm>
            <a:off x="4699342" y="2539407"/>
            <a:ext cx="7500" cy="5100"/>
          </a:xfrm>
          <a:custGeom>
            <a:rect b="b" l="l" r="r" t="t"/>
            <a:pathLst>
              <a:path extrusionOk="0" h="120000" w="120000">
                <a:moveTo>
                  <a:pt x="0" y="112500"/>
                </a:moveTo>
                <a:lnTo>
                  <a:pt x="46153" y="0"/>
                </a:lnTo>
                <a:lnTo>
                  <a:pt x="115384" y="112500"/>
                </a:lnTo>
                <a:lnTo>
                  <a:pt x="0" y="11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37"/>
          <p:cNvSpPr/>
          <p:nvPr/>
        </p:nvSpPr>
        <p:spPr>
          <a:xfrm>
            <a:off x="4657794" y="2533113"/>
            <a:ext cx="7500" cy="11400"/>
          </a:xfrm>
          <a:custGeom>
            <a:rect b="b" l="l" r="r" t="t"/>
            <a:pathLst>
              <a:path extrusionOk="0" h="120000" w="120000">
                <a:moveTo>
                  <a:pt x="92307" y="117073"/>
                </a:moveTo>
                <a:lnTo>
                  <a:pt x="0" y="58536"/>
                </a:lnTo>
                <a:lnTo>
                  <a:pt x="46153" y="29268"/>
                </a:lnTo>
                <a:lnTo>
                  <a:pt x="46153" y="0"/>
                </a:lnTo>
                <a:lnTo>
                  <a:pt x="115384" y="43902"/>
                </a:lnTo>
                <a:lnTo>
                  <a:pt x="92307" y="87804"/>
                </a:lnTo>
                <a:lnTo>
                  <a:pt x="92307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7"/>
          <p:cNvSpPr/>
          <p:nvPr/>
        </p:nvSpPr>
        <p:spPr>
          <a:xfrm>
            <a:off x="4632614" y="2607373"/>
            <a:ext cx="16500" cy="25200"/>
          </a:xfrm>
          <a:custGeom>
            <a:rect b="b" l="l" r="r" t="t"/>
            <a:pathLst>
              <a:path extrusionOk="0" h="120000" w="120000">
                <a:moveTo>
                  <a:pt x="21428" y="118666"/>
                </a:moveTo>
                <a:lnTo>
                  <a:pt x="0" y="78666"/>
                </a:lnTo>
                <a:lnTo>
                  <a:pt x="75000" y="0"/>
                </a:lnTo>
                <a:lnTo>
                  <a:pt x="96428" y="6666"/>
                </a:lnTo>
                <a:lnTo>
                  <a:pt x="117857" y="0"/>
                </a:lnTo>
                <a:lnTo>
                  <a:pt x="96428" y="26666"/>
                </a:lnTo>
                <a:lnTo>
                  <a:pt x="107142" y="72000"/>
                </a:lnTo>
                <a:lnTo>
                  <a:pt x="21428" y="118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7"/>
          <p:cNvSpPr/>
          <p:nvPr/>
        </p:nvSpPr>
        <p:spPr>
          <a:xfrm>
            <a:off x="4608692" y="2622477"/>
            <a:ext cx="9900" cy="32700"/>
          </a:xfrm>
          <a:custGeom>
            <a:rect b="b" l="l" r="r" t="t"/>
            <a:pathLst>
              <a:path extrusionOk="0" h="120000" w="120000">
                <a:moveTo>
                  <a:pt x="0" y="118965"/>
                </a:moveTo>
                <a:lnTo>
                  <a:pt x="0" y="82758"/>
                </a:lnTo>
                <a:lnTo>
                  <a:pt x="68571" y="51724"/>
                </a:lnTo>
                <a:lnTo>
                  <a:pt x="85714" y="15517"/>
                </a:lnTo>
                <a:lnTo>
                  <a:pt x="116571" y="0"/>
                </a:lnTo>
                <a:lnTo>
                  <a:pt x="85714" y="62068"/>
                </a:lnTo>
                <a:lnTo>
                  <a:pt x="0" y="11896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37"/>
          <p:cNvSpPr/>
          <p:nvPr/>
        </p:nvSpPr>
        <p:spPr>
          <a:xfrm>
            <a:off x="4582252" y="2681633"/>
            <a:ext cx="5100" cy="7500"/>
          </a:xfrm>
          <a:custGeom>
            <a:rect b="b" l="l" r="r" t="t"/>
            <a:pathLst>
              <a:path extrusionOk="0" h="120000" w="120000">
                <a:moveTo>
                  <a:pt x="0" y="69230"/>
                </a:moveTo>
                <a:lnTo>
                  <a:pt x="112500" y="115384"/>
                </a:lnTo>
                <a:lnTo>
                  <a:pt x="112500" y="46153"/>
                </a:lnTo>
                <a:lnTo>
                  <a:pt x="37500" y="0"/>
                </a:lnTo>
                <a:lnTo>
                  <a:pt x="0" y="692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37"/>
          <p:cNvSpPr/>
          <p:nvPr/>
        </p:nvSpPr>
        <p:spPr>
          <a:xfrm>
            <a:off x="4439981" y="2137900"/>
            <a:ext cx="391500" cy="468300"/>
          </a:xfrm>
          <a:custGeom>
            <a:rect b="b" l="l" r="r" t="t"/>
            <a:pathLst>
              <a:path extrusionOk="0" h="120000" w="120000">
                <a:moveTo>
                  <a:pt x="2189" y="115533"/>
                </a:moveTo>
                <a:lnTo>
                  <a:pt x="10773" y="119926"/>
                </a:lnTo>
                <a:lnTo>
                  <a:pt x="18218" y="115167"/>
                </a:lnTo>
                <a:lnTo>
                  <a:pt x="19883" y="111946"/>
                </a:lnTo>
                <a:lnTo>
                  <a:pt x="22510" y="111946"/>
                </a:lnTo>
                <a:lnTo>
                  <a:pt x="23386" y="106455"/>
                </a:lnTo>
                <a:lnTo>
                  <a:pt x="25576" y="110115"/>
                </a:lnTo>
                <a:lnTo>
                  <a:pt x="28642" y="111946"/>
                </a:lnTo>
                <a:lnTo>
                  <a:pt x="28642" y="111946"/>
                </a:lnTo>
                <a:lnTo>
                  <a:pt x="30394" y="111214"/>
                </a:lnTo>
                <a:lnTo>
                  <a:pt x="29080" y="107553"/>
                </a:lnTo>
                <a:lnTo>
                  <a:pt x="33372" y="103892"/>
                </a:lnTo>
                <a:lnTo>
                  <a:pt x="32496" y="97010"/>
                </a:lnTo>
                <a:lnTo>
                  <a:pt x="35562" y="93788"/>
                </a:lnTo>
                <a:lnTo>
                  <a:pt x="32058" y="91226"/>
                </a:lnTo>
                <a:lnTo>
                  <a:pt x="32058" y="91226"/>
                </a:lnTo>
                <a:lnTo>
                  <a:pt x="31620" y="75265"/>
                </a:lnTo>
                <a:lnTo>
                  <a:pt x="36875" y="70872"/>
                </a:lnTo>
                <a:lnTo>
                  <a:pt x="41255" y="70872"/>
                </a:lnTo>
                <a:lnTo>
                  <a:pt x="41255" y="68309"/>
                </a:lnTo>
                <a:lnTo>
                  <a:pt x="39503" y="65454"/>
                </a:lnTo>
                <a:lnTo>
                  <a:pt x="39503" y="65454"/>
                </a:lnTo>
                <a:lnTo>
                  <a:pt x="43445" y="51250"/>
                </a:lnTo>
                <a:lnTo>
                  <a:pt x="46861" y="50884"/>
                </a:lnTo>
                <a:lnTo>
                  <a:pt x="53430" y="42172"/>
                </a:lnTo>
                <a:lnTo>
                  <a:pt x="50802" y="38877"/>
                </a:lnTo>
                <a:lnTo>
                  <a:pt x="50802" y="38877"/>
                </a:lnTo>
                <a:lnTo>
                  <a:pt x="55532" y="30896"/>
                </a:lnTo>
                <a:lnTo>
                  <a:pt x="59036" y="32727"/>
                </a:lnTo>
                <a:lnTo>
                  <a:pt x="60788" y="26943"/>
                </a:lnTo>
                <a:lnTo>
                  <a:pt x="69459" y="28334"/>
                </a:lnTo>
                <a:lnTo>
                  <a:pt x="69459" y="21452"/>
                </a:lnTo>
                <a:lnTo>
                  <a:pt x="76467" y="18962"/>
                </a:lnTo>
                <a:lnTo>
                  <a:pt x="81635" y="25112"/>
                </a:lnTo>
                <a:lnTo>
                  <a:pt x="91182" y="25112"/>
                </a:lnTo>
                <a:lnTo>
                  <a:pt x="95562" y="20719"/>
                </a:lnTo>
                <a:lnTo>
                  <a:pt x="96000" y="12373"/>
                </a:lnTo>
                <a:lnTo>
                  <a:pt x="106861" y="9078"/>
                </a:lnTo>
                <a:lnTo>
                  <a:pt x="106861" y="9444"/>
                </a:lnTo>
                <a:lnTo>
                  <a:pt x="113343" y="16034"/>
                </a:lnTo>
                <a:lnTo>
                  <a:pt x="112029" y="21086"/>
                </a:lnTo>
                <a:lnTo>
                  <a:pt x="116408" y="16766"/>
                </a:lnTo>
                <a:lnTo>
                  <a:pt x="119912" y="15302"/>
                </a:lnTo>
                <a:lnTo>
                  <a:pt x="119912" y="13837"/>
                </a:lnTo>
                <a:lnTo>
                  <a:pt x="113343" y="14935"/>
                </a:lnTo>
                <a:lnTo>
                  <a:pt x="115094" y="12373"/>
                </a:lnTo>
                <a:lnTo>
                  <a:pt x="109489" y="8785"/>
                </a:lnTo>
                <a:lnTo>
                  <a:pt x="116408" y="9884"/>
                </a:lnTo>
                <a:lnTo>
                  <a:pt x="119912" y="6955"/>
                </a:lnTo>
                <a:lnTo>
                  <a:pt x="111240" y="1464"/>
                </a:lnTo>
                <a:lnTo>
                  <a:pt x="108175" y="6223"/>
                </a:lnTo>
                <a:lnTo>
                  <a:pt x="105109" y="4392"/>
                </a:lnTo>
                <a:lnTo>
                  <a:pt x="108175" y="0"/>
                </a:lnTo>
                <a:lnTo>
                  <a:pt x="103795" y="1098"/>
                </a:lnTo>
                <a:lnTo>
                  <a:pt x="101605" y="5857"/>
                </a:lnTo>
                <a:lnTo>
                  <a:pt x="99065" y="6589"/>
                </a:lnTo>
                <a:lnTo>
                  <a:pt x="99065" y="1464"/>
                </a:lnTo>
                <a:lnTo>
                  <a:pt x="91620" y="11641"/>
                </a:lnTo>
                <a:lnTo>
                  <a:pt x="95124" y="1464"/>
                </a:lnTo>
                <a:lnTo>
                  <a:pt x="90306" y="1464"/>
                </a:lnTo>
                <a:lnTo>
                  <a:pt x="90744" y="3294"/>
                </a:lnTo>
                <a:lnTo>
                  <a:pt x="90744" y="3294"/>
                </a:lnTo>
                <a:lnTo>
                  <a:pt x="84700" y="11641"/>
                </a:lnTo>
                <a:lnTo>
                  <a:pt x="77255" y="8785"/>
                </a:lnTo>
                <a:lnTo>
                  <a:pt x="78569" y="10909"/>
                </a:lnTo>
                <a:lnTo>
                  <a:pt x="78131" y="14935"/>
                </a:lnTo>
                <a:lnTo>
                  <a:pt x="75591" y="11275"/>
                </a:lnTo>
                <a:lnTo>
                  <a:pt x="69897" y="17864"/>
                </a:lnTo>
                <a:lnTo>
                  <a:pt x="69897" y="13105"/>
                </a:lnTo>
                <a:lnTo>
                  <a:pt x="67270" y="16766"/>
                </a:lnTo>
                <a:lnTo>
                  <a:pt x="66832" y="14935"/>
                </a:lnTo>
                <a:lnTo>
                  <a:pt x="66394" y="19255"/>
                </a:lnTo>
                <a:lnTo>
                  <a:pt x="62540" y="17498"/>
                </a:lnTo>
                <a:lnTo>
                  <a:pt x="62978" y="19255"/>
                </a:lnTo>
                <a:lnTo>
                  <a:pt x="60788" y="18596"/>
                </a:lnTo>
                <a:lnTo>
                  <a:pt x="60788" y="20353"/>
                </a:lnTo>
                <a:lnTo>
                  <a:pt x="57722" y="25478"/>
                </a:lnTo>
                <a:lnTo>
                  <a:pt x="54306" y="27309"/>
                </a:lnTo>
                <a:lnTo>
                  <a:pt x="59474" y="28334"/>
                </a:lnTo>
                <a:lnTo>
                  <a:pt x="51678" y="29066"/>
                </a:lnTo>
                <a:lnTo>
                  <a:pt x="51240" y="35289"/>
                </a:lnTo>
                <a:lnTo>
                  <a:pt x="49927" y="32727"/>
                </a:lnTo>
                <a:lnTo>
                  <a:pt x="47737" y="36754"/>
                </a:lnTo>
                <a:lnTo>
                  <a:pt x="50364" y="36754"/>
                </a:lnTo>
                <a:lnTo>
                  <a:pt x="47737" y="38877"/>
                </a:lnTo>
                <a:lnTo>
                  <a:pt x="44671" y="37486"/>
                </a:lnTo>
                <a:lnTo>
                  <a:pt x="42131" y="43270"/>
                </a:lnTo>
                <a:lnTo>
                  <a:pt x="39941" y="44002"/>
                </a:lnTo>
                <a:lnTo>
                  <a:pt x="39065" y="47956"/>
                </a:lnTo>
                <a:lnTo>
                  <a:pt x="37313" y="48322"/>
                </a:lnTo>
                <a:lnTo>
                  <a:pt x="39065" y="50152"/>
                </a:lnTo>
                <a:lnTo>
                  <a:pt x="34686" y="53813"/>
                </a:lnTo>
                <a:lnTo>
                  <a:pt x="37313" y="54179"/>
                </a:lnTo>
                <a:lnTo>
                  <a:pt x="34248" y="56375"/>
                </a:lnTo>
                <a:lnTo>
                  <a:pt x="35124" y="59231"/>
                </a:lnTo>
                <a:lnTo>
                  <a:pt x="32934" y="58499"/>
                </a:lnTo>
                <a:lnTo>
                  <a:pt x="33372" y="61061"/>
                </a:lnTo>
                <a:lnTo>
                  <a:pt x="29080" y="64356"/>
                </a:lnTo>
                <a:lnTo>
                  <a:pt x="29080" y="66845"/>
                </a:lnTo>
                <a:lnTo>
                  <a:pt x="26890" y="66552"/>
                </a:lnTo>
                <a:lnTo>
                  <a:pt x="21635" y="73068"/>
                </a:lnTo>
                <a:lnTo>
                  <a:pt x="22948" y="74533"/>
                </a:lnTo>
                <a:lnTo>
                  <a:pt x="29080" y="72702"/>
                </a:lnTo>
                <a:lnTo>
                  <a:pt x="22948" y="77022"/>
                </a:lnTo>
                <a:lnTo>
                  <a:pt x="20759" y="75265"/>
                </a:lnTo>
                <a:lnTo>
                  <a:pt x="13401" y="78120"/>
                </a:lnTo>
                <a:lnTo>
                  <a:pt x="9021" y="81415"/>
                </a:lnTo>
                <a:lnTo>
                  <a:pt x="12087" y="83978"/>
                </a:lnTo>
                <a:lnTo>
                  <a:pt x="5167" y="83978"/>
                </a:lnTo>
                <a:lnTo>
                  <a:pt x="6919" y="87565"/>
                </a:lnTo>
                <a:lnTo>
                  <a:pt x="875" y="87931"/>
                </a:lnTo>
                <a:lnTo>
                  <a:pt x="6481" y="90128"/>
                </a:lnTo>
                <a:lnTo>
                  <a:pt x="0" y="90860"/>
                </a:lnTo>
                <a:lnTo>
                  <a:pt x="0" y="95912"/>
                </a:lnTo>
                <a:lnTo>
                  <a:pt x="4729" y="95546"/>
                </a:lnTo>
                <a:lnTo>
                  <a:pt x="6919" y="93056"/>
                </a:lnTo>
                <a:lnTo>
                  <a:pt x="6919" y="95179"/>
                </a:lnTo>
                <a:lnTo>
                  <a:pt x="11649" y="91958"/>
                </a:lnTo>
                <a:lnTo>
                  <a:pt x="9459" y="95546"/>
                </a:lnTo>
                <a:lnTo>
                  <a:pt x="9459" y="98108"/>
                </a:lnTo>
                <a:lnTo>
                  <a:pt x="6481" y="96644"/>
                </a:lnTo>
                <a:lnTo>
                  <a:pt x="0" y="97376"/>
                </a:lnTo>
                <a:lnTo>
                  <a:pt x="0" y="99572"/>
                </a:lnTo>
                <a:lnTo>
                  <a:pt x="3065" y="103892"/>
                </a:lnTo>
                <a:lnTo>
                  <a:pt x="6481" y="100305"/>
                </a:lnTo>
                <a:lnTo>
                  <a:pt x="9459" y="100305"/>
                </a:lnTo>
                <a:lnTo>
                  <a:pt x="6919" y="101403"/>
                </a:lnTo>
                <a:lnTo>
                  <a:pt x="3503" y="106089"/>
                </a:lnTo>
                <a:lnTo>
                  <a:pt x="5605" y="106089"/>
                </a:lnTo>
                <a:lnTo>
                  <a:pt x="1313" y="110482"/>
                </a:lnTo>
                <a:lnTo>
                  <a:pt x="5167" y="109017"/>
                </a:lnTo>
                <a:lnTo>
                  <a:pt x="3503" y="113410"/>
                </a:lnTo>
                <a:lnTo>
                  <a:pt x="2189" y="113044"/>
                </a:lnTo>
                <a:lnTo>
                  <a:pt x="2189" y="1155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37"/>
          <p:cNvSpPr/>
          <p:nvPr/>
        </p:nvSpPr>
        <p:spPr>
          <a:xfrm>
            <a:off x="4748445" y="2129090"/>
            <a:ext cx="8700" cy="8700"/>
          </a:xfrm>
          <a:custGeom>
            <a:rect b="b" l="l" r="r" t="t"/>
            <a:pathLst>
              <a:path extrusionOk="0" h="120000" w="120000">
                <a:moveTo>
                  <a:pt x="0" y="116000"/>
                </a:moveTo>
                <a:lnTo>
                  <a:pt x="38709" y="0"/>
                </a:lnTo>
                <a:lnTo>
                  <a:pt x="116129" y="76000"/>
                </a:lnTo>
                <a:lnTo>
                  <a:pt x="58064" y="100000"/>
                </a:lnTo>
                <a:lnTo>
                  <a:pt x="19354" y="116000"/>
                </a:lnTo>
                <a:lnTo>
                  <a:pt x="0" y="116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37"/>
          <p:cNvSpPr/>
          <p:nvPr/>
        </p:nvSpPr>
        <p:spPr>
          <a:xfrm>
            <a:off x="4720746" y="2147969"/>
            <a:ext cx="6300" cy="9900"/>
          </a:xfrm>
          <a:custGeom>
            <a:rect b="b" l="l" r="r" t="t"/>
            <a:pathLst>
              <a:path extrusionOk="0" h="120000" w="120000">
                <a:moveTo>
                  <a:pt x="57142" y="116666"/>
                </a:moveTo>
                <a:lnTo>
                  <a:pt x="0" y="0"/>
                </a:lnTo>
                <a:lnTo>
                  <a:pt x="114285" y="50000"/>
                </a:lnTo>
                <a:lnTo>
                  <a:pt x="114285" y="116666"/>
                </a:lnTo>
                <a:lnTo>
                  <a:pt x="57142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37"/>
          <p:cNvSpPr/>
          <p:nvPr/>
        </p:nvSpPr>
        <p:spPr>
          <a:xfrm>
            <a:off x="4694306" y="2147969"/>
            <a:ext cx="17700" cy="9900"/>
          </a:xfrm>
          <a:custGeom>
            <a:rect b="b" l="l" r="r" t="t"/>
            <a:pathLst>
              <a:path extrusionOk="0" h="120000" w="120000">
                <a:moveTo>
                  <a:pt x="29508" y="116666"/>
                </a:moveTo>
                <a:lnTo>
                  <a:pt x="0" y="66666"/>
                </a:lnTo>
                <a:lnTo>
                  <a:pt x="59016" y="16666"/>
                </a:lnTo>
                <a:lnTo>
                  <a:pt x="68852" y="50000"/>
                </a:lnTo>
                <a:lnTo>
                  <a:pt x="88524" y="0"/>
                </a:lnTo>
                <a:lnTo>
                  <a:pt x="118032" y="50000"/>
                </a:lnTo>
                <a:lnTo>
                  <a:pt x="98360" y="100000"/>
                </a:lnTo>
                <a:lnTo>
                  <a:pt x="29508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37"/>
          <p:cNvSpPr/>
          <p:nvPr/>
        </p:nvSpPr>
        <p:spPr>
          <a:xfrm>
            <a:off x="4709414" y="2154263"/>
            <a:ext cx="9900" cy="12600"/>
          </a:xfrm>
          <a:custGeom>
            <a:rect b="b" l="l" r="r" t="t"/>
            <a:pathLst>
              <a:path extrusionOk="0" h="120000" w="120000">
                <a:moveTo>
                  <a:pt x="50000" y="117391"/>
                </a:moveTo>
                <a:lnTo>
                  <a:pt x="0" y="39130"/>
                </a:lnTo>
                <a:lnTo>
                  <a:pt x="100000" y="0"/>
                </a:lnTo>
                <a:lnTo>
                  <a:pt x="116666" y="65217"/>
                </a:lnTo>
                <a:lnTo>
                  <a:pt x="50000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37"/>
          <p:cNvSpPr/>
          <p:nvPr/>
        </p:nvSpPr>
        <p:spPr>
          <a:xfrm>
            <a:off x="4701860" y="2164332"/>
            <a:ext cx="8700" cy="6300"/>
          </a:xfrm>
          <a:custGeom>
            <a:rect b="b" l="l" r="r" t="t"/>
            <a:pathLst>
              <a:path extrusionOk="0" h="120000" w="120000">
                <a:moveTo>
                  <a:pt x="77419" y="114285"/>
                </a:moveTo>
                <a:lnTo>
                  <a:pt x="0" y="28571"/>
                </a:lnTo>
                <a:lnTo>
                  <a:pt x="19354" y="0"/>
                </a:lnTo>
                <a:lnTo>
                  <a:pt x="116129" y="57142"/>
                </a:lnTo>
                <a:lnTo>
                  <a:pt x="77419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37"/>
          <p:cNvSpPr/>
          <p:nvPr/>
        </p:nvSpPr>
        <p:spPr>
          <a:xfrm>
            <a:off x="4671643" y="2170625"/>
            <a:ext cx="5100" cy="8700"/>
          </a:xfrm>
          <a:custGeom>
            <a:rect b="b" l="l" r="r" t="t"/>
            <a:pathLst>
              <a:path extrusionOk="0" h="120000" w="120000">
                <a:moveTo>
                  <a:pt x="112500" y="0"/>
                </a:moveTo>
                <a:lnTo>
                  <a:pt x="112500" y="116000"/>
                </a:lnTo>
                <a:lnTo>
                  <a:pt x="0" y="56000"/>
                </a:lnTo>
                <a:lnTo>
                  <a:pt x="1125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37"/>
          <p:cNvSpPr/>
          <p:nvPr/>
        </p:nvSpPr>
        <p:spPr>
          <a:xfrm>
            <a:off x="4660312" y="2173142"/>
            <a:ext cx="5100" cy="6300"/>
          </a:xfrm>
          <a:custGeom>
            <a:rect b="b" l="l" r="r" t="t"/>
            <a:pathLst>
              <a:path extrusionOk="0" h="120000" w="120000">
                <a:moveTo>
                  <a:pt x="0" y="62857"/>
                </a:moveTo>
                <a:lnTo>
                  <a:pt x="0" y="62857"/>
                </a:lnTo>
                <a:lnTo>
                  <a:pt x="112500" y="0"/>
                </a:lnTo>
                <a:cubicBezTo>
                  <a:pt x="112500" y="114285"/>
                  <a:pt x="112500" y="114285"/>
                  <a:pt x="112500" y="114285"/>
                </a:cubicBezTo>
                <a:cubicBezTo>
                  <a:pt x="0" y="62857"/>
                  <a:pt x="0" y="62857"/>
                  <a:pt x="0" y="62857"/>
                </a:cubicBez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37"/>
          <p:cNvSpPr/>
          <p:nvPr/>
        </p:nvSpPr>
        <p:spPr>
          <a:xfrm>
            <a:off x="4647722" y="2176918"/>
            <a:ext cx="11400" cy="11400"/>
          </a:xfrm>
          <a:custGeom>
            <a:rect b="b" l="l" r="r" t="t"/>
            <a:pathLst>
              <a:path extrusionOk="0" h="120000" w="120000">
                <a:moveTo>
                  <a:pt x="60000" y="117073"/>
                </a:moveTo>
                <a:lnTo>
                  <a:pt x="0" y="58536"/>
                </a:lnTo>
                <a:lnTo>
                  <a:pt x="0" y="0"/>
                </a:lnTo>
                <a:lnTo>
                  <a:pt x="45000" y="43902"/>
                </a:lnTo>
                <a:lnTo>
                  <a:pt x="117000" y="43902"/>
                </a:lnTo>
                <a:lnTo>
                  <a:pt x="60000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7"/>
          <p:cNvSpPr/>
          <p:nvPr/>
        </p:nvSpPr>
        <p:spPr>
          <a:xfrm>
            <a:off x="4635132" y="2188246"/>
            <a:ext cx="15000" cy="9900"/>
          </a:xfrm>
          <a:custGeom>
            <a:rect b="b" l="l" r="r" t="t"/>
            <a:pathLst>
              <a:path extrusionOk="0" h="120000" w="120000">
                <a:moveTo>
                  <a:pt x="0" y="116666"/>
                </a:moveTo>
                <a:lnTo>
                  <a:pt x="35294" y="66666"/>
                </a:lnTo>
                <a:lnTo>
                  <a:pt x="117647" y="0"/>
                </a:lnTo>
                <a:lnTo>
                  <a:pt x="94117" y="116666"/>
                </a:lnTo>
                <a:lnTo>
                  <a:pt x="0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37"/>
          <p:cNvSpPr/>
          <p:nvPr/>
        </p:nvSpPr>
        <p:spPr>
          <a:xfrm>
            <a:off x="4617505" y="2199574"/>
            <a:ext cx="16500" cy="22500"/>
          </a:xfrm>
          <a:custGeom>
            <a:rect b="b" l="l" r="r" t="t"/>
            <a:pathLst>
              <a:path extrusionOk="0" h="120000" w="120000">
                <a:moveTo>
                  <a:pt x="0" y="118500"/>
                </a:moveTo>
                <a:lnTo>
                  <a:pt x="12857" y="45000"/>
                </a:lnTo>
                <a:lnTo>
                  <a:pt x="96428" y="0"/>
                </a:lnTo>
                <a:lnTo>
                  <a:pt x="117857" y="37500"/>
                </a:lnTo>
                <a:lnTo>
                  <a:pt x="107142" y="88500"/>
                </a:lnTo>
                <a:lnTo>
                  <a:pt x="53571" y="88500"/>
                </a:lnTo>
                <a:lnTo>
                  <a:pt x="0" y="118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37"/>
          <p:cNvSpPr/>
          <p:nvPr/>
        </p:nvSpPr>
        <p:spPr>
          <a:xfrm>
            <a:off x="4597361" y="2209643"/>
            <a:ext cx="8700" cy="15000"/>
          </a:xfrm>
          <a:custGeom>
            <a:rect b="b" l="l" r="r" t="t"/>
            <a:pathLst>
              <a:path extrusionOk="0" h="120000" w="120000">
                <a:moveTo>
                  <a:pt x="0" y="74181"/>
                </a:moveTo>
                <a:lnTo>
                  <a:pt x="0" y="74181"/>
                </a:lnTo>
                <a:lnTo>
                  <a:pt x="96774" y="0"/>
                </a:lnTo>
                <a:cubicBezTo>
                  <a:pt x="116129" y="85090"/>
                  <a:pt x="116129" y="85090"/>
                  <a:pt x="116129" y="85090"/>
                </a:cubicBezTo>
                <a:cubicBezTo>
                  <a:pt x="38709" y="117818"/>
                  <a:pt x="38709" y="117818"/>
                  <a:pt x="38709" y="117818"/>
                </a:cubicBezTo>
                <a:cubicBezTo>
                  <a:pt x="0" y="74181"/>
                  <a:pt x="0" y="74181"/>
                  <a:pt x="0" y="74181"/>
                </a:cubicBez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37"/>
          <p:cNvSpPr/>
          <p:nvPr/>
        </p:nvSpPr>
        <p:spPr>
          <a:xfrm>
            <a:off x="4580993" y="2227264"/>
            <a:ext cx="11400" cy="16500"/>
          </a:xfrm>
          <a:custGeom>
            <a:rect b="b" l="l" r="r" t="t"/>
            <a:pathLst>
              <a:path extrusionOk="0" h="120000" w="120000">
                <a:moveTo>
                  <a:pt x="0" y="117857"/>
                </a:moveTo>
                <a:lnTo>
                  <a:pt x="0" y="85714"/>
                </a:lnTo>
                <a:lnTo>
                  <a:pt x="72000" y="0"/>
                </a:lnTo>
                <a:lnTo>
                  <a:pt x="117000" y="85714"/>
                </a:lnTo>
                <a:lnTo>
                  <a:pt x="0" y="1178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37"/>
          <p:cNvSpPr/>
          <p:nvPr/>
        </p:nvSpPr>
        <p:spPr>
          <a:xfrm>
            <a:off x="4578475" y="2228522"/>
            <a:ext cx="36300" cy="32700"/>
          </a:xfrm>
          <a:custGeom>
            <a:rect b="b" l="l" r="r" t="t"/>
            <a:pathLst>
              <a:path extrusionOk="0" h="120000" w="120000">
                <a:moveTo>
                  <a:pt x="0" y="118956"/>
                </a:moveTo>
                <a:lnTo>
                  <a:pt x="0" y="98086"/>
                </a:lnTo>
                <a:lnTo>
                  <a:pt x="47619" y="67826"/>
                </a:lnTo>
                <a:lnTo>
                  <a:pt x="66666" y="5217"/>
                </a:lnTo>
                <a:lnTo>
                  <a:pt x="76190" y="46956"/>
                </a:lnTo>
                <a:lnTo>
                  <a:pt x="95238" y="0"/>
                </a:lnTo>
                <a:lnTo>
                  <a:pt x="119047" y="41739"/>
                </a:lnTo>
                <a:lnTo>
                  <a:pt x="66666" y="87652"/>
                </a:lnTo>
                <a:lnTo>
                  <a:pt x="61904" y="78260"/>
                </a:lnTo>
                <a:lnTo>
                  <a:pt x="0" y="11895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37"/>
          <p:cNvSpPr/>
          <p:nvPr/>
        </p:nvSpPr>
        <p:spPr>
          <a:xfrm>
            <a:off x="4487824" y="2426129"/>
            <a:ext cx="15000" cy="7500"/>
          </a:xfrm>
          <a:custGeom>
            <a:rect b="b" l="l" r="r" t="t"/>
            <a:pathLst>
              <a:path extrusionOk="0" h="120000" w="120000">
                <a:moveTo>
                  <a:pt x="0" y="48000"/>
                </a:moveTo>
                <a:lnTo>
                  <a:pt x="94117" y="0"/>
                </a:lnTo>
                <a:lnTo>
                  <a:pt x="117647" y="48000"/>
                </a:lnTo>
                <a:lnTo>
                  <a:pt x="35294" y="115200"/>
                </a:lnTo>
                <a:lnTo>
                  <a:pt x="0" y="4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37"/>
          <p:cNvSpPr/>
          <p:nvPr/>
        </p:nvSpPr>
        <p:spPr>
          <a:xfrm>
            <a:off x="4698083" y="2757151"/>
            <a:ext cx="272100" cy="182400"/>
          </a:xfrm>
          <a:custGeom>
            <a:rect b="b" l="l" r="r" t="t"/>
            <a:pathLst>
              <a:path extrusionOk="0" h="120000" w="120000">
                <a:moveTo>
                  <a:pt x="70566" y="105772"/>
                </a:moveTo>
                <a:lnTo>
                  <a:pt x="70566" y="105772"/>
                </a:lnTo>
                <a:cubicBezTo>
                  <a:pt x="76226" y="111388"/>
                  <a:pt x="76226" y="111388"/>
                  <a:pt x="76226" y="111388"/>
                </a:cubicBezTo>
                <a:cubicBezTo>
                  <a:pt x="76226" y="119812"/>
                  <a:pt x="76226" y="119812"/>
                  <a:pt x="76226" y="119812"/>
                </a:cubicBezTo>
                <a:cubicBezTo>
                  <a:pt x="80628" y="117004"/>
                  <a:pt x="86792" y="113260"/>
                  <a:pt x="87421" y="112324"/>
                </a:cubicBezTo>
                <a:cubicBezTo>
                  <a:pt x="88050" y="112324"/>
                  <a:pt x="88679" y="111388"/>
                  <a:pt x="95597" y="110452"/>
                </a:cubicBezTo>
                <a:cubicBezTo>
                  <a:pt x="96226" y="104836"/>
                  <a:pt x="96226" y="104836"/>
                  <a:pt x="96226" y="104836"/>
                </a:cubicBezTo>
                <a:cubicBezTo>
                  <a:pt x="86792" y="107644"/>
                  <a:pt x="86792" y="107644"/>
                  <a:pt x="86792" y="107644"/>
                </a:cubicBezTo>
                <a:lnTo>
                  <a:pt x="86792" y="107644"/>
                </a:lnTo>
                <a:cubicBezTo>
                  <a:pt x="77484" y="93790"/>
                  <a:pt x="77484" y="93790"/>
                  <a:pt x="77484" y="93790"/>
                </a:cubicBezTo>
                <a:cubicBezTo>
                  <a:pt x="86163" y="95663"/>
                  <a:pt x="86163" y="95663"/>
                  <a:pt x="86163" y="95663"/>
                </a:cubicBezTo>
                <a:cubicBezTo>
                  <a:pt x="103647" y="79937"/>
                  <a:pt x="103647" y="79937"/>
                  <a:pt x="103647" y="79937"/>
                </a:cubicBezTo>
                <a:cubicBezTo>
                  <a:pt x="107421" y="78814"/>
                  <a:pt x="107421" y="78814"/>
                  <a:pt x="107421" y="78814"/>
                </a:cubicBezTo>
                <a:cubicBezTo>
                  <a:pt x="110566" y="68705"/>
                  <a:pt x="110566" y="68705"/>
                  <a:pt x="110566" y="68705"/>
                </a:cubicBezTo>
                <a:cubicBezTo>
                  <a:pt x="117358" y="68705"/>
                  <a:pt x="117358" y="68705"/>
                  <a:pt x="117358" y="68705"/>
                </a:cubicBezTo>
                <a:cubicBezTo>
                  <a:pt x="119874" y="43619"/>
                  <a:pt x="119874" y="43619"/>
                  <a:pt x="119874" y="43619"/>
                </a:cubicBezTo>
                <a:cubicBezTo>
                  <a:pt x="106792" y="38939"/>
                  <a:pt x="106792" y="38939"/>
                  <a:pt x="106792" y="38939"/>
                </a:cubicBezTo>
                <a:cubicBezTo>
                  <a:pt x="102389" y="30514"/>
                  <a:pt x="102389" y="30514"/>
                  <a:pt x="102389" y="30514"/>
                </a:cubicBezTo>
                <a:cubicBezTo>
                  <a:pt x="97987" y="32386"/>
                  <a:pt x="97987" y="32386"/>
                  <a:pt x="97987" y="32386"/>
                </a:cubicBezTo>
                <a:cubicBezTo>
                  <a:pt x="94339" y="30514"/>
                  <a:pt x="94339" y="30514"/>
                  <a:pt x="94339" y="30514"/>
                </a:cubicBezTo>
                <a:cubicBezTo>
                  <a:pt x="91194" y="32386"/>
                  <a:pt x="91194" y="32386"/>
                  <a:pt x="91194" y="32386"/>
                </a:cubicBezTo>
                <a:cubicBezTo>
                  <a:pt x="86163" y="18533"/>
                  <a:pt x="86163" y="18533"/>
                  <a:pt x="86163" y="18533"/>
                </a:cubicBezTo>
                <a:cubicBezTo>
                  <a:pt x="81132" y="17597"/>
                  <a:pt x="81132" y="17597"/>
                  <a:pt x="81132" y="17597"/>
                </a:cubicBezTo>
                <a:cubicBezTo>
                  <a:pt x="79874" y="10109"/>
                  <a:pt x="79874" y="10109"/>
                  <a:pt x="79874" y="10109"/>
                </a:cubicBezTo>
                <a:cubicBezTo>
                  <a:pt x="82389" y="8237"/>
                  <a:pt x="82389" y="8237"/>
                  <a:pt x="82389" y="8237"/>
                </a:cubicBezTo>
                <a:cubicBezTo>
                  <a:pt x="78113" y="0"/>
                  <a:pt x="78113" y="0"/>
                  <a:pt x="78113" y="0"/>
                </a:cubicBezTo>
                <a:cubicBezTo>
                  <a:pt x="68679" y="936"/>
                  <a:pt x="68679" y="936"/>
                  <a:pt x="68679" y="936"/>
                </a:cubicBezTo>
                <a:cubicBezTo>
                  <a:pt x="66792" y="5616"/>
                  <a:pt x="66792" y="5616"/>
                  <a:pt x="66792" y="5616"/>
                </a:cubicBezTo>
                <a:cubicBezTo>
                  <a:pt x="64276" y="2808"/>
                  <a:pt x="64276" y="2808"/>
                  <a:pt x="64276" y="2808"/>
                </a:cubicBezTo>
                <a:cubicBezTo>
                  <a:pt x="57484" y="5616"/>
                  <a:pt x="57484" y="5616"/>
                  <a:pt x="57484" y="5616"/>
                </a:cubicBezTo>
                <a:cubicBezTo>
                  <a:pt x="56855" y="17597"/>
                  <a:pt x="56855" y="17597"/>
                  <a:pt x="56855" y="17597"/>
                </a:cubicBezTo>
                <a:cubicBezTo>
                  <a:pt x="35597" y="14789"/>
                  <a:pt x="35597" y="14789"/>
                  <a:pt x="35597" y="14789"/>
                </a:cubicBezTo>
                <a:cubicBezTo>
                  <a:pt x="26289" y="6552"/>
                  <a:pt x="26289" y="6552"/>
                  <a:pt x="26289" y="6552"/>
                </a:cubicBezTo>
                <a:cubicBezTo>
                  <a:pt x="14968" y="6552"/>
                  <a:pt x="14968" y="6552"/>
                  <a:pt x="14968" y="6552"/>
                </a:cubicBezTo>
                <a:cubicBezTo>
                  <a:pt x="12578" y="11981"/>
                  <a:pt x="12578" y="11981"/>
                  <a:pt x="12578" y="11981"/>
                </a:cubicBezTo>
                <a:cubicBezTo>
                  <a:pt x="10062" y="11981"/>
                  <a:pt x="10062" y="11981"/>
                  <a:pt x="10062" y="11981"/>
                </a:cubicBezTo>
                <a:cubicBezTo>
                  <a:pt x="13836" y="28829"/>
                  <a:pt x="13836" y="28829"/>
                  <a:pt x="13836" y="28829"/>
                </a:cubicBezTo>
                <a:cubicBezTo>
                  <a:pt x="7547" y="37067"/>
                  <a:pt x="7547" y="37067"/>
                  <a:pt x="7547" y="37067"/>
                </a:cubicBezTo>
                <a:cubicBezTo>
                  <a:pt x="3773" y="50171"/>
                  <a:pt x="3773" y="50171"/>
                  <a:pt x="3773" y="50171"/>
                </a:cubicBezTo>
                <a:cubicBezTo>
                  <a:pt x="628" y="48299"/>
                  <a:pt x="628" y="48299"/>
                  <a:pt x="628" y="48299"/>
                </a:cubicBezTo>
                <a:cubicBezTo>
                  <a:pt x="2515" y="51107"/>
                  <a:pt x="2515" y="51107"/>
                  <a:pt x="2515" y="51107"/>
                </a:cubicBezTo>
                <a:cubicBezTo>
                  <a:pt x="0" y="61216"/>
                  <a:pt x="0" y="61216"/>
                  <a:pt x="0" y="61216"/>
                </a:cubicBezTo>
                <a:cubicBezTo>
                  <a:pt x="3773" y="66833"/>
                  <a:pt x="3773" y="66833"/>
                  <a:pt x="3773" y="66833"/>
                </a:cubicBezTo>
                <a:cubicBezTo>
                  <a:pt x="14968" y="66833"/>
                  <a:pt x="14968" y="66833"/>
                  <a:pt x="14968" y="66833"/>
                </a:cubicBezTo>
                <a:cubicBezTo>
                  <a:pt x="18742" y="69641"/>
                  <a:pt x="18742" y="69641"/>
                  <a:pt x="18742" y="69641"/>
                </a:cubicBezTo>
                <a:cubicBezTo>
                  <a:pt x="20000" y="67769"/>
                  <a:pt x="20000" y="67769"/>
                  <a:pt x="20000" y="67769"/>
                </a:cubicBezTo>
                <a:cubicBezTo>
                  <a:pt x="25031" y="67769"/>
                  <a:pt x="25031" y="67769"/>
                  <a:pt x="25031" y="67769"/>
                </a:cubicBezTo>
                <a:cubicBezTo>
                  <a:pt x="26289" y="63088"/>
                  <a:pt x="26289" y="63088"/>
                  <a:pt x="26289" y="63088"/>
                </a:cubicBezTo>
                <a:cubicBezTo>
                  <a:pt x="28805" y="63088"/>
                  <a:pt x="28805" y="63088"/>
                  <a:pt x="28805" y="63088"/>
                </a:cubicBezTo>
                <a:cubicBezTo>
                  <a:pt x="29433" y="59344"/>
                  <a:pt x="29433" y="59344"/>
                  <a:pt x="29433" y="59344"/>
                </a:cubicBezTo>
                <a:cubicBezTo>
                  <a:pt x="33710" y="58408"/>
                  <a:pt x="33710" y="58408"/>
                  <a:pt x="33710" y="58408"/>
                </a:cubicBezTo>
                <a:cubicBezTo>
                  <a:pt x="34339" y="58408"/>
                  <a:pt x="34339" y="58408"/>
                  <a:pt x="34339" y="58408"/>
                </a:cubicBezTo>
                <a:cubicBezTo>
                  <a:pt x="46792" y="66833"/>
                  <a:pt x="46792" y="66833"/>
                  <a:pt x="46792" y="66833"/>
                </a:cubicBezTo>
                <a:cubicBezTo>
                  <a:pt x="46289" y="73385"/>
                  <a:pt x="46289" y="73385"/>
                  <a:pt x="46289" y="73385"/>
                </a:cubicBezTo>
                <a:cubicBezTo>
                  <a:pt x="53081" y="84430"/>
                  <a:pt x="53081" y="84430"/>
                  <a:pt x="53081" y="84430"/>
                </a:cubicBezTo>
                <a:cubicBezTo>
                  <a:pt x="53081" y="90982"/>
                  <a:pt x="53081" y="90982"/>
                  <a:pt x="53081" y="90982"/>
                </a:cubicBezTo>
                <a:cubicBezTo>
                  <a:pt x="46289" y="91918"/>
                  <a:pt x="46289" y="91918"/>
                  <a:pt x="46289" y="91918"/>
                </a:cubicBezTo>
                <a:cubicBezTo>
                  <a:pt x="41886" y="104836"/>
                  <a:pt x="41886" y="104836"/>
                  <a:pt x="41886" y="104836"/>
                </a:cubicBezTo>
                <a:cubicBezTo>
                  <a:pt x="42515" y="106708"/>
                  <a:pt x="42515" y="106708"/>
                  <a:pt x="42515" y="106708"/>
                </a:cubicBezTo>
                <a:cubicBezTo>
                  <a:pt x="49308" y="103900"/>
                  <a:pt x="49308" y="103900"/>
                  <a:pt x="49308" y="103900"/>
                </a:cubicBezTo>
                <a:cubicBezTo>
                  <a:pt x="49937" y="102215"/>
                  <a:pt x="49937" y="102215"/>
                  <a:pt x="49937" y="102215"/>
                </a:cubicBezTo>
                <a:cubicBezTo>
                  <a:pt x="53710" y="99407"/>
                  <a:pt x="53710" y="99407"/>
                  <a:pt x="53710" y="99407"/>
                </a:cubicBezTo>
                <a:cubicBezTo>
                  <a:pt x="57484" y="89110"/>
                  <a:pt x="57484" y="89110"/>
                  <a:pt x="57484" y="89110"/>
                </a:cubicBezTo>
                <a:cubicBezTo>
                  <a:pt x="65534" y="85366"/>
                  <a:pt x="65534" y="85366"/>
                  <a:pt x="65534" y="85366"/>
                </a:cubicBezTo>
                <a:cubicBezTo>
                  <a:pt x="64276" y="93790"/>
                  <a:pt x="64276" y="93790"/>
                  <a:pt x="64276" y="93790"/>
                </a:cubicBezTo>
                <a:cubicBezTo>
                  <a:pt x="76855" y="95663"/>
                  <a:pt x="76855" y="95663"/>
                  <a:pt x="76855" y="95663"/>
                </a:cubicBezTo>
                <a:cubicBezTo>
                  <a:pt x="78113" y="99407"/>
                  <a:pt x="78113" y="99407"/>
                  <a:pt x="78113" y="99407"/>
                </a:cubicBezTo>
                <a:lnTo>
                  <a:pt x="70566" y="1057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7"/>
          <p:cNvSpPr/>
          <p:nvPr/>
        </p:nvSpPr>
        <p:spPr>
          <a:xfrm>
            <a:off x="4713192" y="2656460"/>
            <a:ext cx="146100" cy="126000"/>
          </a:xfrm>
          <a:custGeom>
            <a:rect b="b" l="l" r="r" t="t"/>
            <a:pathLst>
              <a:path extrusionOk="0" h="120000" w="120000">
                <a:moveTo>
                  <a:pt x="54609" y="115665"/>
                </a:moveTo>
                <a:lnTo>
                  <a:pt x="91875" y="119729"/>
                </a:lnTo>
                <a:lnTo>
                  <a:pt x="93046" y="102392"/>
                </a:lnTo>
                <a:lnTo>
                  <a:pt x="106875" y="98329"/>
                </a:lnTo>
                <a:lnTo>
                  <a:pt x="104765" y="69887"/>
                </a:lnTo>
                <a:lnTo>
                  <a:pt x="112734" y="75304"/>
                </a:lnTo>
                <a:lnTo>
                  <a:pt x="119765" y="67449"/>
                </a:lnTo>
                <a:lnTo>
                  <a:pt x="115078" y="57968"/>
                </a:lnTo>
                <a:lnTo>
                  <a:pt x="108046" y="60677"/>
                </a:lnTo>
                <a:lnTo>
                  <a:pt x="95390" y="32505"/>
                </a:lnTo>
                <a:lnTo>
                  <a:pt x="95390" y="31151"/>
                </a:lnTo>
                <a:lnTo>
                  <a:pt x="95390" y="16252"/>
                </a:lnTo>
                <a:lnTo>
                  <a:pt x="88359" y="8126"/>
                </a:lnTo>
                <a:lnTo>
                  <a:pt x="77812" y="12189"/>
                </a:lnTo>
                <a:lnTo>
                  <a:pt x="76640" y="5417"/>
                </a:lnTo>
                <a:lnTo>
                  <a:pt x="62812" y="0"/>
                </a:lnTo>
                <a:lnTo>
                  <a:pt x="55781" y="8126"/>
                </a:lnTo>
                <a:lnTo>
                  <a:pt x="44296" y="13544"/>
                </a:lnTo>
                <a:lnTo>
                  <a:pt x="41953" y="24379"/>
                </a:lnTo>
                <a:lnTo>
                  <a:pt x="34921" y="29796"/>
                </a:lnTo>
                <a:lnTo>
                  <a:pt x="29062" y="51196"/>
                </a:lnTo>
                <a:lnTo>
                  <a:pt x="4687" y="59322"/>
                </a:lnTo>
                <a:lnTo>
                  <a:pt x="10546" y="84785"/>
                </a:lnTo>
                <a:lnTo>
                  <a:pt x="0" y="94266"/>
                </a:lnTo>
                <a:lnTo>
                  <a:pt x="4687" y="111602"/>
                </a:lnTo>
                <a:lnTo>
                  <a:pt x="10546" y="111602"/>
                </a:lnTo>
                <a:lnTo>
                  <a:pt x="13828" y="103747"/>
                </a:lnTo>
                <a:lnTo>
                  <a:pt x="36093" y="103747"/>
                </a:lnTo>
                <a:lnTo>
                  <a:pt x="36093" y="103747"/>
                </a:lnTo>
                <a:lnTo>
                  <a:pt x="54609" y="11566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7"/>
          <p:cNvSpPr/>
          <p:nvPr/>
        </p:nvSpPr>
        <p:spPr>
          <a:xfrm>
            <a:off x="4693047" y="2555769"/>
            <a:ext cx="96900" cy="64200"/>
          </a:xfrm>
          <a:custGeom>
            <a:rect b="b" l="l" r="r" t="t"/>
            <a:pathLst>
              <a:path extrusionOk="0" h="120000" w="120000">
                <a:moveTo>
                  <a:pt x="91597" y="114133"/>
                </a:moveTo>
                <a:lnTo>
                  <a:pt x="107218" y="119466"/>
                </a:lnTo>
                <a:lnTo>
                  <a:pt x="101893" y="108800"/>
                </a:lnTo>
                <a:lnTo>
                  <a:pt x="107218" y="92800"/>
                </a:lnTo>
                <a:lnTo>
                  <a:pt x="105443" y="90133"/>
                </a:lnTo>
                <a:lnTo>
                  <a:pt x="93017" y="45333"/>
                </a:lnTo>
                <a:lnTo>
                  <a:pt x="100118" y="34666"/>
                </a:lnTo>
                <a:lnTo>
                  <a:pt x="107218" y="37333"/>
                </a:lnTo>
                <a:lnTo>
                  <a:pt x="114319" y="21333"/>
                </a:lnTo>
                <a:lnTo>
                  <a:pt x="119644" y="13333"/>
                </a:lnTo>
                <a:lnTo>
                  <a:pt x="114319" y="8000"/>
                </a:lnTo>
                <a:lnTo>
                  <a:pt x="114319" y="10666"/>
                </a:lnTo>
                <a:lnTo>
                  <a:pt x="64970" y="0"/>
                </a:lnTo>
                <a:lnTo>
                  <a:pt x="28047" y="29333"/>
                </a:lnTo>
                <a:lnTo>
                  <a:pt x="35147" y="76800"/>
                </a:lnTo>
                <a:lnTo>
                  <a:pt x="50769" y="66133"/>
                </a:lnTo>
                <a:lnTo>
                  <a:pt x="48994" y="87466"/>
                </a:lnTo>
                <a:lnTo>
                  <a:pt x="64970" y="84800"/>
                </a:lnTo>
                <a:lnTo>
                  <a:pt x="91597" y="114133"/>
                </a:lnTo>
                <a:close/>
                <a:moveTo>
                  <a:pt x="0" y="74133"/>
                </a:moveTo>
                <a:lnTo>
                  <a:pt x="4970" y="82133"/>
                </a:lnTo>
                <a:lnTo>
                  <a:pt x="3195" y="87466"/>
                </a:lnTo>
                <a:lnTo>
                  <a:pt x="3195" y="87466"/>
                </a:lnTo>
                <a:lnTo>
                  <a:pt x="6745" y="76800"/>
                </a:lnTo>
                <a:lnTo>
                  <a:pt x="13846" y="76800"/>
                </a:lnTo>
                <a:lnTo>
                  <a:pt x="22721" y="66133"/>
                </a:lnTo>
                <a:lnTo>
                  <a:pt x="17396" y="58133"/>
                </a:lnTo>
                <a:lnTo>
                  <a:pt x="0" y="63466"/>
                </a:lnTo>
                <a:lnTo>
                  <a:pt x="0" y="74133"/>
                </a:lnTo>
                <a:close/>
                <a:moveTo>
                  <a:pt x="3195" y="42666"/>
                </a:moveTo>
                <a:lnTo>
                  <a:pt x="10295" y="50133"/>
                </a:lnTo>
                <a:lnTo>
                  <a:pt x="19171" y="42666"/>
                </a:lnTo>
                <a:lnTo>
                  <a:pt x="13846" y="34666"/>
                </a:lnTo>
                <a:lnTo>
                  <a:pt x="3195" y="4266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7"/>
          <p:cNvSpPr/>
          <p:nvPr/>
        </p:nvSpPr>
        <p:spPr>
          <a:xfrm>
            <a:off x="4682975" y="2602339"/>
            <a:ext cx="108300" cy="66600"/>
          </a:xfrm>
          <a:custGeom>
            <a:rect b="b" l="l" r="r" t="t"/>
            <a:pathLst>
              <a:path extrusionOk="0" h="120000" w="120000">
                <a:moveTo>
                  <a:pt x="66031" y="96410"/>
                </a:moveTo>
                <a:lnTo>
                  <a:pt x="94285" y="116923"/>
                </a:lnTo>
                <a:lnTo>
                  <a:pt x="94285" y="119487"/>
                </a:lnTo>
                <a:lnTo>
                  <a:pt x="106984" y="109230"/>
                </a:lnTo>
                <a:lnTo>
                  <a:pt x="119682" y="91794"/>
                </a:lnTo>
                <a:lnTo>
                  <a:pt x="111746" y="61025"/>
                </a:lnTo>
                <a:lnTo>
                  <a:pt x="110158" y="32820"/>
                </a:lnTo>
                <a:lnTo>
                  <a:pt x="91111" y="28205"/>
                </a:lnTo>
                <a:lnTo>
                  <a:pt x="69206" y="0"/>
                </a:lnTo>
                <a:lnTo>
                  <a:pt x="54920" y="2564"/>
                </a:lnTo>
                <a:lnTo>
                  <a:pt x="51746" y="43076"/>
                </a:lnTo>
                <a:lnTo>
                  <a:pt x="37777" y="61025"/>
                </a:lnTo>
                <a:lnTo>
                  <a:pt x="18730" y="17948"/>
                </a:lnTo>
                <a:lnTo>
                  <a:pt x="7936" y="28205"/>
                </a:lnTo>
                <a:lnTo>
                  <a:pt x="0" y="91794"/>
                </a:lnTo>
                <a:lnTo>
                  <a:pt x="20317" y="78974"/>
                </a:lnTo>
                <a:lnTo>
                  <a:pt x="48888" y="86666"/>
                </a:lnTo>
                <a:lnTo>
                  <a:pt x="61269" y="81538"/>
                </a:lnTo>
                <a:lnTo>
                  <a:pt x="66031" y="9641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7"/>
          <p:cNvSpPr/>
          <p:nvPr/>
        </p:nvSpPr>
        <p:spPr>
          <a:xfrm>
            <a:off x="4677939" y="2647650"/>
            <a:ext cx="87900" cy="69300"/>
          </a:xfrm>
          <a:custGeom>
            <a:rect b="b" l="l" r="r" t="t"/>
            <a:pathLst>
              <a:path extrusionOk="0" h="120000" w="120000">
                <a:moveTo>
                  <a:pt x="50259" y="97377"/>
                </a:moveTo>
                <a:lnTo>
                  <a:pt x="56103" y="119508"/>
                </a:lnTo>
                <a:lnTo>
                  <a:pt x="94675" y="104754"/>
                </a:lnTo>
                <a:lnTo>
                  <a:pt x="104415" y="65901"/>
                </a:lnTo>
                <a:lnTo>
                  <a:pt x="116103" y="56065"/>
                </a:lnTo>
                <a:lnTo>
                  <a:pt x="119610" y="36393"/>
                </a:lnTo>
                <a:lnTo>
                  <a:pt x="86883" y="17213"/>
                </a:lnTo>
                <a:lnTo>
                  <a:pt x="81038" y="2459"/>
                </a:lnTo>
                <a:lnTo>
                  <a:pt x="67792" y="7377"/>
                </a:lnTo>
                <a:lnTo>
                  <a:pt x="32727" y="0"/>
                </a:lnTo>
                <a:lnTo>
                  <a:pt x="7792" y="14262"/>
                </a:lnTo>
                <a:lnTo>
                  <a:pt x="3896" y="41311"/>
                </a:lnTo>
                <a:lnTo>
                  <a:pt x="0" y="46229"/>
                </a:lnTo>
                <a:lnTo>
                  <a:pt x="21428" y="63442"/>
                </a:lnTo>
                <a:lnTo>
                  <a:pt x="38571" y="63442"/>
                </a:lnTo>
                <a:lnTo>
                  <a:pt x="38571" y="97377"/>
                </a:lnTo>
                <a:lnTo>
                  <a:pt x="50259" y="9737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37"/>
          <p:cNvSpPr/>
          <p:nvPr/>
        </p:nvSpPr>
        <p:spPr>
          <a:xfrm>
            <a:off x="4660312" y="2675340"/>
            <a:ext cx="44100" cy="31500"/>
          </a:xfrm>
          <a:custGeom>
            <a:rect b="b" l="l" r="r" t="t"/>
            <a:pathLst>
              <a:path extrusionOk="0" h="120000" w="120000">
                <a:moveTo>
                  <a:pt x="0" y="91636"/>
                </a:moveTo>
                <a:lnTo>
                  <a:pt x="46451" y="118909"/>
                </a:lnTo>
                <a:lnTo>
                  <a:pt x="119225" y="108000"/>
                </a:lnTo>
                <a:lnTo>
                  <a:pt x="119225" y="38181"/>
                </a:lnTo>
                <a:lnTo>
                  <a:pt x="84387" y="38181"/>
                </a:lnTo>
                <a:lnTo>
                  <a:pt x="42580" y="0"/>
                </a:lnTo>
                <a:lnTo>
                  <a:pt x="11612" y="60000"/>
                </a:lnTo>
                <a:lnTo>
                  <a:pt x="0" y="9163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37"/>
          <p:cNvSpPr/>
          <p:nvPr/>
        </p:nvSpPr>
        <p:spPr>
          <a:xfrm>
            <a:off x="4764812" y="2846515"/>
            <a:ext cx="52800" cy="68100"/>
          </a:xfrm>
          <a:custGeom>
            <a:rect b="b" l="l" r="r" t="t"/>
            <a:pathLst>
              <a:path extrusionOk="0" h="120000" w="120000">
                <a:moveTo>
                  <a:pt x="54782" y="114979"/>
                </a:moveTo>
                <a:lnTo>
                  <a:pt x="61304" y="119497"/>
                </a:lnTo>
                <a:lnTo>
                  <a:pt x="84130" y="84853"/>
                </a:lnTo>
                <a:lnTo>
                  <a:pt x="119347" y="82343"/>
                </a:lnTo>
                <a:lnTo>
                  <a:pt x="119347" y="67280"/>
                </a:lnTo>
                <a:lnTo>
                  <a:pt x="84130" y="40167"/>
                </a:lnTo>
                <a:lnTo>
                  <a:pt x="87391" y="20083"/>
                </a:lnTo>
                <a:lnTo>
                  <a:pt x="22173" y="0"/>
                </a:lnTo>
                <a:lnTo>
                  <a:pt x="2608" y="2510"/>
                </a:lnTo>
                <a:lnTo>
                  <a:pt x="0" y="10041"/>
                </a:lnTo>
                <a:lnTo>
                  <a:pt x="6521" y="10041"/>
                </a:lnTo>
                <a:lnTo>
                  <a:pt x="6521" y="10041"/>
                </a:lnTo>
                <a:lnTo>
                  <a:pt x="51521" y="67280"/>
                </a:lnTo>
                <a:lnTo>
                  <a:pt x="54782" y="11497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37"/>
          <p:cNvSpPr/>
          <p:nvPr/>
        </p:nvSpPr>
        <p:spPr>
          <a:xfrm>
            <a:off x="4670385" y="2854067"/>
            <a:ext cx="138600" cy="101700"/>
          </a:xfrm>
          <a:custGeom>
            <a:rect b="b" l="l" r="r" t="t"/>
            <a:pathLst>
              <a:path extrusionOk="0" h="120000" w="120000">
                <a:moveTo>
                  <a:pt x="34250" y="114972"/>
                </a:moveTo>
                <a:lnTo>
                  <a:pt x="66036" y="119664"/>
                </a:lnTo>
                <a:lnTo>
                  <a:pt x="86735" y="104916"/>
                </a:lnTo>
                <a:lnTo>
                  <a:pt x="107679" y="117988"/>
                </a:lnTo>
                <a:lnTo>
                  <a:pt x="107679" y="98212"/>
                </a:lnTo>
                <a:lnTo>
                  <a:pt x="119753" y="86480"/>
                </a:lnTo>
                <a:lnTo>
                  <a:pt x="119753" y="74748"/>
                </a:lnTo>
                <a:lnTo>
                  <a:pt x="106447" y="78100"/>
                </a:lnTo>
                <a:lnTo>
                  <a:pt x="100287" y="68379"/>
                </a:lnTo>
                <a:lnTo>
                  <a:pt x="100287" y="68379"/>
                </a:lnTo>
                <a:lnTo>
                  <a:pt x="99055" y="36536"/>
                </a:lnTo>
                <a:lnTo>
                  <a:pt x="81806" y="0"/>
                </a:lnTo>
                <a:lnTo>
                  <a:pt x="75893" y="0"/>
                </a:lnTo>
                <a:lnTo>
                  <a:pt x="72197" y="8379"/>
                </a:lnTo>
                <a:lnTo>
                  <a:pt x="63572" y="8379"/>
                </a:lnTo>
                <a:lnTo>
                  <a:pt x="59876" y="13407"/>
                </a:lnTo>
                <a:lnTo>
                  <a:pt x="52484" y="6703"/>
                </a:lnTo>
                <a:lnTo>
                  <a:pt x="31786" y="6703"/>
                </a:lnTo>
                <a:lnTo>
                  <a:pt x="33018" y="6703"/>
                </a:lnTo>
                <a:lnTo>
                  <a:pt x="19712" y="18435"/>
                </a:lnTo>
                <a:lnTo>
                  <a:pt x="7392" y="51620"/>
                </a:lnTo>
                <a:lnTo>
                  <a:pt x="0" y="56648"/>
                </a:lnTo>
                <a:lnTo>
                  <a:pt x="6160" y="63351"/>
                </a:lnTo>
                <a:lnTo>
                  <a:pt x="7392" y="76424"/>
                </a:lnTo>
                <a:lnTo>
                  <a:pt x="14784" y="84804"/>
                </a:lnTo>
                <a:lnTo>
                  <a:pt x="16016" y="91508"/>
                </a:lnTo>
                <a:lnTo>
                  <a:pt x="25626" y="94860"/>
                </a:lnTo>
                <a:lnTo>
                  <a:pt x="29322" y="106592"/>
                </a:lnTo>
                <a:lnTo>
                  <a:pt x="34250" y="106592"/>
                </a:lnTo>
                <a:lnTo>
                  <a:pt x="34250" y="1149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7"/>
          <p:cNvSpPr/>
          <p:nvPr/>
        </p:nvSpPr>
        <p:spPr>
          <a:xfrm>
            <a:off x="4607433" y="2846515"/>
            <a:ext cx="99600" cy="64200"/>
          </a:xfrm>
          <a:custGeom>
            <a:rect b="b" l="l" r="r" t="t"/>
            <a:pathLst>
              <a:path extrusionOk="0" h="120000" w="120000">
                <a:moveTo>
                  <a:pt x="5172" y="82133"/>
                </a:moveTo>
                <a:lnTo>
                  <a:pt x="8620" y="87466"/>
                </a:lnTo>
                <a:lnTo>
                  <a:pt x="32413" y="119466"/>
                </a:lnTo>
                <a:lnTo>
                  <a:pt x="71724" y="95466"/>
                </a:lnTo>
                <a:lnTo>
                  <a:pt x="75172" y="100800"/>
                </a:lnTo>
                <a:lnTo>
                  <a:pt x="85517" y="95466"/>
                </a:lnTo>
                <a:lnTo>
                  <a:pt x="102413" y="40000"/>
                </a:lnTo>
                <a:lnTo>
                  <a:pt x="119655" y="24000"/>
                </a:lnTo>
                <a:lnTo>
                  <a:pt x="107586" y="8000"/>
                </a:lnTo>
                <a:lnTo>
                  <a:pt x="87241" y="0"/>
                </a:lnTo>
                <a:lnTo>
                  <a:pt x="47931" y="24000"/>
                </a:lnTo>
                <a:lnTo>
                  <a:pt x="42758" y="40000"/>
                </a:lnTo>
                <a:lnTo>
                  <a:pt x="25517" y="40000"/>
                </a:lnTo>
                <a:lnTo>
                  <a:pt x="16896" y="29333"/>
                </a:lnTo>
                <a:lnTo>
                  <a:pt x="16896" y="29333"/>
                </a:lnTo>
                <a:lnTo>
                  <a:pt x="0" y="71466"/>
                </a:lnTo>
                <a:lnTo>
                  <a:pt x="5172" y="821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37"/>
          <p:cNvSpPr/>
          <p:nvPr/>
        </p:nvSpPr>
        <p:spPr>
          <a:xfrm>
            <a:off x="4617505" y="2822600"/>
            <a:ext cx="83100" cy="44100"/>
          </a:xfrm>
          <a:custGeom>
            <a:rect b="b" l="l" r="r" t="t"/>
            <a:pathLst>
              <a:path extrusionOk="0" h="120000" w="120000">
                <a:moveTo>
                  <a:pt x="4095" y="99870"/>
                </a:moveTo>
                <a:lnTo>
                  <a:pt x="18020" y="119225"/>
                </a:lnTo>
                <a:lnTo>
                  <a:pt x="34402" y="119225"/>
                </a:lnTo>
                <a:lnTo>
                  <a:pt x="40546" y="96000"/>
                </a:lnTo>
                <a:lnTo>
                  <a:pt x="89283" y="61161"/>
                </a:lnTo>
                <a:lnTo>
                  <a:pt x="113447" y="72774"/>
                </a:lnTo>
                <a:lnTo>
                  <a:pt x="119590" y="30967"/>
                </a:lnTo>
                <a:lnTo>
                  <a:pt x="113447" y="19354"/>
                </a:lnTo>
                <a:lnTo>
                  <a:pt x="103617" y="7741"/>
                </a:lnTo>
                <a:lnTo>
                  <a:pt x="68805" y="23225"/>
                </a:lnTo>
                <a:lnTo>
                  <a:pt x="68805" y="23225"/>
                </a:lnTo>
                <a:lnTo>
                  <a:pt x="36450" y="0"/>
                </a:lnTo>
                <a:lnTo>
                  <a:pt x="38498" y="7741"/>
                </a:lnTo>
                <a:lnTo>
                  <a:pt x="26211" y="23225"/>
                </a:lnTo>
                <a:lnTo>
                  <a:pt x="22116" y="49548"/>
                </a:lnTo>
                <a:lnTo>
                  <a:pt x="1638" y="61161"/>
                </a:lnTo>
                <a:lnTo>
                  <a:pt x="0" y="65032"/>
                </a:lnTo>
                <a:lnTo>
                  <a:pt x="4095" y="9987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37"/>
          <p:cNvSpPr/>
          <p:nvPr/>
        </p:nvSpPr>
        <p:spPr>
          <a:xfrm>
            <a:off x="4574698" y="2692961"/>
            <a:ext cx="153600" cy="138600"/>
          </a:xfrm>
          <a:custGeom>
            <a:rect b="b" l="l" r="r" t="t"/>
            <a:pathLst>
              <a:path extrusionOk="0" h="120000" w="120000">
                <a:moveTo>
                  <a:pt x="89832" y="113593"/>
                </a:moveTo>
                <a:lnTo>
                  <a:pt x="101899" y="119753"/>
                </a:lnTo>
                <a:lnTo>
                  <a:pt x="108603" y="102505"/>
                </a:lnTo>
                <a:lnTo>
                  <a:pt x="119776" y="92895"/>
                </a:lnTo>
                <a:lnTo>
                  <a:pt x="106368" y="53716"/>
                </a:lnTo>
                <a:lnTo>
                  <a:pt x="117541" y="43860"/>
                </a:lnTo>
                <a:lnTo>
                  <a:pt x="108603" y="10841"/>
                </a:lnTo>
                <a:lnTo>
                  <a:pt x="80893" y="13305"/>
                </a:lnTo>
                <a:lnTo>
                  <a:pt x="67486" y="7145"/>
                </a:lnTo>
                <a:lnTo>
                  <a:pt x="66368" y="10841"/>
                </a:lnTo>
                <a:lnTo>
                  <a:pt x="53184" y="10841"/>
                </a:lnTo>
                <a:lnTo>
                  <a:pt x="48715" y="985"/>
                </a:lnTo>
                <a:lnTo>
                  <a:pt x="50949" y="0"/>
                </a:lnTo>
                <a:lnTo>
                  <a:pt x="40893" y="985"/>
                </a:lnTo>
                <a:lnTo>
                  <a:pt x="2234" y="20698"/>
                </a:lnTo>
                <a:lnTo>
                  <a:pt x="7597" y="29322"/>
                </a:lnTo>
                <a:lnTo>
                  <a:pt x="1117" y="24394"/>
                </a:lnTo>
                <a:lnTo>
                  <a:pt x="4469" y="36468"/>
                </a:lnTo>
                <a:lnTo>
                  <a:pt x="0" y="45092"/>
                </a:lnTo>
                <a:lnTo>
                  <a:pt x="5586" y="48788"/>
                </a:lnTo>
                <a:lnTo>
                  <a:pt x="5586" y="69486"/>
                </a:lnTo>
                <a:lnTo>
                  <a:pt x="9832" y="74414"/>
                </a:lnTo>
                <a:lnTo>
                  <a:pt x="8715" y="85503"/>
                </a:lnTo>
                <a:lnTo>
                  <a:pt x="9832" y="86735"/>
                </a:lnTo>
                <a:lnTo>
                  <a:pt x="13184" y="83039"/>
                </a:lnTo>
                <a:lnTo>
                  <a:pt x="25474" y="90431"/>
                </a:lnTo>
                <a:lnTo>
                  <a:pt x="25474" y="91663"/>
                </a:lnTo>
                <a:lnTo>
                  <a:pt x="29944" y="100041"/>
                </a:lnTo>
                <a:lnTo>
                  <a:pt x="35530" y="95112"/>
                </a:lnTo>
                <a:lnTo>
                  <a:pt x="48715" y="103737"/>
                </a:lnTo>
                <a:lnTo>
                  <a:pt x="52067" y="111129"/>
                </a:lnTo>
                <a:lnTo>
                  <a:pt x="70837" y="118521"/>
                </a:lnTo>
                <a:lnTo>
                  <a:pt x="89832" y="11359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37"/>
          <p:cNvSpPr/>
          <p:nvPr/>
        </p:nvSpPr>
        <p:spPr>
          <a:xfrm>
            <a:off x="4647722" y="2899378"/>
            <a:ext cx="61500" cy="85800"/>
          </a:xfrm>
          <a:custGeom>
            <a:rect b="b" l="l" r="r" t="t"/>
            <a:pathLst>
              <a:path extrusionOk="0" h="120000" w="120000">
                <a:moveTo>
                  <a:pt x="61121" y="87382"/>
                </a:moveTo>
                <a:lnTo>
                  <a:pt x="83551" y="109530"/>
                </a:lnTo>
                <a:lnTo>
                  <a:pt x="80747" y="119597"/>
                </a:lnTo>
                <a:lnTo>
                  <a:pt x="99813" y="115570"/>
                </a:lnTo>
                <a:lnTo>
                  <a:pt x="105420" y="105503"/>
                </a:lnTo>
                <a:lnTo>
                  <a:pt x="119439" y="95436"/>
                </a:lnTo>
                <a:lnTo>
                  <a:pt x="99813" y="79731"/>
                </a:lnTo>
                <a:lnTo>
                  <a:pt x="102616" y="64026"/>
                </a:lnTo>
                <a:lnTo>
                  <a:pt x="108224" y="64026"/>
                </a:lnTo>
                <a:lnTo>
                  <a:pt x="99813" y="51946"/>
                </a:lnTo>
                <a:lnTo>
                  <a:pt x="77943" y="47919"/>
                </a:lnTo>
                <a:lnTo>
                  <a:pt x="75140" y="37852"/>
                </a:lnTo>
                <a:lnTo>
                  <a:pt x="58317" y="29798"/>
                </a:lnTo>
                <a:lnTo>
                  <a:pt x="55514" y="14093"/>
                </a:lnTo>
                <a:lnTo>
                  <a:pt x="33084" y="0"/>
                </a:lnTo>
                <a:lnTo>
                  <a:pt x="0" y="10067"/>
                </a:lnTo>
                <a:lnTo>
                  <a:pt x="11214" y="37852"/>
                </a:lnTo>
                <a:lnTo>
                  <a:pt x="14018" y="39865"/>
                </a:lnTo>
                <a:lnTo>
                  <a:pt x="8411" y="55973"/>
                </a:lnTo>
                <a:lnTo>
                  <a:pt x="24672" y="70067"/>
                </a:lnTo>
                <a:lnTo>
                  <a:pt x="5607" y="81342"/>
                </a:lnTo>
                <a:lnTo>
                  <a:pt x="27476" y="99463"/>
                </a:lnTo>
                <a:lnTo>
                  <a:pt x="61121" y="8738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37"/>
          <p:cNvSpPr/>
          <p:nvPr/>
        </p:nvSpPr>
        <p:spPr>
          <a:xfrm>
            <a:off x="4661571" y="2964827"/>
            <a:ext cx="27600" cy="22500"/>
          </a:xfrm>
          <a:custGeom>
            <a:rect b="b" l="l" r="r" t="t"/>
            <a:pathLst>
              <a:path extrusionOk="0" h="120000" w="120000">
                <a:moveTo>
                  <a:pt x="0" y="59259"/>
                </a:moveTo>
                <a:lnTo>
                  <a:pt x="56250" y="111111"/>
                </a:lnTo>
                <a:lnTo>
                  <a:pt x="56250" y="118518"/>
                </a:lnTo>
                <a:lnTo>
                  <a:pt x="112500" y="103703"/>
                </a:lnTo>
                <a:lnTo>
                  <a:pt x="118750" y="66666"/>
                </a:lnTo>
                <a:lnTo>
                  <a:pt x="75000" y="0"/>
                </a:lnTo>
                <a:lnTo>
                  <a:pt x="0" y="37037"/>
                </a:lnTo>
                <a:lnTo>
                  <a:pt x="0" y="5925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37"/>
          <p:cNvSpPr/>
          <p:nvPr/>
        </p:nvSpPr>
        <p:spPr>
          <a:xfrm>
            <a:off x="4642686" y="2958534"/>
            <a:ext cx="18900" cy="32700"/>
          </a:xfrm>
          <a:custGeom>
            <a:rect b="b" l="l" r="r" t="t"/>
            <a:pathLst>
              <a:path extrusionOk="0" h="120000" w="120000">
                <a:moveTo>
                  <a:pt x="0" y="82758"/>
                </a:moveTo>
                <a:lnTo>
                  <a:pt x="73846" y="118965"/>
                </a:lnTo>
                <a:lnTo>
                  <a:pt x="73846" y="77586"/>
                </a:lnTo>
                <a:lnTo>
                  <a:pt x="118153" y="62068"/>
                </a:lnTo>
                <a:lnTo>
                  <a:pt x="118153" y="41379"/>
                </a:lnTo>
                <a:lnTo>
                  <a:pt x="46153" y="0"/>
                </a:lnTo>
                <a:lnTo>
                  <a:pt x="18461" y="15517"/>
                </a:lnTo>
                <a:lnTo>
                  <a:pt x="0" y="8275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37"/>
          <p:cNvSpPr/>
          <p:nvPr/>
        </p:nvSpPr>
        <p:spPr>
          <a:xfrm>
            <a:off x="4601137" y="2919516"/>
            <a:ext cx="56700" cy="63000"/>
          </a:xfrm>
          <a:custGeom>
            <a:rect b="b" l="l" r="r" t="t"/>
            <a:pathLst>
              <a:path extrusionOk="0" h="120000" w="120000">
                <a:moveTo>
                  <a:pt x="44623" y="86575"/>
                </a:moveTo>
                <a:lnTo>
                  <a:pt x="83819" y="119452"/>
                </a:lnTo>
                <a:lnTo>
                  <a:pt x="89849" y="83835"/>
                </a:lnTo>
                <a:lnTo>
                  <a:pt x="119396" y="57534"/>
                </a:lnTo>
                <a:lnTo>
                  <a:pt x="104924" y="38356"/>
                </a:lnTo>
                <a:lnTo>
                  <a:pt x="110954" y="19178"/>
                </a:lnTo>
                <a:lnTo>
                  <a:pt x="107939" y="16438"/>
                </a:lnTo>
                <a:lnTo>
                  <a:pt x="89849" y="13698"/>
                </a:lnTo>
                <a:lnTo>
                  <a:pt x="27135" y="0"/>
                </a:lnTo>
                <a:lnTo>
                  <a:pt x="15075" y="8219"/>
                </a:lnTo>
                <a:lnTo>
                  <a:pt x="6030" y="2739"/>
                </a:lnTo>
                <a:lnTo>
                  <a:pt x="0" y="21917"/>
                </a:lnTo>
                <a:lnTo>
                  <a:pt x="44623" y="8657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37"/>
          <p:cNvSpPr/>
          <p:nvPr/>
        </p:nvSpPr>
        <p:spPr>
          <a:xfrm>
            <a:off x="4565885" y="2893084"/>
            <a:ext cx="85800" cy="69300"/>
          </a:xfrm>
          <a:custGeom>
            <a:rect b="b" l="l" r="r" t="t"/>
            <a:pathLst>
              <a:path extrusionOk="0" h="120000" w="120000">
                <a:moveTo>
                  <a:pt x="51772" y="114567"/>
                </a:moveTo>
                <a:lnTo>
                  <a:pt x="73444" y="119506"/>
                </a:lnTo>
                <a:lnTo>
                  <a:pt x="47759" y="66172"/>
                </a:lnTo>
                <a:lnTo>
                  <a:pt x="53779" y="43950"/>
                </a:lnTo>
                <a:lnTo>
                  <a:pt x="59799" y="51358"/>
                </a:lnTo>
                <a:lnTo>
                  <a:pt x="67826" y="43950"/>
                </a:lnTo>
                <a:lnTo>
                  <a:pt x="119598" y="58765"/>
                </a:lnTo>
                <a:lnTo>
                  <a:pt x="113578" y="24691"/>
                </a:lnTo>
                <a:lnTo>
                  <a:pt x="95518" y="34567"/>
                </a:lnTo>
                <a:lnTo>
                  <a:pt x="65819" y="2469"/>
                </a:lnTo>
                <a:lnTo>
                  <a:pt x="61806" y="0"/>
                </a:lnTo>
                <a:lnTo>
                  <a:pt x="43745" y="14814"/>
                </a:lnTo>
                <a:lnTo>
                  <a:pt x="49765" y="34567"/>
                </a:lnTo>
                <a:lnTo>
                  <a:pt x="31705" y="48888"/>
                </a:lnTo>
                <a:lnTo>
                  <a:pt x="22073" y="37037"/>
                </a:lnTo>
                <a:lnTo>
                  <a:pt x="12040" y="39012"/>
                </a:lnTo>
                <a:lnTo>
                  <a:pt x="0" y="43950"/>
                </a:lnTo>
                <a:lnTo>
                  <a:pt x="10033" y="63703"/>
                </a:lnTo>
                <a:lnTo>
                  <a:pt x="20066" y="43950"/>
                </a:lnTo>
                <a:lnTo>
                  <a:pt x="27692" y="56296"/>
                </a:lnTo>
                <a:lnTo>
                  <a:pt x="29698" y="68641"/>
                </a:lnTo>
                <a:lnTo>
                  <a:pt x="43745" y="88395"/>
                </a:lnTo>
                <a:lnTo>
                  <a:pt x="37725" y="90864"/>
                </a:lnTo>
                <a:lnTo>
                  <a:pt x="51772" y="11456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7"/>
          <p:cNvSpPr/>
          <p:nvPr/>
        </p:nvSpPr>
        <p:spPr>
          <a:xfrm>
            <a:off x="4700601" y="2944689"/>
            <a:ext cx="94500" cy="56700"/>
          </a:xfrm>
          <a:custGeom>
            <a:rect b="b" l="l" r="r" t="t"/>
            <a:pathLst>
              <a:path extrusionOk="0" h="120000" w="120000">
                <a:moveTo>
                  <a:pt x="43404" y="107272"/>
                </a:moveTo>
                <a:lnTo>
                  <a:pt x="50699" y="119393"/>
                </a:lnTo>
                <a:lnTo>
                  <a:pt x="72583" y="116363"/>
                </a:lnTo>
                <a:lnTo>
                  <a:pt x="74407" y="101212"/>
                </a:lnTo>
                <a:lnTo>
                  <a:pt x="92279" y="92727"/>
                </a:lnTo>
                <a:lnTo>
                  <a:pt x="99574" y="98787"/>
                </a:lnTo>
                <a:lnTo>
                  <a:pt x="106869" y="95151"/>
                </a:lnTo>
                <a:lnTo>
                  <a:pt x="97750" y="71515"/>
                </a:lnTo>
                <a:lnTo>
                  <a:pt x="106869" y="62424"/>
                </a:lnTo>
                <a:lnTo>
                  <a:pt x="108693" y="38181"/>
                </a:lnTo>
                <a:lnTo>
                  <a:pt x="119635" y="29090"/>
                </a:lnTo>
                <a:lnTo>
                  <a:pt x="119635" y="23636"/>
                </a:lnTo>
                <a:lnTo>
                  <a:pt x="90455" y="0"/>
                </a:lnTo>
                <a:lnTo>
                  <a:pt x="59817" y="26060"/>
                </a:lnTo>
                <a:lnTo>
                  <a:pt x="10942" y="17575"/>
                </a:lnTo>
                <a:lnTo>
                  <a:pt x="10942" y="3030"/>
                </a:lnTo>
                <a:lnTo>
                  <a:pt x="1823" y="3030"/>
                </a:lnTo>
                <a:lnTo>
                  <a:pt x="0" y="23636"/>
                </a:lnTo>
                <a:lnTo>
                  <a:pt x="12765" y="47272"/>
                </a:lnTo>
                <a:lnTo>
                  <a:pt x="3647" y="65454"/>
                </a:lnTo>
                <a:lnTo>
                  <a:pt x="1823" y="77575"/>
                </a:lnTo>
                <a:lnTo>
                  <a:pt x="1823" y="77575"/>
                </a:lnTo>
                <a:lnTo>
                  <a:pt x="14589" y="104242"/>
                </a:lnTo>
                <a:lnTo>
                  <a:pt x="14589" y="119393"/>
                </a:lnTo>
                <a:lnTo>
                  <a:pt x="43404" y="1072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37"/>
          <p:cNvSpPr/>
          <p:nvPr/>
        </p:nvSpPr>
        <p:spPr>
          <a:xfrm>
            <a:off x="4452572" y="2692961"/>
            <a:ext cx="133500" cy="182400"/>
          </a:xfrm>
          <a:custGeom>
            <a:rect b="b" l="l" r="r" t="t"/>
            <a:pathLst>
              <a:path extrusionOk="0" h="120000" w="120000">
                <a:moveTo>
                  <a:pt x="53447" y="116068"/>
                </a:moveTo>
                <a:lnTo>
                  <a:pt x="59871" y="119812"/>
                </a:lnTo>
                <a:lnTo>
                  <a:pt x="65010" y="116068"/>
                </a:lnTo>
                <a:lnTo>
                  <a:pt x="77858" y="119812"/>
                </a:lnTo>
                <a:lnTo>
                  <a:pt x="80428" y="114196"/>
                </a:lnTo>
                <a:lnTo>
                  <a:pt x="93019" y="114196"/>
                </a:lnTo>
                <a:lnTo>
                  <a:pt x="90449" y="105772"/>
                </a:lnTo>
                <a:lnTo>
                  <a:pt x="105867" y="98283"/>
                </a:lnTo>
                <a:lnTo>
                  <a:pt x="85310" y="85366"/>
                </a:lnTo>
                <a:lnTo>
                  <a:pt x="84025" y="80686"/>
                </a:lnTo>
                <a:lnTo>
                  <a:pt x="77858" y="73385"/>
                </a:lnTo>
                <a:lnTo>
                  <a:pt x="86595" y="74134"/>
                </a:lnTo>
                <a:lnTo>
                  <a:pt x="108436" y="65897"/>
                </a:lnTo>
                <a:lnTo>
                  <a:pt x="111006" y="60280"/>
                </a:lnTo>
                <a:lnTo>
                  <a:pt x="118458" y="64024"/>
                </a:lnTo>
                <a:lnTo>
                  <a:pt x="119743" y="57472"/>
                </a:lnTo>
                <a:lnTo>
                  <a:pt x="114860" y="52792"/>
                </a:lnTo>
                <a:lnTo>
                  <a:pt x="114860" y="37067"/>
                </a:lnTo>
                <a:lnTo>
                  <a:pt x="107152" y="35195"/>
                </a:lnTo>
                <a:lnTo>
                  <a:pt x="113319" y="27706"/>
                </a:lnTo>
                <a:lnTo>
                  <a:pt x="109721" y="17597"/>
                </a:lnTo>
                <a:lnTo>
                  <a:pt x="87880" y="7301"/>
                </a:lnTo>
                <a:lnTo>
                  <a:pt x="61156" y="17597"/>
                </a:lnTo>
                <a:lnTo>
                  <a:pt x="66295" y="8237"/>
                </a:lnTo>
                <a:lnTo>
                  <a:pt x="50877" y="7301"/>
                </a:lnTo>
                <a:lnTo>
                  <a:pt x="49593" y="748"/>
                </a:lnTo>
                <a:lnTo>
                  <a:pt x="48565" y="0"/>
                </a:lnTo>
                <a:lnTo>
                  <a:pt x="38286" y="0"/>
                </a:lnTo>
                <a:lnTo>
                  <a:pt x="40856" y="6365"/>
                </a:lnTo>
                <a:lnTo>
                  <a:pt x="38286" y="8237"/>
                </a:lnTo>
                <a:lnTo>
                  <a:pt x="42141" y="18533"/>
                </a:lnTo>
                <a:lnTo>
                  <a:pt x="37002" y="18533"/>
                </a:lnTo>
                <a:lnTo>
                  <a:pt x="34432" y="26770"/>
                </a:lnTo>
                <a:lnTo>
                  <a:pt x="21584" y="19469"/>
                </a:lnTo>
                <a:lnTo>
                  <a:pt x="15160" y="27706"/>
                </a:lnTo>
                <a:lnTo>
                  <a:pt x="15160" y="29578"/>
                </a:lnTo>
                <a:lnTo>
                  <a:pt x="10278" y="38939"/>
                </a:lnTo>
                <a:lnTo>
                  <a:pt x="15160" y="40811"/>
                </a:lnTo>
                <a:lnTo>
                  <a:pt x="7708" y="49984"/>
                </a:lnTo>
                <a:lnTo>
                  <a:pt x="0" y="49984"/>
                </a:lnTo>
                <a:lnTo>
                  <a:pt x="1284" y="67769"/>
                </a:lnTo>
                <a:lnTo>
                  <a:pt x="2569" y="67769"/>
                </a:lnTo>
                <a:lnTo>
                  <a:pt x="3854" y="76006"/>
                </a:lnTo>
                <a:lnTo>
                  <a:pt x="0" y="76942"/>
                </a:lnTo>
                <a:lnTo>
                  <a:pt x="3854" y="78814"/>
                </a:lnTo>
                <a:lnTo>
                  <a:pt x="2569" y="86302"/>
                </a:lnTo>
                <a:lnTo>
                  <a:pt x="5139" y="86302"/>
                </a:lnTo>
                <a:lnTo>
                  <a:pt x="10278" y="90982"/>
                </a:lnTo>
                <a:lnTo>
                  <a:pt x="26723" y="94726"/>
                </a:lnTo>
                <a:lnTo>
                  <a:pt x="26723" y="94726"/>
                </a:lnTo>
                <a:lnTo>
                  <a:pt x="20299" y="115132"/>
                </a:lnTo>
                <a:lnTo>
                  <a:pt x="22869" y="117004"/>
                </a:lnTo>
                <a:lnTo>
                  <a:pt x="40856" y="114196"/>
                </a:lnTo>
                <a:lnTo>
                  <a:pt x="44710" y="117004"/>
                </a:lnTo>
                <a:lnTo>
                  <a:pt x="53447" y="11606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37"/>
          <p:cNvSpPr/>
          <p:nvPr/>
        </p:nvSpPr>
        <p:spPr>
          <a:xfrm>
            <a:off x="4559590" y="2697995"/>
            <a:ext cx="7500" cy="8700"/>
          </a:xfrm>
          <a:custGeom>
            <a:rect b="b" l="l" r="r" t="t"/>
            <a:pathLst>
              <a:path extrusionOk="0" h="120000" w="120000">
                <a:moveTo>
                  <a:pt x="0" y="116129"/>
                </a:moveTo>
                <a:lnTo>
                  <a:pt x="0" y="58064"/>
                </a:lnTo>
                <a:lnTo>
                  <a:pt x="92307" y="0"/>
                </a:lnTo>
                <a:lnTo>
                  <a:pt x="115384" y="116129"/>
                </a:lnTo>
                <a:lnTo>
                  <a:pt x="0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37"/>
          <p:cNvSpPr/>
          <p:nvPr/>
        </p:nvSpPr>
        <p:spPr>
          <a:xfrm>
            <a:off x="4543222" y="2787358"/>
            <a:ext cx="99600" cy="57900"/>
          </a:xfrm>
          <a:custGeom>
            <a:rect b="b" l="l" r="r" t="t"/>
            <a:pathLst>
              <a:path extrusionOk="0" h="120000" w="120000">
                <a:moveTo>
                  <a:pt x="36103" y="110588"/>
                </a:moveTo>
                <a:lnTo>
                  <a:pt x="47793" y="119411"/>
                </a:lnTo>
                <a:lnTo>
                  <a:pt x="66704" y="99411"/>
                </a:lnTo>
                <a:lnTo>
                  <a:pt x="77020" y="110588"/>
                </a:lnTo>
                <a:lnTo>
                  <a:pt x="87335" y="110588"/>
                </a:lnTo>
                <a:lnTo>
                  <a:pt x="89054" y="119411"/>
                </a:lnTo>
                <a:lnTo>
                  <a:pt x="90429" y="116470"/>
                </a:lnTo>
                <a:lnTo>
                  <a:pt x="105902" y="108235"/>
                </a:lnTo>
                <a:lnTo>
                  <a:pt x="109340" y="90588"/>
                </a:lnTo>
                <a:lnTo>
                  <a:pt x="119656" y="78823"/>
                </a:lnTo>
                <a:lnTo>
                  <a:pt x="111060" y="55294"/>
                </a:lnTo>
                <a:lnTo>
                  <a:pt x="92492" y="37647"/>
                </a:lnTo>
                <a:lnTo>
                  <a:pt x="82177" y="49411"/>
                </a:lnTo>
                <a:lnTo>
                  <a:pt x="75300" y="23529"/>
                </a:lnTo>
                <a:lnTo>
                  <a:pt x="58108" y="8823"/>
                </a:lnTo>
                <a:lnTo>
                  <a:pt x="52951" y="14705"/>
                </a:lnTo>
                <a:lnTo>
                  <a:pt x="41260" y="0"/>
                </a:lnTo>
                <a:lnTo>
                  <a:pt x="37822" y="14705"/>
                </a:lnTo>
                <a:lnTo>
                  <a:pt x="6876" y="43529"/>
                </a:lnTo>
                <a:lnTo>
                  <a:pt x="0" y="40588"/>
                </a:lnTo>
                <a:lnTo>
                  <a:pt x="5157" y="55294"/>
                </a:lnTo>
                <a:lnTo>
                  <a:pt x="6876" y="72941"/>
                </a:lnTo>
                <a:lnTo>
                  <a:pt x="34383" y="110588"/>
                </a:lnTo>
                <a:lnTo>
                  <a:pt x="36103" y="110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37"/>
          <p:cNvSpPr/>
          <p:nvPr/>
        </p:nvSpPr>
        <p:spPr>
          <a:xfrm>
            <a:off x="4504192" y="2838963"/>
            <a:ext cx="117000" cy="55500"/>
          </a:xfrm>
          <a:custGeom>
            <a:rect b="b" l="l" r="r" t="t"/>
            <a:pathLst>
              <a:path extrusionOk="0" h="120000" w="120000">
                <a:moveTo>
                  <a:pt x="42058" y="91546"/>
                </a:moveTo>
                <a:lnTo>
                  <a:pt x="64117" y="119381"/>
                </a:lnTo>
                <a:lnTo>
                  <a:pt x="106470" y="97731"/>
                </a:lnTo>
                <a:lnTo>
                  <a:pt x="119705" y="51958"/>
                </a:lnTo>
                <a:lnTo>
                  <a:pt x="113823" y="8659"/>
                </a:lnTo>
                <a:lnTo>
                  <a:pt x="106470" y="8659"/>
                </a:lnTo>
                <a:lnTo>
                  <a:pt x="97647" y="0"/>
                </a:lnTo>
                <a:lnTo>
                  <a:pt x="81470" y="21030"/>
                </a:lnTo>
                <a:lnTo>
                  <a:pt x="71470" y="8659"/>
                </a:lnTo>
                <a:lnTo>
                  <a:pt x="53823" y="33402"/>
                </a:lnTo>
                <a:lnTo>
                  <a:pt x="55294" y="64329"/>
                </a:lnTo>
                <a:lnTo>
                  <a:pt x="40588" y="64329"/>
                </a:lnTo>
                <a:lnTo>
                  <a:pt x="36470" y="82268"/>
                </a:lnTo>
                <a:lnTo>
                  <a:pt x="21764" y="70515"/>
                </a:lnTo>
                <a:lnTo>
                  <a:pt x="15882" y="82268"/>
                </a:lnTo>
                <a:lnTo>
                  <a:pt x="7058" y="70515"/>
                </a:lnTo>
                <a:lnTo>
                  <a:pt x="0" y="73608"/>
                </a:lnTo>
                <a:lnTo>
                  <a:pt x="7058" y="82268"/>
                </a:lnTo>
                <a:lnTo>
                  <a:pt x="5588" y="94639"/>
                </a:lnTo>
                <a:lnTo>
                  <a:pt x="15882" y="100824"/>
                </a:lnTo>
                <a:lnTo>
                  <a:pt x="15882" y="100824"/>
                </a:lnTo>
                <a:lnTo>
                  <a:pt x="42058" y="9154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37"/>
          <p:cNvSpPr/>
          <p:nvPr/>
        </p:nvSpPr>
        <p:spPr>
          <a:xfrm>
            <a:off x="4484048" y="2614925"/>
            <a:ext cx="68100" cy="83100"/>
          </a:xfrm>
          <a:custGeom>
            <a:rect b="b" l="l" r="r" t="t"/>
            <a:pathLst>
              <a:path extrusionOk="0" h="120000" w="120000">
                <a:moveTo>
                  <a:pt x="82343" y="113447"/>
                </a:moveTo>
                <a:lnTo>
                  <a:pt x="92384" y="119590"/>
                </a:lnTo>
                <a:lnTo>
                  <a:pt x="97405" y="117542"/>
                </a:lnTo>
                <a:lnTo>
                  <a:pt x="94895" y="111808"/>
                </a:lnTo>
                <a:lnTo>
                  <a:pt x="89874" y="111808"/>
                </a:lnTo>
                <a:lnTo>
                  <a:pt x="82343" y="109761"/>
                </a:lnTo>
                <a:lnTo>
                  <a:pt x="82343" y="113447"/>
                </a:lnTo>
                <a:close/>
                <a:moveTo>
                  <a:pt x="20083" y="109761"/>
                </a:moveTo>
                <a:lnTo>
                  <a:pt x="37154" y="109761"/>
                </a:lnTo>
                <a:lnTo>
                  <a:pt x="32635" y="107713"/>
                </a:lnTo>
                <a:lnTo>
                  <a:pt x="54728" y="54880"/>
                </a:lnTo>
                <a:lnTo>
                  <a:pt x="69790" y="48737"/>
                </a:lnTo>
                <a:lnTo>
                  <a:pt x="52217" y="44641"/>
                </a:lnTo>
                <a:lnTo>
                  <a:pt x="59748" y="11877"/>
                </a:lnTo>
                <a:lnTo>
                  <a:pt x="59748" y="0"/>
                </a:lnTo>
                <a:lnTo>
                  <a:pt x="37154" y="18020"/>
                </a:lnTo>
                <a:lnTo>
                  <a:pt x="7531" y="26211"/>
                </a:lnTo>
                <a:lnTo>
                  <a:pt x="0" y="83139"/>
                </a:lnTo>
                <a:lnTo>
                  <a:pt x="15062" y="91331"/>
                </a:lnTo>
                <a:lnTo>
                  <a:pt x="20083" y="109761"/>
                </a:lnTo>
                <a:close/>
                <a:moveTo>
                  <a:pt x="102426" y="103617"/>
                </a:moveTo>
                <a:lnTo>
                  <a:pt x="106945" y="103617"/>
                </a:lnTo>
                <a:lnTo>
                  <a:pt x="106945" y="97474"/>
                </a:lnTo>
                <a:lnTo>
                  <a:pt x="114476" y="95426"/>
                </a:lnTo>
                <a:lnTo>
                  <a:pt x="109456" y="87235"/>
                </a:lnTo>
                <a:lnTo>
                  <a:pt x="119497" y="70853"/>
                </a:lnTo>
                <a:lnTo>
                  <a:pt x="114476" y="62662"/>
                </a:lnTo>
                <a:lnTo>
                  <a:pt x="106945" y="64709"/>
                </a:lnTo>
                <a:lnTo>
                  <a:pt x="106945" y="79044"/>
                </a:lnTo>
                <a:lnTo>
                  <a:pt x="97405" y="70853"/>
                </a:lnTo>
                <a:lnTo>
                  <a:pt x="89874" y="76996"/>
                </a:lnTo>
                <a:lnTo>
                  <a:pt x="79832" y="79044"/>
                </a:lnTo>
                <a:lnTo>
                  <a:pt x="84853" y="81092"/>
                </a:lnTo>
                <a:lnTo>
                  <a:pt x="84853" y="81092"/>
                </a:lnTo>
                <a:lnTo>
                  <a:pt x="89874" y="95426"/>
                </a:lnTo>
                <a:lnTo>
                  <a:pt x="99916" y="97474"/>
                </a:lnTo>
                <a:lnTo>
                  <a:pt x="102426" y="103617"/>
                </a:lnTo>
                <a:close/>
                <a:moveTo>
                  <a:pt x="52217" y="99522"/>
                </a:moveTo>
                <a:lnTo>
                  <a:pt x="67280" y="103617"/>
                </a:lnTo>
                <a:lnTo>
                  <a:pt x="72301" y="101569"/>
                </a:lnTo>
                <a:lnTo>
                  <a:pt x="69790" y="87235"/>
                </a:lnTo>
                <a:lnTo>
                  <a:pt x="67280" y="85187"/>
                </a:lnTo>
                <a:lnTo>
                  <a:pt x="64769" y="87235"/>
                </a:lnTo>
                <a:lnTo>
                  <a:pt x="57238" y="85187"/>
                </a:lnTo>
                <a:lnTo>
                  <a:pt x="49707" y="89283"/>
                </a:lnTo>
                <a:lnTo>
                  <a:pt x="52217" y="9952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7"/>
          <p:cNvSpPr/>
          <p:nvPr/>
        </p:nvSpPr>
        <p:spPr>
          <a:xfrm>
            <a:off x="4423614" y="2730720"/>
            <a:ext cx="45300" cy="64200"/>
          </a:xfrm>
          <a:custGeom>
            <a:rect b="b" l="l" r="r" t="t"/>
            <a:pathLst>
              <a:path extrusionOk="0" h="120000" w="120000">
                <a:moveTo>
                  <a:pt x="59622" y="116785"/>
                </a:moveTo>
                <a:lnTo>
                  <a:pt x="77735" y="119464"/>
                </a:lnTo>
                <a:lnTo>
                  <a:pt x="74716" y="68571"/>
                </a:lnTo>
                <a:lnTo>
                  <a:pt x="100377" y="68571"/>
                </a:lnTo>
                <a:lnTo>
                  <a:pt x="119245" y="44999"/>
                </a:lnTo>
                <a:lnTo>
                  <a:pt x="104150" y="39642"/>
                </a:lnTo>
                <a:lnTo>
                  <a:pt x="119245" y="12857"/>
                </a:lnTo>
                <a:lnTo>
                  <a:pt x="119245" y="7499"/>
                </a:lnTo>
                <a:lnTo>
                  <a:pt x="104150" y="0"/>
                </a:lnTo>
                <a:lnTo>
                  <a:pt x="44528" y="15535"/>
                </a:lnTo>
                <a:lnTo>
                  <a:pt x="7547" y="71250"/>
                </a:lnTo>
                <a:lnTo>
                  <a:pt x="29433" y="79285"/>
                </a:lnTo>
                <a:lnTo>
                  <a:pt x="0" y="87321"/>
                </a:lnTo>
                <a:lnTo>
                  <a:pt x="29433" y="87321"/>
                </a:lnTo>
                <a:lnTo>
                  <a:pt x="29433" y="87321"/>
                </a:lnTo>
                <a:lnTo>
                  <a:pt x="63396" y="100714"/>
                </a:lnTo>
                <a:lnTo>
                  <a:pt x="59622" y="116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7"/>
          <p:cNvSpPr/>
          <p:nvPr/>
        </p:nvSpPr>
        <p:spPr>
          <a:xfrm>
            <a:off x="4448795" y="2811273"/>
            <a:ext cx="7500" cy="11400"/>
          </a:xfrm>
          <a:custGeom>
            <a:rect b="b" l="l" r="r" t="t"/>
            <a:pathLst>
              <a:path extrusionOk="0" h="120000" w="120000">
                <a:moveTo>
                  <a:pt x="0" y="117073"/>
                </a:moveTo>
                <a:lnTo>
                  <a:pt x="91200" y="117073"/>
                </a:lnTo>
                <a:lnTo>
                  <a:pt x="115200" y="14634"/>
                </a:lnTo>
                <a:lnTo>
                  <a:pt x="48000" y="0"/>
                </a:lnTo>
                <a:lnTo>
                  <a:pt x="0" y="14634"/>
                </a:lnTo>
                <a:lnTo>
                  <a:pt x="0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7"/>
          <p:cNvSpPr/>
          <p:nvPr/>
        </p:nvSpPr>
        <p:spPr>
          <a:xfrm>
            <a:off x="4453831" y="2867911"/>
            <a:ext cx="65400" cy="40200"/>
          </a:xfrm>
          <a:custGeom>
            <a:rect b="b" l="l" r="r" t="t"/>
            <a:pathLst>
              <a:path extrusionOk="0" h="120000" w="120000">
                <a:moveTo>
                  <a:pt x="0" y="80571"/>
                </a:moveTo>
                <a:lnTo>
                  <a:pt x="20960" y="102000"/>
                </a:lnTo>
                <a:lnTo>
                  <a:pt x="23580" y="119142"/>
                </a:lnTo>
                <a:lnTo>
                  <a:pt x="49257" y="110571"/>
                </a:lnTo>
                <a:lnTo>
                  <a:pt x="59737" y="80571"/>
                </a:lnTo>
                <a:lnTo>
                  <a:pt x="80698" y="119142"/>
                </a:lnTo>
                <a:lnTo>
                  <a:pt x="88558" y="67714"/>
                </a:lnTo>
                <a:lnTo>
                  <a:pt x="106375" y="84857"/>
                </a:lnTo>
                <a:lnTo>
                  <a:pt x="106375" y="72000"/>
                </a:lnTo>
                <a:lnTo>
                  <a:pt x="119475" y="63428"/>
                </a:lnTo>
                <a:lnTo>
                  <a:pt x="119475" y="54857"/>
                </a:lnTo>
                <a:lnTo>
                  <a:pt x="98515" y="46285"/>
                </a:lnTo>
                <a:lnTo>
                  <a:pt x="101135" y="24857"/>
                </a:lnTo>
                <a:lnTo>
                  <a:pt x="80698" y="0"/>
                </a:lnTo>
                <a:lnTo>
                  <a:pt x="44017" y="12857"/>
                </a:lnTo>
                <a:lnTo>
                  <a:pt x="38777" y="4285"/>
                </a:lnTo>
                <a:lnTo>
                  <a:pt x="28296" y="12857"/>
                </a:lnTo>
                <a:lnTo>
                  <a:pt x="0" y="80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37"/>
          <p:cNvSpPr/>
          <p:nvPr/>
        </p:nvSpPr>
        <p:spPr>
          <a:xfrm>
            <a:off x="4402210" y="2779807"/>
            <a:ext cx="54300" cy="42900"/>
          </a:xfrm>
          <a:custGeom>
            <a:rect b="b" l="l" r="r" t="t"/>
            <a:pathLst>
              <a:path extrusionOk="0" h="120000" w="120000">
                <a:moveTo>
                  <a:pt x="81904" y="115200"/>
                </a:moveTo>
                <a:lnTo>
                  <a:pt x="100952" y="119200"/>
                </a:lnTo>
                <a:lnTo>
                  <a:pt x="100952" y="91200"/>
                </a:lnTo>
                <a:lnTo>
                  <a:pt x="119365" y="79200"/>
                </a:lnTo>
                <a:lnTo>
                  <a:pt x="116190" y="52000"/>
                </a:lnTo>
                <a:lnTo>
                  <a:pt x="94603" y="40000"/>
                </a:lnTo>
                <a:lnTo>
                  <a:pt x="97777" y="20000"/>
                </a:lnTo>
                <a:lnTo>
                  <a:pt x="72380" y="0"/>
                </a:lnTo>
                <a:lnTo>
                  <a:pt x="38095" y="0"/>
                </a:lnTo>
                <a:lnTo>
                  <a:pt x="0" y="24000"/>
                </a:lnTo>
                <a:lnTo>
                  <a:pt x="3174" y="32000"/>
                </a:lnTo>
                <a:lnTo>
                  <a:pt x="53968" y="75200"/>
                </a:lnTo>
                <a:lnTo>
                  <a:pt x="57142" y="99200"/>
                </a:lnTo>
                <a:lnTo>
                  <a:pt x="78730" y="75200"/>
                </a:lnTo>
                <a:lnTo>
                  <a:pt x="81904" y="115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37"/>
          <p:cNvSpPr/>
          <p:nvPr/>
        </p:nvSpPr>
        <p:spPr>
          <a:xfrm>
            <a:off x="3169617" y="3298366"/>
            <a:ext cx="11400" cy="16500"/>
          </a:xfrm>
          <a:custGeom>
            <a:rect b="b" l="l" r="r" t="t"/>
            <a:pathLst>
              <a:path extrusionOk="0" h="120000" w="120000">
                <a:moveTo>
                  <a:pt x="87804" y="117857"/>
                </a:moveTo>
                <a:lnTo>
                  <a:pt x="0" y="64285"/>
                </a:lnTo>
                <a:lnTo>
                  <a:pt x="58536" y="0"/>
                </a:lnTo>
                <a:lnTo>
                  <a:pt x="117073" y="64285"/>
                </a:lnTo>
                <a:lnTo>
                  <a:pt x="87804" y="1178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7"/>
          <p:cNvSpPr/>
          <p:nvPr/>
        </p:nvSpPr>
        <p:spPr>
          <a:xfrm>
            <a:off x="3338328" y="3409127"/>
            <a:ext cx="24000" cy="9900"/>
          </a:xfrm>
          <a:custGeom>
            <a:rect b="b" l="l" r="r" t="t"/>
            <a:pathLst>
              <a:path extrusionOk="0" h="120000" w="120000">
                <a:moveTo>
                  <a:pt x="0" y="16666"/>
                </a:moveTo>
                <a:lnTo>
                  <a:pt x="28235" y="116666"/>
                </a:lnTo>
                <a:lnTo>
                  <a:pt x="90352" y="100000"/>
                </a:lnTo>
                <a:lnTo>
                  <a:pt x="118588" y="33333"/>
                </a:lnTo>
                <a:lnTo>
                  <a:pt x="76235" y="0"/>
                </a:lnTo>
                <a:lnTo>
                  <a:pt x="0" y="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7"/>
          <p:cNvSpPr/>
          <p:nvPr/>
        </p:nvSpPr>
        <p:spPr>
          <a:xfrm>
            <a:off x="3274117" y="3386471"/>
            <a:ext cx="46500" cy="33900"/>
          </a:xfrm>
          <a:custGeom>
            <a:rect b="b" l="l" r="r" t="t"/>
            <a:pathLst>
              <a:path extrusionOk="0" h="120000" w="120000">
                <a:moveTo>
                  <a:pt x="0" y="109000"/>
                </a:moveTo>
                <a:lnTo>
                  <a:pt x="7317" y="119000"/>
                </a:lnTo>
                <a:lnTo>
                  <a:pt x="35853" y="74000"/>
                </a:lnTo>
                <a:lnTo>
                  <a:pt x="50487" y="94000"/>
                </a:lnTo>
                <a:lnTo>
                  <a:pt x="68780" y="74000"/>
                </a:lnTo>
                <a:lnTo>
                  <a:pt x="68780" y="74000"/>
                </a:lnTo>
                <a:lnTo>
                  <a:pt x="119268" y="89000"/>
                </a:lnTo>
                <a:lnTo>
                  <a:pt x="109024" y="54000"/>
                </a:lnTo>
                <a:lnTo>
                  <a:pt x="79756" y="49000"/>
                </a:lnTo>
                <a:lnTo>
                  <a:pt x="61463" y="10000"/>
                </a:lnTo>
                <a:lnTo>
                  <a:pt x="0" y="0"/>
                </a:lnTo>
                <a:lnTo>
                  <a:pt x="0" y="109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7"/>
          <p:cNvSpPr/>
          <p:nvPr/>
        </p:nvSpPr>
        <p:spPr>
          <a:xfrm>
            <a:off x="3235087" y="3386471"/>
            <a:ext cx="39000" cy="30300"/>
          </a:xfrm>
          <a:custGeom>
            <a:rect b="b" l="l" r="r" t="t"/>
            <a:pathLst>
              <a:path extrusionOk="0" h="120000" w="120000">
                <a:moveTo>
                  <a:pt x="114666" y="107428"/>
                </a:moveTo>
                <a:lnTo>
                  <a:pt x="119111" y="118857"/>
                </a:lnTo>
                <a:lnTo>
                  <a:pt x="119111" y="0"/>
                </a:lnTo>
                <a:lnTo>
                  <a:pt x="101333" y="17142"/>
                </a:lnTo>
                <a:lnTo>
                  <a:pt x="56888" y="5714"/>
                </a:lnTo>
                <a:lnTo>
                  <a:pt x="43555" y="11428"/>
                </a:lnTo>
                <a:lnTo>
                  <a:pt x="70222" y="28571"/>
                </a:lnTo>
                <a:lnTo>
                  <a:pt x="79111" y="84571"/>
                </a:lnTo>
                <a:lnTo>
                  <a:pt x="0" y="101714"/>
                </a:lnTo>
                <a:lnTo>
                  <a:pt x="13333" y="113142"/>
                </a:lnTo>
                <a:lnTo>
                  <a:pt x="114666" y="10742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7"/>
          <p:cNvSpPr/>
          <p:nvPr/>
        </p:nvSpPr>
        <p:spPr>
          <a:xfrm>
            <a:off x="3173394" y="3407869"/>
            <a:ext cx="32700" cy="15000"/>
          </a:xfrm>
          <a:custGeom>
            <a:rect b="b" l="l" r="r" t="t"/>
            <a:pathLst>
              <a:path extrusionOk="0" h="120000" w="120000">
                <a:moveTo>
                  <a:pt x="0" y="23529"/>
                </a:moveTo>
                <a:lnTo>
                  <a:pt x="67826" y="117647"/>
                </a:lnTo>
                <a:lnTo>
                  <a:pt x="88695" y="82352"/>
                </a:lnTo>
                <a:lnTo>
                  <a:pt x="118956" y="82352"/>
                </a:lnTo>
                <a:lnTo>
                  <a:pt x="46956" y="0"/>
                </a:lnTo>
                <a:lnTo>
                  <a:pt x="0" y="235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37"/>
          <p:cNvSpPr/>
          <p:nvPr/>
        </p:nvSpPr>
        <p:spPr>
          <a:xfrm>
            <a:off x="3072671" y="3333608"/>
            <a:ext cx="163800" cy="54000"/>
          </a:xfrm>
          <a:custGeom>
            <a:rect b="b" l="l" r="r" t="t"/>
            <a:pathLst>
              <a:path extrusionOk="0" h="120000" w="120000">
                <a:moveTo>
                  <a:pt x="19720" y="47368"/>
                </a:moveTo>
                <a:lnTo>
                  <a:pt x="19720" y="47368"/>
                </a:lnTo>
                <a:cubicBezTo>
                  <a:pt x="19720" y="65684"/>
                  <a:pt x="19720" y="65684"/>
                  <a:pt x="19720" y="65684"/>
                </a:cubicBezTo>
                <a:cubicBezTo>
                  <a:pt x="23916" y="53052"/>
                  <a:pt x="23916" y="53052"/>
                  <a:pt x="23916" y="53052"/>
                </a:cubicBezTo>
                <a:lnTo>
                  <a:pt x="19720" y="47368"/>
                </a:lnTo>
                <a:close/>
                <a:moveTo>
                  <a:pt x="1048" y="47368"/>
                </a:moveTo>
                <a:lnTo>
                  <a:pt x="1048" y="47368"/>
                </a:lnTo>
                <a:cubicBezTo>
                  <a:pt x="3146" y="15789"/>
                  <a:pt x="3146" y="15789"/>
                  <a:pt x="3146" y="15789"/>
                </a:cubicBezTo>
                <a:cubicBezTo>
                  <a:pt x="45734" y="0"/>
                  <a:pt x="45734" y="0"/>
                  <a:pt x="45734" y="0"/>
                </a:cubicBezTo>
                <a:cubicBezTo>
                  <a:pt x="61468" y="25263"/>
                  <a:pt x="61468" y="25263"/>
                  <a:pt x="61468" y="25263"/>
                </a:cubicBezTo>
                <a:cubicBezTo>
                  <a:pt x="72797" y="28421"/>
                  <a:pt x="72797" y="28421"/>
                  <a:pt x="72797" y="28421"/>
                </a:cubicBezTo>
                <a:cubicBezTo>
                  <a:pt x="95874" y="75157"/>
                  <a:pt x="95874" y="75157"/>
                  <a:pt x="95874" y="75157"/>
                </a:cubicBezTo>
                <a:cubicBezTo>
                  <a:pt x="100909" y="75157"/>
                  <a:pt x="100909" y="75157"/>
                  <a:pt x="100909" y="75157"/>
                </a:cubicBezTo>
                <a:cubicBezTo>
                  <a:pt x="100909" y="87789"/>
                  <a:pt x="100909" y="87789"/>
                  <a:pt x="100909" y="87789"/>
                </a:cubicBezTo>
                <a:cubicBezTo>
                  <a:pt x="110349" y="84631"/>
                  <a:pt x="110349" y="84631"/>
                  <a:pt x="110349" y="84631"/>
                </a:cubicBezTo>
                <a:cubicBezTo>
                  <a:pt x="119790" y="106736"/>
                  <a:pt x="119790" y="106736"/>
                  <a:pt x="119790" y="106736"/>
                </a:cubicBezTo>
                <a:cubicBezTo>
                  <a:pt x="105104" y="119368"/>
                  <a:pt x="105104" y="119368"/>
                  <a:pt x="105104" y="119368"/>
                </a:cubicBezTo>
                <a:cubicBezTo>
                  <a:pt x="76993" y="119368"/>
                  <a:pt x="76993" y="119368"/>
                  <a:pt x="76993" y="119368"/>
                </a:cubicBezTo>
                <a:cubicBezTo>
                  <a:pt x="88531" y="90947"/>
                  <a:pt x="88531" y="90947"/>
                  <a:pt x="88531" y="90947"/>
                </a:cubicBezTo>
                <a:cubicBezTo>
                  <a:pt x="71748" y="84631"/>
                  <a:pt x="71748" y="84631"/>
                  <a:pt x="71748" y="84631"/>
                </a:cubicBezTo>
                <a:cubicBezTo>
                  <a:pt x="69650" y="59368"/>
                  <a:pt x="69650" y="59368"/>
                  <a:pt x="69650" y="59368"/>
                </a:cubicBezTo>
                <a:cubicBezTo>
                  <a:pt x="31258" y="28421"/>
                  <a:pt x="31258" y="28421"/>
                  <a:pt x="31258" y="28421"/>
                </a:cubicBezTo>
                <a:cubicBezTo>
                  <a:pt x="33356" y="15789"/>
                  <a:pt x="33356" y="15789"/>
                  <a:pt x="33356" y="15789"/>
                </a:cubicBezTo>
                <a:cubicBezTo>
                  <a:pt x="21818" y="15789"/>
                  <a:pt x="21818" y="15789"/>
                  <a:pt x="21818" y="15789"/>
                </a:cubicBezTo>
                <a:cubicBezTo>
                  <a:pt x="13636" y="34736"/>
                  <a:pt x="13636" y="34736"/>
                  <a:pt x="13636" y="34736"/>
                </a:cubicBezTo>
                <a:cubicBezTo>
                  <a:pt x="13636" y="34736"/>
                  <a:pt x="0" y="47368"/>
                  <a:pt x="1048" y="47368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37"/>
          <p:cNvSpPr/>
          <p:nvPr/>
        </p:nvSpPr>
        <p:spPr>
          <a:xfrm>
            <a:off x="4672903" y="2982448"/>
            <a:ext cx="36300" cy="30300"/>
          </a:xfrm>
          <a:custGeom>
            <a:rect b="b" l="l" r="r" t="t"/>
            <a:pathLst>
              <a:path extrusionOk="0" h="120000" w="120000">
                <a:moveTo>
                  <a:pt x="0" y="84571"/>
                </a:moveTo>
                <a:lnTo>
                  <a:pt x="23076" y="118857"/>
                </a:lnTo>
                <a:lnTo>
                  <a:pt x="91384" y="101714"/>
                </a:lnTo>
                <a:lnTo>
                  <a:pt x="100615" y="78857"/>
                </a:lnTo>
                <a:lnTo>
                  <a:pt x="114461" y="73142"/>
                </a:lnTo>
                <a:lnTo>
                  <a:pt x="119076" y="44571"/>
                </a:lnTo>
                <a:lnTo>
                  <a:pt x="86769" y="0"/>
                </a:lnTo>
                <a:lnTo>
                  <a:pt x="4615" y="22857"/>
                </a:lnTo>
                <a:lnTo>
                  <a:pt x="0" y="84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37"/>
          <p:cNvSpPr/>
          <p:nvPr/>
        </p:nvSpPr>
        <p:spPr>
          <a:xfrm>
            <a:off x="4655276" y="2977414"/>
            <a:ext cx="24000" cy="59100"/>
          </a:xfrm>
          <a:custGeom>
            <a:rect b="b" l="l" r="r" t="t"/>
            <a:pathLst>
              <a:path extrusionOk="0" h="120000" w="120000">
                <a:moveTo>
                  <a:pt x="0" y="97033"/>
                </a:moveTo>
                <a:lnTo>
                  <a:pt x="48000" y="116555"/>
                </a:lnTo>
                <a:lnTo>
                  <a:pt x="55058" y="119425"/>
                </a:lnTo>
                <a:lnTo>
                  <a:pt x="118588" y="88421"/>
                </a:lnTo>
                <a:lnTo>
                  <a:pt x="118588" y="74066"/>
                </a:lnTo>
                <a:lnTo>
                  <a:pt x="118588" y="71196"/>
                </a:lnTo>
                <a:lnTo>
                  <a:pt x="83294" y="56842"/>
                </a:lnTo>
                <a:lnTo>
                  <a:pt x="90352" y="20095"/>
                </a:lnTo>
                <a:lnTo>
                  <a:pt x="26823" y="0"/>
                </a:lnTo>
                <a:lnTo>
                  <a:pt x="0" y="8612"/>
                </a:lnTo>
                <a:lnTo>
                  <a:pt x="0" y="31004"/>
                </a:lnTo>
                <a:lnTo>
                  <a:pt x="12705" y="36746"/>
                </a:lnTo>
                <a:lnTo>
                  <a:pt x="12705" y="39617"/>
                </a:lnTo>
                <a:lnTo>
                  <a:pt x="0" y="970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37"/>
          <p:cNvSpPr/>
          <p:nvPr/>
        </p:nvSpPr>
        <p:spPr>
          <a:xfrm>
            <a:off x="4666607" y="2997552"/>
            <a:ext cx="96900" cy="104400"/>
          </a:xfrm>
          <a:custGeom>
            <a:rect b="b" l="l" r="r" t="t"/>
            <a:pathLst>
              <a:path extrusionOk="0" h="120000" w="120000">
                <a:moveTo>
                  <a:pt x="36814" y="104835"/>
                </a:moveTo>
                <a:lnTo>
                  <a:pt x="42123" y="119670"/>
                </a:lnTo>
                <a:lnTo>
                  <a:pt x="45663" y="111428"/>
                </a:lnTo>
                <a:lnTo>
                  <a:pt x="54513" y="118021"/>
                </a:lnTo>
                <a:lnTo>
                  <a:pt x="52743" y="104835"/>
                </a:lnTo>
                <a:lnTo>
                  <a:pt x="45663" y="93296"/>
                </a:lnTo>
                <a:lnTo>
                  <a:pt x="56283" y="99890"/>
                </a:lnTo>
                <a:lnTo>
                  <a:pt x="61592" y="98241"/>
                </a:lnTo>
                <a:lnTo>
                  <a:pt x="54513" y="86703"/>
                </a:lnTo>
                <a:lnTo>
                  <a:pt x="65132" y="85054"/>
                </a:lnTo>
                <a:lnTo>
                  <a:pt x="72212" y="90000"/>
                </a:lnTo>
                <a:lnTo>
                  <a:pt x="72212" y="80109"/>
                </a:lnTo>
                <a:lnTo>
                  <a:pt x="43893" y="65604"/>
                </a:lnTo>
                <a:lnTo>
                  <a:pt x="52743" y="62307"/>
                </a:lnTo>
                <a:lnTo>
                  <a:pt x="50973" y="55714"/>
                </a:lnTo>
                <a:lnTo>
                  <a:pt x="56283" y="54065"/>
                </a:lnTo>
                <a:lnTo>
                  <a:pt x="45663" y="37582"/>
                </a:lnTo>
                <a:lnTo>
                  <a:pt x="52743" y="23076"/>
                </a:lnTo>
                <a:lnTo>
                  <a:pt x="52743" y="29670"/>
                </a:lnTo>
                <a:lnTo>
                  <a:pt x="61592" y="37582"/>
                </a:lnTo>
                <a:lnTo>
                  <a:pt x="61592" y="32967"/>
                </a:lnTo>
                <a:lnTo>
                  <a:pt x="68672" y="35934"/>
                </a:lnTo>
                <a:lnTo>
                  <a:pt x="66902" y="32967"/>
                </a:lnTo>
                <a:lnTo>
                  <a:pt x="70442" y="29670"/>
                </a:lnTo>
                <a:lnTo>
                  <a:pt x="73982" y="32967"/>
                </a:lnTo>
                <a:lnTo>
                  <a:pt x="72212" y="29670"/>
                </a:lnTo>
                <a:lnTo>
                  <a:pt x="61592" y="24725"/>
                </a:lnTo>
                <a:lnTo>
                  <a:pt x="91327" y="16483"/>
                </a:lnTo>
                <a:lnTo>
                  <a:pt x="110796" y="19780"/>
                </a:lnTo>
                <a:lnTo>
                  <a:pt x="112566" y="18131"/>
                </a:lnTo>
                <a:lnTo>
                  <a:pt x="119646" y="3296"/>
                </a:lnTo>
                <a:lnTo>
                  <a:pt x="91327" y="6593"/>
                </a:lnTo>
                <a:lnTo>
                  <a:pt x="82477" y="0"/>
                </a:lnTo>
                <a:lnTo>
                  <a:pt x="49203" y="8241"/>
                </a:lnTo>
                <a:lnTo>
                  <a:pt x="45663" y="14835"/>
                </a:lnTo>
                <a:lnTo>
                  <a:pt x="17699" y="19780"/>
                </a:lnTo>
                <a:lnTo>
                  <a:pt x="17699" y="28021"/>
                </a:lnTo>
                <a:lnTo>
                  <a:pt x="0" y="47472"/>
                </a:lnTo>
                <a:lnTo>
                  <a:pt x="12389" y="62307"/>
                </a:lnTo>
                <a:lnTo>
                  <a:pt x="19469" y="76813"/>
                </a:lnTo>
                <a:lnTo>
                  <a:pt x="49203" y="76813"/>
                </a:lnTo>
                <a:lnTo>
                  <a:pt x="58053" y="83406"/>
                </a:lnTo>
                <a:lnTo>
                  <a:pt x="52743" y="85054"/>
                </a:lnTo>
                <a:lnTo>
                  <a:pt x="31504" y="81758"/>
                </a:lnTo>
                <a:lnTo>
                  <a:pt x="19469" y="91648"/>
                </a:lnTo>
                <a:lnTo>
                  <a:pt x="30088" y="101538"/>
                </a:lnTo>
                <a:lnTo>
                  <a:pt x="28318" y="108131"/>
                </a:lnTo>
                <a:lnTo>
                  <a:pt x="31504" y="113076"/>
                </a:lnTo>
                <a:lnTo>
                  <a:pt x="36814" y="10483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7"/>
          <p:cNvSpPr/>
          <p:nvPr/>
        </p:nvSpPr>
        <p:spPr>
          <a:xfrm>
            <a:off x="4733336" y="3015173"/>
            <a:ext cx="5100" cy="6300"/>
          </a:xfrm>
          <a:custGeom>
            <a:rect b="b" l="l" r="r" t="t"/>
            <a:pathLst>
              <a:path extrusionOk="0" h="120000" w="120000">
                <a:moveTo>
                  <a:pt x="75000" y="114285"/>
                </a:moveTo>
                <a:lnTo>
                  <a:pt x="0" y="57142"/>
                </a:lnTo>
                <a:lnTo>
                  <a:pt x="75000" y="0"/>
                </a:lnTo>
                <a:lnTo>
                  <a:pt x="112500" y="57142"/>
                </a:lnTo>
                <a:lnTo>
                  <a:pt x="112500" y="85714"/>
                </a:lnTo>
                <a:lnTo>
                  <a:pt x="75000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37"/>
          <p:cNvSpPr/>
          <p:nvPr/>
        </p:nvSpPr>
        <p:spPr>
          <a:xfrm>
            <a:off x="4744667" y="3086915"/>
            <a:ext cx="5100" cy="7500"/>
          </a:xfrm>
          <a:custGeom>
            <a:rect b="b" l="l" r="r" t="t"/>
            <a:pathLst>
              <a:path extrusionOk="0" h="120000" w="120000">
                <a:moveTo>
                  <a:pt x="75000" y="115384"/>
                </a:moveTo>
                <a:lnTo>
                  <a:pt x="75000" y="115384"/>
                </a:lnTo>
                <a:cubicBezTo>
                  <a:pt x="0" y="69230"/>
                  <a:pt x="0" y="69230"/>
                  <a:pt x="0" y="69230"/>
                </a:cubicBezTo>
                <a:cubicBezTo>
                  <a:pt x="112500" y="0"/>
                  <a:pt x="112500" y="0"/>
                  <a:pt x="112500" y="0"/>
                </a:cubicBezTo>
                <a:cubicBezTo>
                  <a:pt x="112500" y="69230"/>
                  <a:pt x="112500" y="69230"/>
                  <a:pt x="112500" y="69230"/>
                </a:cubicBezTo>
                <a:lnTo>
                  <a:pt x="750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7"/>
          <p:cNvSpPr/>
          <p:nvPr/>
        </p:nvSpPr>
        <p:spPr>
          <a:xfrm>
            <a:off x="4735854" y="3071811"/>
            <a:ext cx="5100" cy="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37500" y="0"/>
                </a:lnTo>
                <a:lnTo>
                  <a:pt x="112500" y="57142"/>
                </a:lnTo>
                <a:lnTo>
                  <a:pt x="75000" y="114285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7"/>
          <p:cNvSpPr/>
          <p:nvPr/>
        </p:nvSpPr>
        <p:spPr>
          <a:xfrm>
            <a:off x="4753481" y="3057967"/>
            <a:ext cx="5100" cy="9900"/>
          </a:xfrm>
          <a:custGeom>
            <a:rect b="b" l="l" r="r" t="t"/>
            <a:pathLst>
              <a:path extrusionOk="0" h="120000" w="120000">
                <a:moveTo>
                  <a:pt x="0" y="34285"/>
                </a:moveTo>
                <a:lnTo>
                  <a:pt x="75000" y="0"/>
                </a:lnTo>
                <a:lnTo>
                  <a:pt x="112500" y="65142"/>
                </a:lnTo>
                <a:lnTo>
                  <a:pt x="37500" y="116571"/>
                </a:lnTo>
                <a:lnTo>
                  <a:pt x="37500" y="65142"/>
                </a:lnTo>
                <a:lnTo>
                  <a:pt x="0" y="3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7"/>
          <p:cNvSpPr/>
          <p:nvPr/>
        </p:nvSpPr>
        <p:spPr>
          <a:xfrm>
            <a:off x="4739631" y="3031535"/>
            <a:ext cx="6300" cy="6300"/>
          </a:xfrm>
          <a:custGeom>
            <a:rect b="b" l="l" r="r" t="t"/>
            <a:pathLst>
              <a:path extrusionOk="0" h="120000" w="120000">
                <a:moveTo>
                  <a:pt x="0" y="57142"/>
                </a:moveTo>
                <a:lnTo>
                  <a:pt x="28571" y="28571"/>
                </a:lnTo>
                <a:lnTo>
                  <a:pt x="57142" y="0"/>
                </a:lnTo>
                <a:lnTo>
                  <a:pt x="114285" y="57142"/>
                </a:lnTo>
                <a:lnTo>
                  <a:pt x="85714" y="114285"/>
                </a:lnTo>
                <a:lnTo>
                  <a:pt x="0" y="57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7"/>
          <p:cNvSpPr/>
          <p:nvPr/>
        </p:nvSpPr>
        <p:spPr>
          <a:xfrm>
            <a:off x="4713192" y="3054190"/>
            <a:ext cx="20100" cy="17700"/>
          </a:xfrm>
          <a:custGeom>
            <a:rect b="b" l="l" r="r" t="t"/>
            <a:pathLst>
              <a:path extrusionOk="0" h="120000" w="120000">
                <a:moveTo>
                  <a:pt x="94285" y="118000"/>
                </a:moveTo>
                <a:lnTo>
                  <a:pt x="118285" y="118000"/>
                </a:lnTo>
                <a:lnTo>
                  <a:pt x="118285" y="98000"/>
                </a:lnTo>
                <a:lnTo>
                  <a:pt x="94285" y="98000"/>
                </a:lnTo>
                <a:lnTo>
                  <a:pt x="77142" y="40000"/>
                </a:lnTo>
                <a:lnTo>
                  <a:pt x="34285" y="30000"/>
                </a:lnTo>
                <a:lnTo>
                  <a:pt x="8571" y="0"/>
                </a:lnTo>
                <a:lnTo>
                  <a:pt x="0" y="0"/>
                </a:lnTo>
                <a:lnTo>
                  <a:pt x="34285" y="40000"/>
                </a:lnTo>
                <a:lnTo>
                  <a:pt x="77142" y="68000"/>
                </a:lnTo>
                <a:lnTo>
                  <a:pt x="94285" y="11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4750963" y="3044121"/>
            <a:ext cx="13800" cy="8700"/>
          </a:xfrm>
          <a:custGeom>
            <a:rect b="b" l="l" r="r" t="t"/>
            <a:pathLst>
              <a:path extrusionOk="0" h="120000" w="120000">
                <a:moveTo>
                  <a:pt x="0" y="38709"/>
                </a:moveTo>
                <a:lnTo>
                  <a:pt x="84000" y="0"/>
                </a:lnTo>
                <a:lnTo>
                  <a:pt x="117600" y="116129"/>
                </a:lnTo>
                <a:lnTo>
                  <a:pt x="60000" y="116129"/>
                </a:lnTo>
                <a:lnTo>
                  <a:pt x="60000" y="38709"/>
                </a:lnTo>
                <a:lnTo>
                  <a:pt x="24000" y="58064"/>
                </a:lnTo>
                <a:lnTo>
                  <a:pt x="0" y="387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7"/>
          <p:cNvSpPr/>
          <p:nvPr/>
        </p:nvSpPr>
        <p:spPr>
          <a:xfrm>
            <a:off x="4781179" y="3100760"/>
            <a:ext cx="9900" cy="9900"/>
          </a:xfrm>
          <a:custGeom>
            <a:rect b="b" l="l" r="r" t="t"/>
            <a:pathLst>
              <a:path extrusionOk="0" h="120000" w="120000">
                <a:moveTo>
                  <a:pt x="16666" y="116571"/>
                </a:moveTo>
                <a:lnTo>
                  <a:pt x="0" y="65142"/>
                </a:lnTo>
                <a:lnTo>
                  <a:pt x="116666" y="0"/>
                </a:lnTo>
                <a:lnTo>
                  <a:pt x="66666" y="99428"/>
                </a:lnTo>
                <a:lnTo>
                  <a:pt x="16666" y="116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7"/>
          <p:cNvSpPr/>
          <p:nvPr/>
        </p:nvSpPr>
        <p:spPr>
          <a:xfrm>
            <a:off x="4716968" y="3115864"/>
            <a:ext cx="44100" cy="15000"/>
          </a:xfrm>
          <a:custGeom>
            <a:rect b="b" l="l" r="r" t="t"/>
            <a:pathLst>
              <a:path extrusionOk="0" h="120000" w="120000">
                <a:moveTo>
                  <a:pt x="7741" y="0"/>
                </a:moveTo>
                <a:lnTo>
                  <a:pt x="0" y="70588"/>
                </a:lnTo>
                <a:lnTo>
                  <a:pt x="30967" y="70588"/>
                </a:lnTo>
                <a:lnTo>
                  <a:pt x="57290" y="117647"/>
                </a:lnTo>
                <a:lnTo>
                  <a:pt x="103741" y="94117"/>
                </a:lnTo>
                <a:lnTo>
                  <a:pt x="111483" y="117647"/>
                </a:lnTo>
                <a:lnTo>
                  <a:pt x="119225" y="58823"/>
                </a:lnTo>
                <a:lnTo>
                  <a:pt x="99870" y="82352"/>
                </a:lnTo>
                <a:lnTo>
                  <a:pt x="88258" y="47058"/>
                </a:lnTo>
                <a:lnTo>
                  <a:pt x="49548" y="35294"/>
                </a:lnTo>
                <a:lnTo>
                  <a:pt x="30967" y="47058"/>
                </a:lnTo>
                <a:lnTo>
                  <a:pt x="7741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7"/>
          <p:cNvSpPr/>
          <p:nvPr/>
        </p:nvSpPr>
        <p:spPr>
          <a:xfrm>
            <a:off x="4669125" y="3063001"/>
            <a:ext cx="6300" cy="7500"/>
          </a:xfrm>
          <a:custGeom>
            <a:rect b="b" l="l" r="r" t="t"/>
            <a:pathLst>
              <a:path extrusionOk="0" h="120000" w="120000">
                <a:moveTo>
                  <a:pt x="57142" y="0"/>
                </a:moveTo>
                <a:lnTo>
                  <a:pt x="114285" y="115384"/>
                </a:lnTo>
                <a:lnTo>
                  <a:pt x="0" y="69230"/>
                </a:lnTo>
                <a:lnTo>
                  <a:pt x="57142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37"/>
          <p:cNvSpPr/>
          <p:nvPr/>
        </p:nvSpPr>
        <p:spPr>
          <a:xfrm>
            <a:off x="4209578" y="2684150"/>
            <a:ext cx="63000" cy="95700"/>
          </a:xfrm>
          <a:custGeom>
            <a:rect b="b" l="l" r="r" t="t"/>
            <a:pathLst>
              <a:path extrusionOk="0" h="120000" w="120000">
                <a:moveTo>
                  <a:pt x="19090" y="117837"/>
                </a:moveTo>
                <a:lnTo>
                  <a:pt x="19090" y="117837"/>
                </a:lnTo>
                <a:cubicBezTo>
                  <a:pt x="27272" y="119639"/>
                  <a:pt x="27272" y="119639"/>
                  <a:pt x="27272" y="119639"/>
                </a:cubicBezTo>
                <a:cubicBezTo>
                  <a:pt x="73090" y="105225"/>
                  <a:pt x="73090" y="105225"/>
                  <a:pt x="73090" y="105225"/>
                </a:cubicBezTo>
                <a:cubicBezTo>
                  <a:pt x="75818" y="100180"/>
                  <a:pt x="75818" y="100180"/>
                  <a:pt x="75818" y="100180"/>
                </a:cubicBezTo>
                <a:cubicBezTo>
                  <a:pt x="100363" y="96576"/>
                  <a:pt x="100363" y="96576"/>
                  <a:pt x="100363" y="96576"/>
                </a:cubicBezTo>
                <a:cubicBezTo>
                  <a:pt x="108545" y="96576"/>
                  <a:pt x="108545" y="96576"/>
                  <a:pt x="108545" y="96576"/>
                </a:cubicBezTo>
                <a:cubicBezTo>
                  <a:pt x="119454" y="73153"/>
                  <a:pt x="119454" y="73153"/>
                  <a:pt x="119454" y="73153"/>
                </a:cubicBezTo>
                <a:cubicBezTo>
                  <a:pt x="119454" y="56936"/>
                  <a:pt x="119454" y="56936"/>
                  <a:pt x="119454" y="56936"/>
                </a:cubicBezTo>
                <a:cubicBezTo>
                  <a:pt x="105818" y="41081"/>
                  <a:pt x="105818" y="41081"/>
                  <a:pt x="105818" y="41081"/>
                </a:cubicBezTo>
                <a:cubicBezTo>
                  <a:pt x="116727" y="37477"/>
                  <a:pt x="116727" y="37477"/>
                  <a:pt x="116727" y="37477"/>
                </a:cubicBezTo>
                <a:cubicBezTo>
                  <a:pt x="100363" y="26666"/>
                  <a:pt x="100363" y="26666"/>
                  <a:pt x="100363" y="26666"/>
                </a:cubicBezTo>
                <a:cubicBezTo>
                  <a:pt x="81272" y="35675"/>
                  <a:pt x="81272" y="35675"/>
                  <a:pt x="81272" y="35675"/>
                </a:cubicBezTo>
                <a:cubicBezTo>
                  <a:pt x="62727" y="24864"/>
                  <a:pt x="62727" y="24864"/>
                  <a:pt x="62727" y="24864"/>
                </a:cubicBezTo>
                <a:cubicBezTo>
                  <a:pt x="73090" y="12252"/>
                  <a:pt x="73090" y="12252"/>
                  <a:pt x="73090" y="12252"/>
                </a:cubicBezTo>
                <a:cubicBezTo>
                  <a:pt x="75818" y="7207"/>
                  <a:pt x="75818" y="7207"/>
                  <a:pt x="75818" y="7207"/>
                </a:cubicBezTo>
                <a:cubicBezTo>
                  <a:pt x="73090" y="0"/>
                  <a:pt x="73090" y="0"/>
                  <a:pt x="73090" y="0"/>
                </a:cubicBezTo>
                <a:cubicBezTo>
                  <a:pt x="43636" y="15855"/>
                  <a:pt x="43636" y="15855"/>
                  <a:pt x="43636" y="15855"/>
                </a:cubicBezTo>
                <a:cubicBezTo>
                  <a:pt x="60000" y="19459"/>
                  <a:pt x="60000" y="19459"/>
                  <a:pt x="60000" y="19459"/>
                </a:cubicBezTo>
                <a:cubicBezTo>
                  <a:pt x="46363" y="33873"/>
                  <a:pt x="46363" y="33873"/>
                  <a:pt x="46363" y="33873"/>
                </a:cubicBezTo>
                <a:cubicBezTo>
                  <a:pt x="13636" y="30270"/>
                  <a:pt x="13636" y="30270"/>
                  <a:pt x="13636" y="30270"/>
                </a:cubicBezTo>
                <a:cubicBezTo>
                  <a:pt x="10909" y="35675"/>
                  <a:pt x="5454" y="41081"/>
                  <a:pt x="2727" y="42882"/>
                </a:cubicBezTo>
                <a:cubicBezTo>
                  <a:pt x="8181" y="44684"/>
                  <a:pt x="16363" y="44684"/>
                  <a:pt x="16363" y="44684"/>
                </a:cubicBezTo>
                <a:cubicBezTo>
                  <a:pt x="19090" y="44684"/>
                  <a:pt x="19090" y="44684"/>
                  <a:pt x="19090" y="44684"/>
                </a:cubicBezTo>
                <a:cubicBezTo>
                  <a:pt x="8181" y="56936"/>
                  <a:pt x="8181" y="56936"/>
                  <a:pt x="8181" y="56936"/>
                </a:cubicBezTo>
                <a:cubicBezTo>
                  <a:pt x="43636" y="65945"/>
                  <a:pt x="43636" y="65945"/>
                  <a:pt x="43636" y="65945"/>
                </a:cubicBezTo>
                <a:cubicBezTo>
                  <a:pt x="24545" y="73153"/>
                  <a:pt x="24545" y="73153"/>
                  <a:pt x="24545" y="73153"/>
                </a:cubicBezTo>
                <a:cubicBezTo>
                  <a:pt x="16363" y="83963"/>
                  <a:pt x="16363" y="83963"/>
                  <a:pt x="16363" y="83963"/>
                </a:cubicBezTo>
                <a:cubicBezTo>
                  <a:pt x="30000" y="85765"/>
                  <a:pt x="30000" y="85765"/>
                  <a:pt x="30000" y="85765"/>
                </a:cubicBezTo>
                <a:cubicBezTo>
                  <a:pt x="8181" y="98378"/>
                  <a:pt x="8181" y="98378"/>
                  <a:pt x="8181" y="98378"/>
                </a:cubicBezTo>
                <a:cubicBezTo>
                  <a:pt x="0" y="98378"/>
                  <a:pt x="0" y="98378"/>
                  <a:pt x="0" y="98378"/>
                </a:cubicBezTo>
                <a:cubicBezTo>
                  <a:pt x="13636" y="103783"/>
                  <a:pt x="13636" y="103783"/>
                  <a:pt x="13636" y="103783"/>
                </a:cubicBezTo>
                <a:cubicBezTo>
                  <a:pt x="2727" y="108828"/>
                  <a:pt x="2727" y="108828"/>
                  <a:pt x="2727" y="108828"/>
                </a:cubicBezTo>
                <a:cubicBezTo>
                  <a:pt x="5454" y="108828"/>
                  <a:pt x="5454" y="108828"/>
                  <a:pt x="5454" y="108828"/>
                </a:cubicBezTo>
                <a:cubicBezTo>
                  <a:pt x="16363" y="108828"/>
                  <a:pt x="16363" y="108828"/>
                  <a:pt x="16363" y="108828"/>
                </a:cubicBezTo>
                <a:cubicBezTo>
                  <a:pt x="10909" y="114234"/>
                  <a:pt x="10909" y="114234"/>
                  <a:pt x="10909" y="114234"/>
                </a:cubicBezTo>
                <a:cubicBezTo>
                  <a:pt x="21818" y="112432"/>
                  <a:pt x="21818" y="112432"/>
                  <a:pt x="21818" y="112432"/>
                </a:cubicBezTo>
                <a:lnTo>
                  <a:pt x="19090" y="1178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7"/>
          <p:cNvSpPr/>
          <p:nvPr/>
        </p:nvSpPr>
        <p:spPr>
          <a:xfrm>
            <a:off x="4243572" y="2526820"/>
            <a:ext cx="146100" cy="284700"/>
          </a:xfrm>
          <a:custGeom>
            <a:rect b="b" l="l" r="r" t="t"/>
            <a:pathLst>
              <a:path extrusionOk="0" h="120000" w="120000">
                <a:moveTo>
                  <a:pt x="31406" y="119278"/>
                </a:moveTo>
                <a:lnTo>
                  <a:pt x="31406" y="119278"/>
                </a:lnTo>
                <a:cubicBezTo>
                  <a:pt x="35859" y="119879"/>
                  <a:pt x="35859" y="119879"/>
                  <a:pt x="35859" y="119879"/>
                </a:cubicBezTo>
                <a:cubicBezTo>
                  <a:pt x="37031" y="117474"/>
                  <a:pt x="37031" y="117474"/>
                  <a:pt x="37031" y="117474"/>
                </a:cubicBezTo>
                <a:cubicBezTo>
                  <a:pt x="51093" y="118076"/>
                  <a:pt x="51093" y="118076"/>
                  <a:pt x="51093" y="118076"/>
                </a:cubicBezTo>
                <a:cubicBezTo>
                  <a:pt x="55781" y="113386"/>
                  <a:pt x="55781" y="113386"/>
                  <a:pt x="55781" y="113386"/>
                </a:cubicBezTo>
                <a:cubicBezTo>
                  <a:pt x="63750" y="112785"/>
                  <a:pt x="63750" y="112785"/>
                  <a:pt x="63750" y="112785"/>
                </a:cubicBezTo>
                <a:cubicBezTo>
                  <a:pt x="67265" y="114589"/>
                  <a:pt x="67265" y="114589"/>
                  <a:pt x="67265" y="114589"/>
                </a:cubicBezTo>
                <a:cubicBezTo>
                  <a:pt x="81328" y="110981"/>
                  <a:pt x="81328" y="110981"/>
                  <a:pt x="81328" y="110981"/>
                </a:cubicBezTo>
                <a:cubicBezTo>
                  <a:pt x="88359" y="112785"/>
                  <a:pt x="88359" y="112785"/>
                  <a:pt x="88359" y="112785"/>
                </a:cubicBezTo>
                <a:cubicBezTo>
                  <a:pt x="109218" y="110981"/>
                  <a:pt x="109218" y="110981"/>
                  <a:pt x="109218" y="110981"/>
                </a:cubicBezTo>
                <a:cubicBezTo>
                  <a:pt x="115078" y="107374"/>
                  <a:pt x="115078" y="107374"/>
                  <a:pt x="115078" y="107374"/>
                </a:cubicBezTo>
                <a:cubicBezTo>
                  <a:pt x="105703" y="106172"/>
                  <a:pt x="105703" y="106172"/>
                  <a:pt x="105703" y="106172"/>
                </a:cubicBezTo>
                <a:cubicBezTo>
                  <a:pt x="109218" y="103166"/>
                  <a:pt x="109218" y="103166"/>
                  <a:pt x="109218" y="103166"/>
                </a:cubicBezTo>
                <a:cubicBezTo>
                  <a:pt x="106875" y="102565"/>
                  <a:pt x="106875" y="102565"/>
                  <a:pt x="106875" y="102565"/>
                </a:cubicBezTo>
                <a:cubicBezTo>
                  <a:pt x="112734" y="100881"/>
                  <a:pt x="112734" y="100881"/>
                  <a:pt x="112734" y="100881"/>
                </a:cubicBezTo>
                <a:cubicBezTo>
                  <a:pt x="117421" y="99679"/>
                  <a:pt x="117421" y="99679"/>
                  <a:pt x="117421" y="99679"/>
                </a:cubicBezTo>
                <a:cubicBezTo>
                  <a:pt x="119765" y="94869"/>
                  <a:pt x="119765" y="94869"/>
                  <a:pt x="119765" y="94869"/>
                </a:cubicBezTo>
                <a:cubicBezTo>
                  <a:pt x="117421" y="91262"/>
                  <a:pt x="117421" y="91262"/>
                  <a:pt x="117421" y="91262"/>
                </a:cubicBezTo>
                <a:cubicBezTo>
                  <a:pt x="108046" y="90060"/>
                  <a:pt x="108046" y="90060"/>
                  <a:pt x="108046" y="90060"/>
                </a:cubicBezTo>
                <a:cubicBezTo>
                  <a:pt x="97500" y="93066"/>
                  <a:pt x="97500" y="93066"/>
                  <a:pt x="97500" y="93066"/>
                </a:cubicBezTo>
                <a:cubicBezTo>
                  <a:pt x="102187" y="87054"/>
                  <a:pt x="102187" y="87054"/>
                  <a:pt x="102187" y="87054"/>
                </a:cubicBezTo>
                <a:cubicBezTo>
                  <a:pt x="96328" y="82965"/>
                  <a:pt x="96328" y="82965"/>
                  <a:pt x="96328" y="82965"/>
                </a:cubicBezTo>
                <a:cubicBezTo>
                  <a:pt x="99843" y="82965"/>
                  <a:pt x="99843" y="82965"/>
                  <a:pt x="99843" y="82965"/>
                </a:cubicBezTo>
                <a:cubicBezTo>
                  <a:pt x="101015" y="82364"/>
                  <a:pt x="101015" y="82364"/>
                  <a:pt x="101015" y="82364"/>
                </a:cubicBezTo>
                <a:cubicBezTo>
                  <a:pt x="89531" y="73346"/>
                  <a:pt x="89531" y="73346"/>
                  <a:pt x="89531" y="73346"/>
                </a:cubicBezTo>
                <a:cubicBezTo>
                  <a:pt x="83671" y="73346"/>
                  <a:pt x="83671" y="73346"/>
                  <a:pt x="83671" y="73346"/>
                </a:cubicBezTo>
                <a:cubicBezTo>
                  <a:pt x="78984" y="62044"/>
                  <a:pt x="78984" y="62044"/>
                  <a:pt x="78984" y="62044"/>
                </a:cubicBezTo>
                <a:cubicBezTo>
                  <a:pt x="66093" y="56032"/>
                  <a:pt x="66093" y="56032"/>
                  <a:pt x="66093" y="56032"/>
                </a:cubicBezTo>
                <a:cubicBezTo>
                  <a:pt x="61406" y="57835"/>
                  <a:pt x="61406" y="57835"/>
                  <a:pt x="61406" y="57835"/>
                </a:cubicBezTo>
                <a:cubicBezTo>
                  <a:pt x="54609" y="56032"/>
                  <a:pt x="54609" y="56032"/>
                  <a:pt x="54609" y="56032"/>
                </a:cubicBezTo>
                <a:cubicBezTo>
                  <a:pt x="62812" y="53747"/>
                  <a:pt x="62812" y="53747"/>
                  <a:pt x="62812" y="53747"/>
                </a:cubicBezTo>
                <a:cubicBezTo>
                  <a:pt x="71953" y="41723"/>
                  <a:pt x="71953" y="41723"/>
                  <a:pt x="71953" y="41723"/>
                </a:cubicBezTo>
                <a:cubicBezTo>
                  <a:pt x="75468" y="39919"/>
                  <a:pt x="75468" y="39919"/>
                  <a:pt x="75468" y="39919"/>
                </a:cubicBezTo>
                <a:cubicBezTo>
                  <a:pt x="74296" y="37635"/>
                  <a:pt x="74296" y="37635"/>
                  <a:pt x="74296" y="37635"/>
                </a:cubicBezTo>
                <a:cubicBezTo>
                  <a:pt x="59296" y="37034"/>
                  <a:pt x="59296" y="37034"/>
                  <a:pt x="59296" y="37034"/>
                </a:cubicBezTo>
                <a:cubicBezTo>
                  <a:pt x="47578" y="38236"/>
                  <a:pt x="47578" y="38236"/>
                  <a:pt x="47578" y="38236"/>
                </a:cubicBezTo>
                <a:cubicBezTo>
                  <a:pt x="47578" y="35831"/>
                  <a:pt x="47578" y="35831"/>
                  <a:pt x="47578" y="35831"/>
                </a:cubicBezTo>
                <a:cubicBezTo>
                  <a:pt x="45234" y="34028"/>
                  <a:pt x="45234" y="34028"/>
                  <a:pt x="45234" y="34028"/>
                </a:cubicBezTo>
                <a:cubicBezTo>
                  <a:pt x="58125" y="28016"/>
                  <a:pt x="58125" y="28016"/>
                  <a:pt x="58125" y="28016"/>
                </a:cubicBezTo>
                <a:cubicBezTo>
                  <a:pt x="60468" y="25611"/>
                  <a:pt x="60468" y="25611"/>
                  <a:pt x="60468" y="25611"/>
                </a:cubicBezTo>
                <a:cubicBezTo>
                  <a:pt x="47578" y="26813"/>
                  <a:pt x="47578" y="26813"/>
                  <a:pt x="47578" y="26813"/>
                </a:cubicBezTo>
                <a:cubicBezTo>
                  <a:pt x="39375" y="26212"/>
                  <a:pt x="39375" y="26212"/>
                  <a:pt x="39375" y="26212"/>
                </a:cubicBezTo>
                <a:cubicBezTo>
                  <a:pt x="33515" y="30420"/>
                  <a:pt x="33515" y="30420"/>
                  <a:pt x="33515" y="30420"/>
                </a:cubicBezTo>
                <a:cubicBezTo>
                  <a:pt x="34687" y="32825"/>
                  <a:pt x="34687" y="32825"/>
                  <a:pt x="34687" y="32825"/>
                </a:cubicBezTo>
                <a:cubicBezTo>
                  <a:pt x="27890" y="35230"/>
                  <a:pt x="27890" y="35230"/>
                  <a:pt x="27890" y="35230"/>
                </a:cubicBezTo>
                <a:cubicBezTo>
                  <a:pt x="27890" y="39919"/>
                  <a:pt x="27890" y="39919"/>
                  <a:pt x="27890" y="39919"/>
                </a:cubicBezTo>
                <a:cubicBezTo>
                  <a:pt x="31406" y="39919"/>
                  <a:pt x="31406" y="39919"/>
                  <a:pt x="31406" y="39919"/>
                </a:cubicBezTo>
                <a:cubicBezTo>
                  <a:pt x="30234" y="43527"/>
                  <a:pt x="30234" y="43527"/>
                  <a:pt x="30234" y="43527"/>
                </a:cubicBezTo>
                <a:cubicBezTo>
                  <a:pt x="23203" y="47735"/>
                  <a:pt x="23203" y="47735"/>
                  <a:pt x="23203" y="47735"/>
                </a:cubicBezTo>
                <a:cubicBezTo>
                  <a:pt x="27890" y="50140"/>
                  <a:pt x="27890" y="50140"/>
                  <a:pt x="27890" y="50140"/>
                </a:cubicBezTo>
                <a:cubicBezTo>
                  <a:pt x="33515" y="48336"/>
                  <a:pt x="33515" y="48336"/>
                  <a:pt x="33515" y="48336"/>
                </a:cubicBezTo>
                <a:cubicBezTo>
                  <a:pt x="31406" y="53747"/>
                  <a:pt x="31406" y="53747"/>
                  <a:pt x="31406" y="53747"/>
                </a:cubicBezTo>
                <a:cubicBezTo>
                  <a:pt x="29062" y="57835"/>
                  <a:pt x="29062" y="57835"/>
                  <a:pt x="29062" y="57835"/>
                </a:cubicBezTo>
                <a:cubicBezTo>
                  <a:pt x="30234" y="58436"/>
                  <a:pt x="30234" y="58436"/>
                  <a:pt x="30234" y="58436"/>
                </a:cubicBezTo>
                <a:cubicBezTo>
                  <a:pt x="29062" y="62044"/>
                  <a:pt x="29062" y="62044"/>
                  <a:pt x="29062" y="62044"/>
                </a:cubicBezTo>
                <a:cubicBezTo>
                  <a:pt x="31406" y="59639"/>
                  <a:pt x="31406" y="59639"/>
                  <a:pt x="31406" y="59639"/>
                </a:cubicBezTo>
                <a:cubicBezTo>
                  <a:pt x="31406" y="57835"/>
                  <a:pt x="31406" y="57835"/>
                  <a:pt x="31406" y="57835"/>
                </a:cubicBezTo>
                <a:cubicBezTo>
                  <a:pt x="32343" y="54228"/>
                  <a:pt x="32343" y="54228"/>
                  <a:pt x="32343" y="54228"/>
                </a:cubicBezTo>
                <a:cubicBezTo>
                  <a:pt x="33515" y="56032"/>
                  <a:pt x="33515" y="56032"/>
                  <a:pt x="33515" y="56032"/>
                </a:cubicBezTo>
                <a:cubicBezTo>
                  <a:pt x="35859" y="54949"/>
                  <a:pt x="35859" y="54949"/>
                  <a:pt x="35859" y="54949"/>
                </a:cubicBezTo>
                <a:cubicBezTo>
                  <a:pt x="40546" y="56633"/>
                  <a:pt x="40546" y="56633"/>
                  <a:pt x="40546" y="56633"/>
                </a:cubicBezTo>
                <a:cubicBezTo>
                  <a:pt x="38203" y="58436"/>
                  <a:pt x="38203" y="58436"/>
                  <a:pt x="38203" y="58436"/>
                </a:cubicBezTo>
                <a:cubicBezTo>
                  <a:pt x="41718" y="60841"/>
                  <a:pt x="41718" y="60841"/>
                  <a:pt x="41718" y="60841"/>
                </a:cubicBezTo>
                <a:cubicBezTo>
                  <a:pt x="35859" y="68657"/>
                  <a:pt x="35859" y="68657"/>
                  <a:pt x="35859" y="68657"/>
                </a:cubicBezTo>
                <a:cubicBezTo>
                  <a:pt x="35859" y="70340"/>
                  <a:pt x="35859" y="70340"/>
                  <a:pt x="35859" y="70340"/>
                </a:cubicBezTo>
                <a:cubicBezTo>
                  <a:pt x="37031" y="69859"/>
                  <a:pt x="37031" y="69859"/>
                  <a:pt x="37031" y="69859"/>
                </a:cubicBezTo>
                <a:cubicBezTo>
                  <a:pt x="48750" y="69859"/>
                  <a:pt x="48750" y="69859"/>
                  <a:pt x="48750" y="69859"/>
                </a:cubicBezTo>
                <a:cubicBezTo>
                  <a:pt x="60468" y="66252"/>
                  <a:pt x="60468" y="66252"/>
                  <a:pt x="60468" y="66252"/>
                </a:cubicBezTo>
                <a:cubicBezTo>
                  <a:pt x="54609" y="73346"/>
                  <a:pt x="54609" y="73346"/>
                  <a:pt x="54609" y="73346"/>
                </a:cubicBezTo>
                <a:cubicBezTo>
                  <a:pt x="58125" y="76352"/>
                  <a:pt x="58125" y="76352"/>
                  <a:pt x="58125" y="76352"/>
                </a:cubicBezTo>
                <a:cubicBezTo>
                  <a:pt x="64921" y="75150"/>
                  <a:pt x="64921" y="75150"/>
                  <a:pt x="64921" y="75150"/>
                </a:cubicBezTo>
                <a:cubicBezTo>
                  <a:pt x="63750" y="85971"/>
                  <a:pt x="63750" y="85971"/>
                  <a:pt x="63750" y="85971"/>
                </a:cubicBezTo>
                <a:cubicBezTo>
                  <a:pt x="51093" y="86452"/>
                  <a:pt x="51093" y="86452"/>
                  <a:pt x="51093" y="86452"/>
                </a:cubicBezTo>
                <a:cubicBezTo>
                  <a:pt x="42890" y="90661"/>
                  <a:pt x="42890" y="90661"/>
                  <a:pt x="42890" y="90661"/>
                </a:cubicBezTo>
                <a:cubicBezTo>
                  <a:pt x="47578" y="90060"/>
                  <a:pt x="47578" y="90060"/>
                  <a:pt x="47578" y="90060"/>
                </a:cubicBezTo>
                <a:cubicBezTo>
                  <a:pt x="49921" y="96072"/>
                  <a:pt x="49921" y="96072"/>
                  <a:pt x="49921" y="96072"/>
                </a:cubicBezTo>
                <a:cubicBezTo>
                  <a:pt x="32343" y="101362"/>
                  <a:pt x="32343" y="101362"/>
                  <a:pt x="32343" y="101362"/>
                </a:cubicBezTo>
                <a:cubicBezTo>
                  <a:pt x="35859" y="103767"/>
                  <a:pt x="35859" y="103767"/>
                  <a:pt x="35859" y="103767"/>
                </a:cubicBezTo>
                <a:cubicBezTo>
                  <a:pt x="42890" y="102565"/>
                  <a:pt x="42890" y="102565"/>
                  <a:pt x="42890" y="102565"/>
                </a:cubicBezTo>
                <a:cubicBezTo>
                  <a:pt x="45234" y="104969"/>
                  <a:pt x="45234" y="104969"/>
                  <a:pt x="45234" y="104969"/>
                </a:cubicBezTo>
                <a:cubicBezTo>
                  <a:pt x="51093" y="103767"/>
                  <a:pt x="51093" y="103767"/>
                  <a:pt x="51093" y="103767"/>
                </a:cubicBezTo>
                <a:cubicBezTo>
                  <a:pt x="56953" y="105571"/>
                  <a:pt x="56953" y="105571"/>
                  <a:pt x="56953" y="105571"/>
                </a:cubicBezTo>
                <a:cubicBezTo>
                  <a:pt x="70781" y="102565"/>
                  <a:pt x="70781" y="102565"/>
                  <a:pt x="70781" y="102565"/>
                </a:cubicBezTo>
                <a:cubicBezTo>
                  <a:pt x="61406" y="109178"/>
                  <a:pt x="61406" y="109178"/>
                  <a:pt x="61406" y="109178"/>
                </a:cubicBezTo>
                <a:cubicBezTo>
                  <a:pt x="46406" y="109178"/>
                  <a:pt x="46406" y="109178"/>
                  <a:pt x="46406" y="109178"/>
                </a:cubicBezTo>
                <a:lnTo>
                  <a:pt x="31406" y="119278"/>
                </a:lnTo>
                <a:close/>
                <a:moveTo>
                  <a:pt x="16171" y="74549"/>
                </a:moveTo>
                <a:lnTo>
                  <a:pt x="16171" y="74549"/>
                </a:lnTo>
                <a:cubicBezTo>
                  <a:pt x="23203" y="78156"/>
                  <a:pt x="23203" y="78156"/>
                  <a:pt x="23203" y="78156"/>
                </a:cubicBezTo>
                <a:cubicBezTo>
                  <a:pt x="30234" y="76352"/>
                  <a:pt x="30234" y="76352"/>
                  <a:pt x="30234" y="76352"/>
                </a:cubicBezTo>
                <a:cubicBezTo>
                  <a:pt x="29062" y="72745"/>
                  <a:pt x="29062" y="72745"/>
                  <a:pt x="29062" y="72745"/>
                </a:cubicBezTo>
                <a:cubicBezTo>
                  <a:pt x="23203" y="72144"/>
                  <a:pt x="23203" y="72144"/>
                  <a:pt x="23203" y="72144"/>
                </a:cubicBezTo>
                <a:cubicBezTo>
                  <a:pt x="25546" y="69258"/>
                  <a:pt x="25546" y="69258"/>
                  <a:pt x="25546" y="69258"/>
                </a:cubicBezTo>
                <a:cubicBezTo>
                  <a:pt x="20859" y="66252"/>
                  <a:pt x="20859" y="66252"/>
                  <a:pt x="20859" y="66252"/>
                </a:cubicBezTo>
                <a:cubicBezTo>
                  <a:pt x="10312" y="68056"/>
                  <a:pt x="10312" y="68056"/>
                  <a:pt x="10312" y="68056"/>
                </a:cubicBezTo>
                <a:cubicBezTo>
                  <a:pt x="7968" y="65651"/>
                  <a:pt x="7968" y="65651"/>
                  <a:pt x="7968" y="65651"/>
                </a:cubicBezTo>
                <a:cubicBezTo>
                  <a:pt x="5625" y="68056"/>
                  <a:pt x="5625" y="68056"/>
                  <a:pt x="5625" y="68056"/>
                </a:cubicBezTo>
                <a:cubicBezTo>
                  <a:pt x="4453" y="70941"/>
                  <a:pt x="4453" y="70941"/>
                  <a:pt x="4453" y="70941"/>
                </a:cubicBezTo>
                <a:cubicBezTo>
                  <a:pt x="0" y="74549"/>
                  <a:pt x="0" y="74549"/>
                  <a:pt x="0" y="74549"/>
                </a:cubicBezTo>
                <a:cubicBezTo>
                  <a:pt x="6796" y="77555"/>
                  <a:pt x="6796" y="77555"/>
                  <a:pt x="6796" y="77555"/>
                </a:cubicBezTo>
                <a:lnTo>
                  <a:pt x="16171" y="74549"/>
                </a:lnTo>
                <a:close/>
                <a:moveTo>
                  <a:pt x="42890" y="76352"/>
                </a:moveTo>
                <a:lnTo>
                  <a:pt x="42890" y="76352"/>
                </a:lnTo>
                <a:cubicBezTo>
                  <a:pt x="40546" y="78156"/>
                  <a:pt x="40546" y="78156"/>
                  <a:pt x="40546" y="78156"/>
                </a:cubicBezTo>
                <a:cubicBezTo>
                  <a:pt x="40546" y="78156"/>
                  <a:pt x="41718" y="78156"/>
                  <a:pt x="42890" y="78156"/>
                </a:cubicBezTo>
                <a:lnTo>
                  <a:pt x="42890" y="76352"/>
                </a:lnTo>
                <a:close/>
                <a:moveTo>
                  <a:pt x="19687" y="59639"/>
                </a:moveTo>
                <a:lnTo>
                  <a:pt x="19687" y="59639"/>
                </a:lnTo>
                <a:cubicBezTo>
                  <a:pt x="20859" y="60841"/>
                  <a:pt x="20859" y="60841"/>
                  <a:pt x="20859" y="60841"/>
                </a:cubicBezTo>
                <a:cubicBezTo>
                  <a:pt x="23203" y="60841"/>
                  <a:pt x="23203" y="60841"/>
                  <a:pt x="23203" y="60841"/>
                </a:cubicBezTo>
                <a:cubicBezTo>
                  <a:pt x="20859" y="59038"/>
                  <a:pt x="20859" y="59038"/>
                  <a:pt x="20859" y="59038"/>
                </a:cubicBezTo>
                <a:lnTo>
                  <a:pt x="19687" y="59639"/>
                </a:lnTo>
                <a:close/>
                <a:moveTo>
                  <a:pt x="22031" y="50741"/>
                </a:moveTo>
                <a:lnTo>
                  <a:pt x="22031" y="50741"/>
                </a:lnTo>
                <a:cubicBezTo>
                  <a:pt x="24375" y="51943"/>
                  <a:pt x="24375" y="51943"/>
                  <a:pt x="24375" y="51943"/>
                </a:cubicBezTo>
                <a:cubicBezTo>
                  <a:pt x="22031" y="54228"/>
                  <a:pt x="22031" y="54228"/>
                  <a:pt x="22031" y="54228"/>
                </a:cubicBezTo>
                <a:cubicBezTo>
                  <a:pt x="23203" y="54228"/>
                  <a:pt x="23203" y="54228"/>
                  <a:pt x="23203" y="54228"/>
                </a:cubicBezTo>
                <a:cubicBezTo>
                  <a:pt x="26718" y="52545"/>
                  <a:pt x="26718" y="52545"/>
                  <a:pt x="26718" y="52545"/>
                </a:cubicBezTo>
                <a:cubicBezTo>
                  <a:pt x="22031" y="50741"/>
                  <a:pt x="22031" y="50741"/>
                  <a:pt x="22031" y="50741"/>
                </a:cubicBezTo>
                <a:close/>
                <a:moveTo>
                  <a:pt x="20859" y="43527"/>
                </a:moveTo>
                <a:lnTo>
                  <a:pt x="20859" y="43527"/>
                </a:lnTo>
                <a:cubicBezTo>
                  <a:pt x="25546" y="44128"/>
                  <a:pt x="25546" y="44128"/>
                  <a:pt x="25546" y="44128"/>
                </a:cubicBezTo>
                <a:cubicBezTo>
                  <a:pt x="26718" y="42925"/>
                  <a:pt x="26718" y="42925"/>
                  <a:pt x="26718" y="42925"/>
                </a:cubicBezTo>
                <a:cubicBezTo>
                  <a:pt x="23203" y="42925"/>
                  <a:pt x="23203" y="42925"/>
                  <a:pt x="23203" y="42925"/>
                </a:cubicBezTo>
                <a:cubicBezTo>
                  <a:pt x="20859" y="38236"/>
                  <a:pt x="20859" y="38236"/>
                  <a:pt x="20859" y="38236"/>
                </a:cubicBezTo>
                <a:cubicBezTo>
                  <a:pt x="15000" y="40521"/>
                  <a:pt x="15000" y="40521"/>
                  <a:pt x="15000" y="40521"/>
                </a:cubicBezTo>
                <a:cubicBezTo>
                  <a:pt x="18515" y="40521"/>
                  <a:pt x="18515" y="40521"/>
                  <a:pt x="18515" y="40521"/>
                </a:cubicBezTo>
                <a:lnTo>
                  <a:pt x="20859" y="43527"/>
                </a:lnTo>
                <a:close/>
                <a:moveTo>
                  <a:pt x="11484" y="31623"/>
                </a:moveTo>
                <a:lnTo>
                  <a:pt x="11484" y="31623"/>
                </a:lnTo>
                <a:cubicBezTo>
                  <a:pt x="12656" y="35831"/>
                  <a:pt x="12656" y="35831"/>
                  <a:pt x="12656" y="35831"/>
                </a:cubicBezTo>
                <a:cubicBezTo>
                  <a:pt x="19687" y="34028"/>
                  <a:pt x="19687" y="34028"/>
                  <a:pt x="19687" y="34028"/>
                </a:cubicBezTo>
                <a:cubicBezTo>
                  <a:pt x="17343" y="31623"/>
                  <a:pt x="17343" y="31623"/>
                  <a:pt x="17343" y="31623"/>
                </a:cubicBezTo>
                <a:cubicBezTo>
                  <a:pt x="19687" y="31022"/>
                  <a:pt x="19687" y="31022"/>
                  <a:pt x="19687" y="31022"/>
                </a:cubicBezTo>
                <a:cubicBezTo>
                  <a:pt x="20859" y="28617"/>
                  <a:pt x="20859" y="28617"/>
                  <a:pt x="20859" y="28617"/>
                </a:cubicBezTo>
                <a:cubicBezTo>
                  <a:pt x="15000" y="29819"/>
                  <a:pt x="15000" y="29819"/>
                  <a:pt x="15000" y="29819"/>
                </a:cubicBezTo>
                <a:cubicBezTo>
                  <a:pt x="13828" y="31623"/>
                  <a:pt x="13828" y="31623"/>
                  <a:pt x="13828" y="31623"/>
                </a:cubicBezTo>
                <a:lnTo>
                  <a:pt x="11484" y="31623"/>
                </a:lnTo>
                <a:close/>
                <a:moveTo>
                  <a:pt x="58125" y="19118"/>
                </a:moveTo>
                <a:lnTo>
                  <a:pt x="58125" y="19118"/>
                </a:lnTo>
                <a:cubicBezTo>
                  <a:pt x="58125" y="20921"/>
                  <a:pt x="58125" y="20921"/>
                  <a:pt x="58125" y="20921"/>
                </a:cubicBezTo>
                <a:cubicBezTo>
                  <a:pt x="60468" y="20921"/>
                  <a:pt x="60468" y="20921"/>
                  <a:pt x="60468" y="20921"/>
                </a:cubicBezTo>
                <a:cubicBezTo>
                  <a:pt x="60468" y="20320"/>
                  <a:pt x="59296" y="19719"/>
                  <a:pt x="58125" y="19118"/>
                </a:cubicBezTo>
                <a:close/>
                <a:moveTo>
                  <a:pt x="78984" y="4208"/>
                </a:moveTo>
                <a:lnTo>
                  <a:pt x="78984" y="4208"/>
                </a:lnTo>
                <a:cubicBezTo>
                  <a:pt x="81328" y="6012"/>
                  <a:pt x="81328" y="6012"/>
                  <a:pt x="81328" y="6012"/>
                </a:cubicBezTo>
                <a:cubicBezTo>
                  <a:pt x="81328" y="8897"/>
                  <a:pt x="81328" y="8897"/>
                  <a:pt x="81328" y="8897"/>
                </a:cubicBezTo>
                <a:cubicBezTo>
                  <a:pt x="82500" y="8296"/>
                  <a:pt x="82500" y="8296"/>
                  <a:pt x="82500" y="8296"/>
                </a:cubicBezTo>
                <a:cubicBezTo>
                  <a:pt x="84843" y="4809"/>
                  <a:pt x="84843" y="4809"/>
                  <a:pt x="84843" y="4809"/>
                </a:cubicBezTo>
                <a:cubicBezTo>
                  <a:pt x="81328" y="0"/>
                  <a:pt x="81328" y="0"/>
                  <a:pt x="81328" y="0"/>
                </a:cubicBezTo>
                <a:lnTo>
                  <a:pt x="78984" y="420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7"/>
          <p:cNvSpPr/>
          <p:nvPr/>
        </p:nvSpPr>
        <p:spPr>
          <a:xfrm>
            <a:off x="4462644" y="2883015"/>
            <a:ext cx="177600" cy="190200"/>
          </a:xfrm>
          <a:custGeom>
            <a:rect b="b" l="l" r="r" t="t"/>
            <a:pathLst>
              <a:path extrusionOk="0" h="120000" w="120000">
                <a:moveTo>
                  <a:pt x="92946" y="118917"/>
                </a:moveTo>
                <a:lnTo>
                  <a:pt x="94879" y="119819"/>
                </a:lnTo>
                <a:lnTo>
                  <a:pt x="101642" y="112781"/>
                </a:lnTo>
                <a:lnTo>
                  <a:pt x="100676" y="109172"/>
                </a:lnTo>
                <a:lnTo>
                  <a:pt x="105314" y="106466"/>
                </a:lnTo>
                <a:lnTo>
                  <a:pt x="105314" y="101052"/>
                </a:lnTo>
                <a:lnTo>
                  <a:pt x="99710" y="97443"/>
                </a:lnTo>
                <a:lnTo>
                  <a:pt x="101642" y="90406"/>
                </a:lnTo>
                <a:lnTo>
                  <a:pt x="107246" y="85894"/>
                </a:lnTo>
                <a:lnTo>
                  <a:pt x="114975" y="90406"/>
                </a:lnTo>
                <a:lnTo>
                  <a:pt x="117874" y="94736"/>
                </a:lnTo>
                <a:lnTo>
                  <a:pt x="118840" y="94736"/>
                </a:lnTo>
                <a:lnTo>
                  <a:pt x="119806" y="92030"/>
                </a:lnTo>
                <a:lnTo>
                  <a:pt x="114009" y="84992"/>
                </a:lnTo>
                <a:lnTo>
                  <a:pt x="102608" y="78676"/>
                </a:lnTo>
                <a:lnTo>
                  <a:pt x="93913" y="75969"/>
                </a:lnTo>
                <a:lnTo>
                  <a:pt x="94879" y="72360"/>
                </a:lnTo>
                <a:lnTo>
                  <a:pt x="96811" y="70556"/>
                </a:lnTo>
                <a:lnTo>
                  <a:pt x="94879" y="68932"/>
                </a:lnTo>
                <a:lnTo>
                  <a:pt x="85217" y="71458"/>
                </a:lnTo>
                <a:lnTo>
                  <a:pt x="75748" y="61714"/>
                </a:lnTo>
                <a:lnTo>
                  <a:pt x="69951" y="47278"/>
                </a:lnTo>
                <a:lnTo>
                  <a:pt x="58357" y="40421"/>
                </a:lnTo>
                <a:lnTo>
                  <a:pt x="57391" y="22375"/>
                </a:lnTo>
                <a:lnTo>
                  <a:pt x="72850" y="17142"/>
                </a:lnTo>
                <a:lnTo>
                  <a:pt x="72850" y="16240"/>
                </a:lnTo>
                <a:lnTo>
                  <a:pt x="68019" y="12631"/>
                </a:lnTo>
                <a:lnTo>
                  <a:pt x="68985" y="7218"/>
                </a:lnTo>
                <a:lnTo>
                  <a:pt x="55458" y="0"/>
                </a:lnTo>
                <a:lnTo>
                  <a:pt x="39227" y="2706"/>
                </a:lnTo>
                <a:lnTo>
                  <a:pt x="39227" y="5413"/>
                </a:lnTo>
                <a:lnTo>
                  <a:pt x="34396" y="7218"/>
                </a:lnTo>
                <a:lnTo>
                  <a:pt x="34396" y="10827"/>
                </a:lnTo>
                <a:lnTo>
                  <a:pt x="26859" y="7218"/>
                </a:lnTo>
                <a:lnTo>
                  <a:pt x="23961" y="18045"/>
                </a:lnTo>
                <a:lnTo>
                  <a:pt x="17198" y="9022"/>
                </a:lnTo>
                <a:lnTo>
                  <a:pt x="13333" y="15338"/>
                </a:lnTo>
                <a:lnTo>
                  <a:pt x="2898" y="17142"/>
                </a:lnTo>
                <a:lnTo>
                  <a:pt x="4637" y="23278"/>
                </a:lnTo>
                <a:lnTo>
                  <a:pt x="0" y="27789"/>
                </a:lnTo>
                <a:lnTo>
                  <a:pt x="2898" y="30496"/>
                </a:lnTo>
                <a:lnTo>
                  <a:pt x="3864" y="37714"/>
                </a:lnTo>
                <a:lnTo>
                  <a:pt x="9468" y="38616"/>
                </a:lnTo>
                <a:lnTo>
                  <a:pt x="9468" y="44030"/>
                </a:lnTo>
                <a:lnTo>
                  <a:pt x="13333" y="44030"/>
                </a:lnTo>
                <a:lnTo>
                  <a:pt x="22028" y="36812"/>
                </a:lnTo>
                <a:lnTo>
                  <a:pt x="36328" y="42225"/>
                </a:lnTo>
                <a:lnTo>
                  <a:pt x="41159" y="55398"/>
                </a:lnTo>
                <a:lnTo>
                  <a:pt x="46956" y="62616"/>
                </a:lnTo>
                <a:lnTo>
                  <a:pt x="50821" y="63518"/>
                </a:lnTo>
                <a:lnTo>
                  <a:pt x="66086" y="77774"/>
                </a:lnTo>
                <a:lnTo>
                  <a:pt x="71884" y="77774"/>
                </a:lnTo>
                <a:lnTo>
                  <a:pt x="79613" y="85894"/>
                </a:lnTo>
                <a:lnTo>
                  <a:pt x="83285" y="85894"/>
                </a:lnTo>
                <a:lnTo>
                  <a:pt x="88115" y="92030"/>
                </a:lnTo>
                <a:lnTo>
                  <a:pt x="91980" y="92932"/>
                </a:lnTo>
                <a:lnTo>
                  <a:pt x="98743" y="108270"/>
                </a:lnTo>
                <a:lnTo>
                  <a:pt x="94879" y="110977"/>
                </a:lnTo>
                <a:lnTo>
                  <a:pt x="93913" y="113684"/>
                </a:lnTo>
                <a:lnTo>
                  <a:pt x="92946" y="11891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7"/>
          <p:cNvSpPr/>
          <p:nvPr/>
        </p:nvSpPr>
        <p:spPr>
          <a:xfrm>
            <a:off x="4550776" y="3065518"/>
            <a:ext cx="46500" cy="32700"/>
          </a:xfrm>
          <a:custGeom>
            <a:rect b="b" l="l" r="r" t="t"/>
            <a:pathLst>
              <a:path extrusionOk="0" h="120000" w="120000">
                <a:moveTo>
                  <a:pt x="119272" y="4173"/>
                </a:moveTo>
                <a:lnTo>
                  <a:pt x="101090" y="61565"/>
                </a:lnTo>
                <a:lnTo>
                  <a:pt x="108363" y="82434"/>
                </a:lnTo>
                <a:lnTo>
                  <a:pt x="97454" y="118956"/>
                </a:lnTo>
                <a:lnTo>
                  <a:pt x="65454" y="87652"/>
                </a:lnTo>
                <a:lnTo>
                  <a:pt x="50909" y="87652"/>
                </a:lnTo>
                <a:lnTo>
                  <a:pt x="21818" y="51130"/>
                </a:lnTo>
                <a:lnTo>
                  <a:pt x="3636" y="51130"/>
                </a:lnTo>
                <a:lnTo>
                  <a:pt x="0" y="19826"/>
                </a:lnTo>
                <a:lnTo>
                  <a:pt x="7272" y="4173"/>
                </a:lnTo>
                <a:lnTo>
                  <a:pt x="18181" y="9391"/>
                </a:lnTo>
                <a:lnTo>
                  <a:pt x="29090" y="4173"/>
                </a:lnTo>
                <a:lnTo>
                  <a:pt x="47272" y="19826"/>
                </a:lnTo>
                <a:lnTo>
                  <a:pt x="112000" y="0"/>
                </a:lnTo>
                <a:lnTo>
                  <a:pt x="119272" y="41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37"/>
          <p:cNvSpPr/>
          <p:nvPr/>
        </p:nvSpPr>
        <p:spPr>
          <a:xfrm>
            <a:off x="4485306" y="3006362"/>
            <a:ext cx="24000" cy="46500"/>
          </a:xfrm>
          <a:custGeom>
            <a:rect b="b" l="l" r="r" t="t"/>
            <a:pathLst>
              <a:path extrusionOk="0" h="120000" w="120000">
                <a:moveTo>
                  <a:pt x="49411" y="119272"/>
                </a:moveTo>
                <a:lnTo>
                  <a:pt x="14117" y="101090"/>
                </a:lnTo>
                <a:lnTo>
                  <a:pt x="14117" y="79272"/>
                </a:lnTo>
                <a:lnTo>
                  <a:pt x="28235" y="64727"/>
                </a:lnTo>
                <a:lnTo>
                  <a:pt x="21176" y="40000"/>
                </a:lnTo>
                <a:lnTo>
                  <a:pt x="0" y="29090"/>
                </a:lnTo>
                <a:lnTo>
                  <a:pt x="0" y="14545"/>
                </a:lnTo>
                <a:lnTo>
                  <a:pt x="21176" y="18181"/>
                </a:lnTo>
                <a:lnTo>
                  <a:pt x="84705" y="0"/>
                </a:lnTo>
                <a:lnTo>
                  <a:pt x="118588" y="29090"/>
                </a:lnTo>
                <a:lnTo>
                  <a:pt x="111529" y="101090"/>
                </a:lnTo>
                <a:lnTo>
                  <a:pt x="97411" y="108363"/>
                </a:lnTo>
                <a:lnTo>
                  <a:pt x="84705" y="101090"/>
                </a:lnTo>
                <a:lnTo>
                  <a:pt x="49411" y="1192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37"/>
          <p:cNvSpPr/>
          <p:nvPr/>
        </p:nvSpPr>
        <p:spPr>
          <a:xfrm>
            <a:off x="4564626" y="2885532"/>
            <a:ext cx="45300" cy="32700"/>
          </a:xfrm>
          <a:custGeom>
            <a:rect b="b" l="l" r="r" t="t"/>
            <a:pathLst>
              <a:path extrusionOk="0" h="120000" w="120000">
                <a:moveTo>
                  <a:pt x="48000" y="99130"/>
                </a:moveTo>
                <a:lnTo>
                  <a:pt x="63000" y="118956"/>
                </a:lnTo>
                <a:lnTo>
                  <a:pt x="89250" y="93913"/>
                </a:lnTo>
                <a:lnTo>
                  <a:pt x="78000" y="57391"/>
                </a:lnTo>
                <a:lnTo>
                  <a:pt x="119250" y="20869"/>
                </a:lnTo>
                <a:lnTo>
                  <a:pt x="108000" y="0"/>
                </a:lnTo>
                <a:lnTo>
                  <a:pt x="3750" y="36521"/>
                </a:lnTo>
                <a:lnTo>
                  <a:pt x="0" y="57391"/>
                </a:lnTo>
                <a:lnTo>
                  <a:pt x="18750" y="78260"/>
                </a:lnTo>
                <a:lnTo>
                  <a:pt x="15000" y="93913"/>
                </a:lnTo>
                <a:lnTo>
                  <a:pt x="22500" y="104347"/>
                </a:lnTo>
                <a:lnTo>
                  <a:pt x="48000" y="991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37"/>
          <p:cNvSpPr/>
          <p:nvPr/>
        </p:nvSpPr>
        <p:spPr>
          <a:xfrm>
            <a:off x="4292675" y="2787358"/>
            <a:ext cx="214200" cy="215400"/>
          </a:xfrm>
          <a:custGeom>
            <a:rect b="b" l="l" r="r" t="t"/>
            <a:pathLst>
              <a:path extrusionOk="0" h="120000" w="120000">
                <a:moveTo>
                  <a:pt x="113440" y="117453"/>
                </a:moveTo>
                <a:lnTo>
                  <a:pt x="116640" y="119840"/>
                </a:lnTo>
                <a:lnTo>
                  <a:pt x="119840" y="111246"/>
                </a:lnTo>
                <a:lnTo>
                  <a:pt x="118240" y="108063"/>
                </a:lnTo>
                <a:lnTo>
                  <a:pt x="118240" y="104084"/>
                </a:lnTo>
                <a:lnTo>
                  <a:pt x="117440" y="104880"/>
                </a:lnTo>
                <a:lnTo>
                  <a:pt x="111840" y="107267"/>
                </a:lnTo>
                <a:lnTo>
                  <a:pt x="113440" y="117453"/>
                </a:lnTo>
                <a:close/>
                <a:moveTo>
                  <a:pt x="54080" y="108063"/>
                </a:moveTo>
                <a:lnTo>
                  <a:pt x="65120" y="108063"/>
                </a:lnTo>
                <a:lnTo>
                  <a:pt x="64320" y="101697"/>
                </a:lnTo>
                <a:lnTo>
                  <a:pt x="74720" y="94535"/>
                </a:lnTo>
                <a:lnTo>
                  <a:pt x="89600" y="100106"/>
                </a:lnTo>
                <a:lnTo>
                  <a:pt x="94400" y="99310"/>
                </a:lnTo>
                <a:lnTo>
                  <a:pt x="102240" y="91671"/>
                </a:lnTo>
                <a:lnTo>
                  <a:pt x="102240" y="91671"/>
                </a:lnTo>
                <a:lnTo>
                  <a:pt x="102240" y="87692"/>
                </a:lnTo>
                <a:lnTo>
                  <a:pt x="97600" y="86896"/>
                </a:lnTo>
                <a:lnTo>
                  <a:pt x="96800" y="80530"/>
                </a:lnTo>
                <a:lnTo>
                  <a:pt x="93600" y="77347"/>
                </a:lnTo>
                <a:lnTo>
                  <a:pt x="98400" y="73368"/>
                </a:lnTo>
                <a:lnTo>
                  <a:pt x="96000" y="64774"/>
                </a:lnTo>
                <a:lnTo>
                  <a:pt x="88960" y="60795"/>
                </a:lnTo>
                <a:lnTo>
                  <a:pt x="98400" y="46631"/>
                </a:lnTo>
                <a:lnTo>
                  <a:pt x="101440" y="45039"/>
                </a:lnTo>
                <a:lnTo>
                  <a:pt x="105440" y="27692"/>
                </a:lnTo>
                <a:lnTo>
                  <a:pt x="95200" y="25305"/>
                </a:lnTo>
                <a:lnTo>
                  <a:pt x="92000" y="21326"/>
                </a:lnTo>
                <a:lnTo>
                  <a:pt x="80960" y="18938"/>
                </a:lnTo>
                <a:lnTo>
                  <a:pt x="80160" y="11777"/>
                </a:lnTo>
                <a:lnTo>
                  <a:pt x="74720" y="16551"/>
                </a:lnTo>
                <a:lnTo>
                  <a:pt x="73920" y="10185"/>
                </a:lnTo>
                <a:lnTo>
                  <a:pt x="61920" y="2387"/>
                </a:lnTo>
                <a:lnTo>
                  <a:pt x="60320" y="0"/>
                </a:lnTo>
                <a:lnTo>
                  <a:pt x="54880" y="2387"/>
                </a:lnTo>
                <a:lnTo>
                  <a:pt x="52480" y="14960"/>
                </a:lnTo>
                <a:lnTo>
                  <a:pt x="43680" y="18143"/>
                </a:lnTo>
                <a:lnTo>
                  <a:pt x="40480" y="23713"/>
                </a:lnTo>
                <a:lnTo>
                  <a:pt x="30240" y="23713"/>
                </a:lnTo>
                <a:lnTo>
                  <a:pt x="28640" y="19734"/>
                </a:lnTo>
                <a:lnTo>
                  <a:pt x="23840" y="18938"/>
                </a:lnTo>
                <a:lnTo>
                  <a:pt x="27040" y="32307"/>
                </a:lnTo>
                <a:lnTo>
                  <a:pt x="18240" y="33899"/>
                </a:lnTo>
                <a:lnTo>
                  <a:pt x="14240" y="30716"/>
                </a:lnTo>
                <a:lnTo>
                  <a:pt x="11200" y="30716"/>
                </a:lnTo>
                <a:lnTo>
                  <a:pt x="0" y="36286"/>
                </a:lnTo>
                <a:lnTo>
                  <a:pt x="4000" y="44244"/>
                </a:lnTo>
                <a:lnTo>
                  <a:pt x="9600" y="44244"/>
                </a:lnTo>
                <a:lnTo>
                  <a:pt x="9600" y="44244"/>
                </a:lnTo>
                <a:lnTo>
                  <a:pt x="25440" y="51246"/>
                </a:lnTo>
                <a:lnTo>
                  <a:pt x="22240" y="56021"/>
                </a:lnTo>
                <a:lnTo>
                  <a:pt x="31840" y="63183"/>
                </a:lnTo>
                <a:lnTo>
                  <a:pt x="27840" y="98514"/>
                </a:lnTo>
                <a:lnTo>
                  <a:pt x="26240" y="98514"/>
                </a:lnTo>
                <a:lnTo>
                  <a:pt x="28640" y="100901"/>
                </a:lnTo>
                <a:lnTo>
                  <a:pt x="43680" y="105676"/>
                </a:lnTo>
                <a:lnTo>
                  <a:pt x="46880" y="104084"/>
                </a:lnTo>
                <a:lnTo>
                  <a:pt x="54080" y="10806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37"/>
          <p:cNvSpPr/>
          <p:nvPr/>
        </p:nvSpPr>
        <p:spPr>
          <a:xfrm>
            <a:off x="4224687" y="2956016"/>
            <a:ext cx="187500" cy="151200"/>
          </a:xfrm>
          <a:custGeom>
            <a:rect b="b" l="l" r="r" t="t"/>
            <a:pathLst>
              <a:path extrusionOk="0" h="120000" w="120000">
                <a:moveTo>
                  <a:pt x="30000" y="116384"/>
                </a:moveTo>
                <a:lnTo>
                  <a:pt x="36402" y="119774"/>
                </a:lnTo>
                <a:lnTo>
                  <a:pt x="44451" y="113220"/>
                </a:lnTo>
                <a:lnTo>
                  <a:pt x="49024" y="109830"/>
                </a:lnTo>
                <a:lnTo>
                  <a:pt x="68048" y="109830"/>
                </a:lnTo>
                <a:lnTo>
                  <a:pt x="74451" y="98531"/>
                </a:lnTo>
                <a:lnTo>
                  <a:pt x="80853" y="97401"/>
                </a:lnTo>
                <a:lnTo>
                  <a:pt x="84512" y="87231"/>
                </a:lnTo>
                <a:lnTo>
                  <a:pt x="89817" y="79548"/>
                </a:lnTo>
                <a:lnTo>
                  <a:pt x="83597" y="69378"/>
                </a:lnTo>
                <a:lnTo>
                  <a:pt x="98048" y="43615"/>
                </a:lnTo>
                <a:lnTo>
                  <a:pt x="108109" y="40225"/>
                </a:lnTo>
                <a:lnTo>
                  <a:pt x="119817" y="28926"/>
                </a:lnTo>
                <a:lnTo>
                  <a:pt x="118902" y="21242"/>
                </a:lnTo>
                <a:lnTo>
                  <a:pt x="105365" y="21242"/>
                </a:lnTo>
                <a:lnTo>
                  <a:pt x="97134" y="15593"/>
                </a:lnTo>
                <a:lnTo>
                  <a:pt x="93475" y="18983"/>
                </a:lnTo>
                <a:lnTo>
                  <a:pt x="75365" y="11073"/>
                </a:lnTo>
                <a:lnTo>
                  <a:pt x="72621" y="5423"/>
                </a:lnTo>
                <a:lnTo>
                  <a:pt x="53597" y="4293"/>
                </a:lnTo>
                <a:lnTo>
                  <a:pt x="46280" y="5423"/>
                </a:lnTo>
                <a:lnTo>
                  <a:pt x="46280" y="5423"/>
                </a:lnTo>
                <a:lnTo>
                  <a:pt x="31829" y="2033"/>
                </a:lnTo>
                <a:lnTo>
                  <a:pt x="20853" y="3163"/>
                </a:lnTo>
                <a:lnTo>
                  <a:pt x="15365" y="0"/>
                </a:lnTo>
                <a:lnTo>
                  <a:pt x="10060" y="903"/>
                </a:lnTo>
                <a:lnTo>
                  <a:pt x="8231" y="6553"/>
                </a:lnTo>
                <a:lnTo>
                  <a:pt x="1829" y="7683"/>
                </a:lnTo>
                <a:lnTo>
                  <a:pt x="0" y="12203"/>
                </a:lnTo>
                <a:lnTo>
                  <a:pt x="4573" y="18983"/>
                </a:lnTo>
                <a:lnTo>
                  <a:pt x="4573" y="28022"/>
                </a:lnTo>
                <a:lnTo>
                  <a:pt x="10975" y="24632"/>
                </a:lnTo>
                <a:lnTo>
                  <a:pt x="11890" y="28022"/>
                </a:lnTo>
                <a:lnTo>
                  <a:pt x="26341" y="28022"/>
                </a:lnTo>
                <a:lnTo>
                  <a:pt x="29085" y="34576"/>
                </a:lnTo>
                <a:lnTo>
                  <a:pt x="24512" y="44745"/>
                </a:lnTo>
                <a:lnTo>
                  <a:pt x="22682" y="61468"/>
                </a:lnTo>
                <a:lnTo>
                  <a:pt x="19024" y="67118"/>
                </a:lnTo>
                <a:lnTo>
                  <a:pt x="21768" y="73898"/>
                </a:lnTo>
                <a:lnTo>
                  <a:pt x="19024" y="82937"/>
                </a:lnTo>
                <a:lnTo>
                  <a:pt x="22682" y="89491"/>
                </a:lnTo>
                <a:lnTo>
                  <a:pt x="18109" y="97401"/>
                </a:lnTo>
                <a:lnTo>
                  <a:pt x="18109" y="104180"/>
                </a:lnTo>
                <a:lnTo>
                  <a:pt x="27256" y="104180"/>
                </a:lnTo>
                <a:lnTo>
                  <a:pt x="30000" y="116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37"/>
          <p:cNvSpPr/>
          <p:nvPr/>
        </p:nvSpPr>
        <p:spPr>
          <a:xfrm>
            <a:off x="4421096" y="3029017"/>
            <a:ext cx="7500" cy="6300"/>
          </a:xfrm>
          <a:custGeom>
            <a:rect b="b" l="l" r="r" t="t"/>
            <a:pathLst>
              <a:path extrusionOk="0" h="120000" w="120000">
                <a:moveTo>
                  <a:pt x="0" y="57142"/>
                </a:moveTo>
                <a:lnTo>
                  <a:pt x="92307" y="114285"/>
                </a:lnTo>
                <a:lnTo>
                  <a:pt x="115384" y="85714"/>
                </a:lnTo>
                <a:lnTo>
                  <a:pt x="69230" y="0"/>
                </a:lnTo>
                <a:lnTo>
                  <a:pt x="0" y="0"/>
                </a:lnTo>
                <a:lnTo>
                  <a:pt x="0" y="57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37"/>
          <p:cNvSpPr/>
          <p:nvPr/>
        </p:nvSpPr>
        <p:spPr>
          <a:xfrm>
            <a:off x="4398433" y="3032794"/>
            <a:ext cx="16500" cy="15000"/>
          </a:xfrm>
          <a:custGeom>
            <a:rect b="b" l="l" r="r" t="t"/>
            <a:pathLst>
              <a:path extrusionOk="0" h="120000" w="120000">
                <a:moveTo>
                  <a:pt x="0" y="58823"/>
                </a:moveTo>
                <a:lnTo>
                  <a:pt x="10714" y="35294"/>
                </a:lnTo>
                <a:lnTo>
                  <a:pt x="85714" y="0"/>
                </a:lnTo>
                <a:lnTo>
                  <a:pt x="85714" y="35294"/>
                </a:lnTo>
                <a:lnTo>
                  <a:pt x="117857" y="47058"/>
                </a:lnTo>
                <a:lnTo>
                  <a:pt x="96428" y="117647"/>
                </a:lnTo>
                <a:lnTo>
                  <a:pt x="0" y="5882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37"/>
          <p:cNvSpPr/>
          <p:nvPr/>
        </p:nvSpPr>
        <p:spPr>
          <a:xfrm>
            <a:off x="4222169" y="2988741"/>
            <a:ext cx="46500" cy="99600"/>
          </a:xfrm>
          <a:custGeom>
            <a:rect b="b" l="l" r="r" t="t"/>
            <a:pathLst>
              <a:path extrusionOk="0" h="120000" w="120000">
                <a:moveTo>
                  <a:pt x="18181" y="119655"/>
                </a:moveTo>
                <a:lnTo>
                  <a:pt x="75636" y="119655"/>
                </a:lnTo>
                <a:lnTo>
                  <a:pt x="75636" y="107586"/>
                </a:lnTo>
                <a:lnTo>
                  <a:pt x="93818" y="97241"/>
                </a:lnTo>
                <a:lnTo>
                  <a:pt x="75636" y="87241"/>
                </a:lnTo>
                <a:lnTo>
                  <a:pt x="90181" y="73448"/>
                </a:lnTo>
                <a:lnTo>
                  <a:pt x="79272" y="63103"/>
                </a:lnTo>
                <a:lnTo>
                  <a:pt x="93818" y="54482"/>
                </a:lnTo>
                <a:lnTo>
                  <a:pt x="101090" y="27241"/>
                </a:lnTo>
                <a:lnTo>
                  <a:pt x="119272" y="13448"/>
                </a:lnTo>
                <a:lnTo>
                  <a:pt x="108363" y="4827"/>
                </a:lnTo>
                <a:lnTo>
                  <a:pt x="50909" y="6551"/>
                </a:lnTo>
                <a:lnTo>
                  <a:pt x="47272" y="0"/>
                </a:lnTo>
                <a:lnTo>
                  <a:pt x="25454" y="4827"/>
                </a:lnTo>
                <a:lnTo>
                  <a:pt x="29090" y="25517"/>
                </a:lnTo>
                <a:lnTo>
                  <a:pt x="29090" y="25517"/>
                </a:lnTo>
                <a:lnTo>
                  <a:pt x="0" y="80344"/>
                </a:lnTo>
                <a:lnTo>
                  <a:pt x="10909" y="88965"/>
                </a:lnTo>
                <a:lnTo>
                  <a:pt x="29090" y="87241"/>
                </a:lnTo>
                <a:lnTo>
                  <a:pt x="18181" y="11965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37"/>
          <p:cNvSpPr/>
          <p:nvPr/>
        </p:nvSpPr>
        <p:spPr>
          <a:xfrm>
            <a:off x="3535995" y="1735135"/>
            <a:ext cx="562800" cy="474300"/>
          </a:xfrm>
          <a:custGeom>
            <a:rect b="b" l="l" r="r" t="t"/>
            <a:pathLst>
              <a:path extrusionOk="0" h="120000" w="120000">
                <a:moveTo>
                  <a:pt x="117505" y="5048"/>
                </a:moveTo>
                <a:lnTo>
                  <a:pt x="118722" y="0"/>
                </a:lnTo>
                <a:lnTo>
                  <a:pt x="119330" y="3966"/>
                </a:lnTo>
                <a:lnTo>
                  <a:pt x="117505" y="5048"/>
                </a:lnTo>
                <a:close/>
                <a:moveTo>
                  <a:pt x="115070" y="49038"/>
                </a:moveTo>
                <a:lnTo>
                  <a:pt x="114766" y="43701"/>
                </a:lnTo>
                <a:lnTo>
                  <a:pt x="117809" y="42620"/>
                </a:lnTo>
                <a:lnTo>
                  <a:pt x="117505" y="46514"/>
                </a:lnTo>
                <a:lnTo>
                  <a:pt x="119574" y="46514"/>
                </a:lnTo>
                <a:lnTo>
                  <a:pt x="119939" y="50120"/>
                </a:lnTo>
                <a:lnTo>
                  <a:pt x="117200" y="48317"/>
                </a:lnTo>
                <a:lnTo>
                  <a:pt x="115070" y="49038"/>
                </a:lnTo>
                <a:close/>
                <a:moveTo>
                  <a:pt x="104482" y="59783"/>
                </a:moveTo>
                <a:lnTo>
                  <a:pt x="106308" y="56899"/>
                </a:lnTo>
                <a:lnTo>
                  <a:pt x="110263" y="57259"/>
                </a:lnTo>
                <a:lnTo>
                  <a:pt x="111115" y="61225"/>
                </a:lnTo>
                <a:lnTo>
                  <a:pt x="106916" y="61586"/>
                </a:lnTo>
                <a:lnTo>
                  <a:pt x="104482" y="59783"/>
                </a:lnTo>
                <a:close/>
                <a:moveTo>
                  <a:pt x="96632" y="78028"/>
                </a:moveTo>
                <a:lnTo>
                  <a:pt x="101196" y="79110"/>
                </a:lnTo>
                <a:lnTo>
                  <a:pt x="105091" y="83365"/>
                </a:lnTo>
                <a:lnTo>
                  <a:pt x="103022" y="84086"/>
                </a:lnTo>
                <a:lnTo>
                  <a:pt x="104178" y="88052"/>
                </a:lnTo>
                <a:lnTo>
                  <a:pt x="96937" y="81634"/>
                </a:lnTo>
                <a:lnTo>
                  <a:pt x="96632" y="78028"/>
                </a:lnTo>
                <a:close/>
                <a:moveTo>
                  <a:pt x="97241" y="76947"/>
                </a:moveTo>
                <a:lnTo>
                  <a:pt x="102413" y="78389"/>
                </a:lnTo>
                <a:lnTo>
                  <a:pt x="103326" y="79831"/>
                </a:lnTo>
                <a:lnTo>
                  <a:pt x="105091" y="80192"/>
                </a:lnTo>
                <a:lnTo>
                  <a:pt x="105699" y="78389"/>
                </a:lnTo>
                <a:lnTo>
                  <a:pt x="101805" y="75504"/>
                </a:lnTo>
                <a:lnTo>
                  <a:pt x="97241" y="76947"/>
                </a:lnTo>
                <a:close/>
                <a:moveTo>
                  <a:pt x="93955" y="73701"/>
                </a:moveTo>
                <a:lnTo>
                  <a:pt x="96328" y="70528"/>
                </a:lnTo>
                <a:lnTo>
                  <a:pt x="101805" y="74062"/>
                </a:lnTo>
                <a:lnTo>
                  <a:pt x="97849" y="75504"/>
                </a:lnTo>
                <a:lnTo>
                  <a:pt x="93955" y="73701"/>
                </a:lnTo>
                <a:close/>
                <a:moveTo>
                  <a:pt x="365" y="109903"/>
                </a:moveTo>
                <a:lnTo>
                  <a:pt x="2434" y="113798"/>
                </a:lnTo>
                <a:lnTo>
                  <a:pt x="0" y="114158"/>
                </a:lnTo>
                <a:lnTo>
                  <a:pt x="1825" y="116322"/>
                </a:lnTo>
                <a:lnTo>
                  <a:pt x="912" y="117403"/>
                </a:lnTo>
                <a:lnTo>
                  <a:pt x="4563" y="118125"/>
                </a:lnTo>
                <a:lnTo>
                  <a:pt x="3346" y="119927"/>
                </a:lnTo>
                <a:lnTo>
                  <a:pt x="8823" y="119206"/>
                </a:lnTo>
                <a:lnTo>
                  <a:pt x="9675" y="115240"/>
                </a:lnTo>
                <a:lnTo>
                  <a:pt x="4563" y="109543"/>
                </a:lnTo>
                <a:lnTo>
                  <a:pt x="365" y="109903"/>
                </a:lnTo>
                <a:close/>
                <a:moveTo>
                  <a:pt x="86105" y="106298"/>
                </a:moveTo>
                <a:lnTo>
                  <a:pt x="87322" y="102331"/>
                </a:lnTo>
                <a:lnTo>
                  <a:pt x="92129" y="100600"/>
                </a:lnTo>
                <a:lnTo>
                  <a:pt x="93042" y="99519"/>
                </a:lnTo>
                <a:lnTo>
                  <a:pt x="94868" y="103052"/>
                </a:lnTo>
                <a:lnTo>
                  <a:pt x="93042" y="104855"/>
                </a:lnTo>
                <a:lnTo>
                  <a:pt x="89695" y="104855"/>
                </a:lnTo>
                <a:lnTo>
                  <a:pt x="86105" y="10629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37"/>
          <p:cNvSpPr/>
          <p:nvPr/>
        </p:nvSpPr>
        <p:spPr>
          <a:xfrm>
            <a:off x="3240123" y="1191402"/>
            <a:ext cx="925200" cy="1345500"/>
          </a:xfrm>
          <a:custGeom>
            <a:rect b="b" l="l" r="r" t="t"/>
            <a:pathLst>
              <a:path extrusionOk="0" h="120000" w="120000">
                <a:moveTo>
                  <a:pt x="52004" y="117200"/>
                </a:moveTo>
                <a:lnTo>
                  <a:pt x="52004" y="117200"/>
                </a:lnTo>
                <a:cubicBezTo>
                  <a:pt x="55854" y="117200"/>
                  <a:pt x="55854" y="117200"/>
                  <a:pt x="55854" y="117200"/>
                </a:cubicBezTo>
                <a:cubicBezTo>
                  <a:pt x="59703" y="119974"/>
                  <a:pt x="59703" y="119974"/>
                  <a:pt x="59703" y="119974"/>
                </a:cubicBezTo>
                <a:cubicBezTo>
                  <a:pt x="60814" y="119083"/>
                  <a:pt x="60814" y="119083"/>
                  <a:pt x="60814" y="119083"/>
                </a:cubicBezTo>
                <a:cubicBezTo>
                  <a:pt x="62850" y="114782"/>
                  <a:pt x="62850" y="114782"/>
                  <a:pt x="62850" y="114782"/>
                </a:cubicBezTo>
                <a:cubicBezTo>
                  <a:pt x="62850" y="113153"/>
                  <a:pt x="62850" y="113153"/>
                  <a:pt x="62850" y="113153"/>
                </a:cubicBezTo>
                <a:cubicBezTo>
                  <a:pt x="64848" y="112008"/>
                  <a:pt x="64848" y="112008"/>
                  <a:pt x="64848" y="112008"/>
                </a:cubicBezTo>
                <a:cubicBezTo>
                  <a:pt x="66514" y="109870"/>
                  <a:pt x="66514" y="109870"/>
                  <a:pt x="66514" y="109870"/>
                </a:cubicBezTo>
                <a:cubicBezTo>
                  <a:pt x="64848" y="108343"/>
                  <a:pt x="64848" y="108343"/>
                  <a:pt x="64848" y="108343"/>
                </a:cubicBezTo>
                <a:cubicBezTo>
                  <a:pt x="67254" y="107961"/>
                  <a:pt x="67254" y="107961"/>
                  <a:pt x="67254" y="107961"/>
                </a:cubicBezTo>
                <a:cubicBezTo>
                  <a:pt x="65959" y="106205"/>
                  <a:pt x="65959" y="106205"/>
                  <a:pt x="65959" y="106205"/>
                </a:cubicBezTo>
                <a:cubicBezTo>
                  <a:pt x="65589" y="105696"/>
                  <a:pt x="65589" y="105696"/>
                  <a:pt x="65589" y="105696"/>
                </a:cubicBezTo>
                <a:cubicBezTo>
                  <a:pt x="67587" y="105696"/>
                  <a:pt x="67587" y="105696"/>
                  <a:pt x="67587" y="105696"/>
                </a:cubicBezTo>
                <a:cubicBezTo>
                  <a:pt x="68143" y="105060"/>
                  <a:pt x="68143" y="105060"/>
                  <a:pt x="68143" y="105060"/>
                </a:cubicBezTo>
                <a:cubicBezTo>
                  <a:pt x="67439" y="104169"/>
                  <a:pt x="67439" y="104169"/>
                  <a:pt x="67439" y="104169"/>
                </a:cubicBezTo>
                <a:cubicBezTo>
                  <a:pt x="71659" y="103686"/>
                  <a:pt x="71659" y="103686"/>
                  <a:pt x="71659" y="103686"/>
                </a:cubicBezTo>
                <a:cubicBezTo>
                  <a:pt x="71104" y="102922"/>
                  <a:pt x="71104" y="102922"/>
                  <a:pt x="71104" y="102922"/>
                </a:cubicBezTo>
                <a:cubicBezTo>
                  <a:pt x="72029" y="102668"/>
                  <a:pt x="72029" y="102668"/>
                  <a:pt x="72029" y="102668"/>
                </a:cubicBezTo>
                <a:cubicBezTo>
                  <a:pt x="72029" y="101395"/>
                  <a:pt x="72029" y="101395"/>
                  <a:pt x="72029" y="101395"/>
                </a:cubicBezTo>
                <a:cubicBezTo>
                  <a:pt x="73288" y="101650"/>
                  <a:pt x="73288" y="101650"/>
                  <a:pt x="73288" y="101650"/>
                </a:cubicBezTo>
                <a:cubicBezTo>
                  <a:pt x="73843" y="101522"/>
                  <a:pt x="73843" y="101522"/>
                  <a:pt x="73843" y="101522"/>
                </a:cubicBezTo>
                <a:cubicBezTo>
                  <a:pt x="72732" y="102795"/>
                  <a:pt x="72732" y="102795"/>
                  <a:pt x="72732" y="102795"/>
                </a:cubicBezTo>
                <a:cubicBezTo>
                  <a:pt x="74028" y="103177"/>
                  <a:pt x="74028" y="103177"/>
                  <a:pt x="74028" y="103177"/>
                </a:cubicBezTo>
                <a:cubicBezTo>
                  <a:pt x="76619" y="102159"/>
                  <a:pt x="76619" y="102159"/>
                  <a:pt x="76619" y="102159"/>
                </a:cubicBezTo>
                <a:cubicBezTo>
                  <a:pt x="76249" y="101141"/>
                  <a:pt x="76249" y="101141"/>
                  <a:pt x="76249" y="101141"/>
                </a:cubicBezTo>
                <a:cubicBezTo>
                  <a:pt x="78247" y="101777"/>
                  <a:pt x="78247" y="101777"/>
                  <a:pt x="78247" y="101777"/>
                </a:cubicBezTo>
                <a:cubicBezTo>
                  <a:pt x="79173" y="100148"/>
                  <a:pt x="79173" y="100148"/>
                  <a:pt x="79173" y="100148"/>
                </a:cubicBezTo>
                <a:cubicBezTo>
                  <a:pt x="81024" y="99130"/>
                  <a:pt x="81024" y="99130"/>
                  <a:pt x="81024" y="99130"/>
                </a:cubicBezTo>
                <a:cubicBezTo>
                  <a:pt x="81209" y="97857"/>
                  <a:pt x="81209" y="97857"/>
                  <a:pt x="81209" y="97857"/>
                </a:cubicBezTo>
                <a:cubicBezTo>
                  <a:pt x="83763" y="95465"/>
                  <a:pt x="83763" y="95465"/>
                  <a:pt x="83763" y="95465"/>
                </a:cubicBezTo>
                <a:cubicBezTo>
                  <a:pt x="82652" y="93200"/>
                  <a:pt x="82652" y="93200"/>
                  <a:pt x="82652" y="93200"/>
                </a:cubicBezTo>
                <a:cubicBezTo>
                  <a:pt x="85243" y="95211"/>
                  <a:pt x="85243" y="95211"/>
                  <a:pt x="85243" y="95211"/>
                </a:cubicBezTo>
                <a:cubicBezTo>
                  <a:pt x="87612" y="94702"/>
                  <a:pt x="87612" y="94702"/>
                  <a:pt x="87612" y="94702"/>
                </a:cubicBezTo>
                <a:cubicBezTo>
                  <a:pt x="87982" y="94091"/>
                  <a:pt x="87982" y="94091"/>
                  <a:pt x="87982" y="94091"/>
                </a:cubicBezTo>
                <a:cubicBezTo>
                  <a:pt x="88167" y="94091"/>
                  <a:pt x="88167" y="94091"/>
                  <a:pt x="88167" y="94091"/>
                </a:cubicBezTo>
                <a:cubicBezTo>
                  <a:pt x="97532" y="91800"/>
                  <a:pt x="97532" y="91800"/>
                  <a:pt x="97532" y="91800"/>
                </a:cubicBezTo>
                <a:cubicBezTo>
                  <a:pt x="101048" y="89662"/>
                  <a:pt x="101048" y="89662"/>
                  <a:pt x="101048" y="89662"/>
                </a:cubicBezTo>
                <a:cubicBezTo>
                  <a:pt x="103787" y="87779"/>
                  <a:pt x="103787" y="87779"/>
                  <a:pt x="103787" y="87779"/>
                </a:cubicBezTo>
                <a:cubicBezTo>
                  <a:pt x="102307" y="88008"/>
                  <a:pt x="102307" y="88008"/>
                  <a:pt x="102307" y="88008"/>
                </a:cubicBezTo>
                <a:cubicBezTo>
                  <a:pt x="100123" y="87626"/>
                  <a:pt x="100123" y="87626"/>
                  <a:pt x="100123" y="87626"/>
                </a:cubicBezTo>
                <a:cubicBezTo>
                  <a:pt x="98827" y="87015"/>
                  <a:pt x="98827" y="87015"/>
                  <a:pt x="98827" y="87015"/>
                </a:cubicBezTo>
                <a:cubicBezTo>
                  <a:pt x="92572" y="87015"/>
                  <a:pt x="92572" y="87015"/>
                  <a:pt x="92572" y="87015"/>
                </a:cubicBezTo>
                <a:cubicBezTo>
                  <a:pt x="90573" y="87397"/>
                  <a:pt x="90573" y="87397"/>
                  <a:pt x="90573" y="87397"/>
                </a:cubicBezTo>
                <a:cubicBezTo>
                  <a:pt x="88908" y="85616"/>
                  <a:pt x="88908" y="85616"/>
                  <a:pt x="88908" y="85616"/>
                </a:cubicBezTo>
                <a:cubicBezTo>
                  <a:pt x="90018" y="83351"/>
                  <a:pt x="90018" y="83351"/>
                  <a:pt x="90018" y="83351"/>
                </a:cubicBezTo>
                <a:cubicBezTo>
                  <a:pt x="94238" y="83223"/>
                  <a:pt x="94238" y="83223"/>
                  <a:pt x="94238" y="83223"/>
                </a:cubicBezTo>
                <a:cubicBezTo>
                  <a:pt x="92757" y="82078"/>
                  <a:pt x="92757" y="82078"/>
                  <a:pt x="92757" y="82078"/>
                </a:cubicBezTo>
                <a:cubicBezTo>
                  <a:pt x="90203" y="80576"/>
                  <a:pt x="90203" y="80576"/>
                  <a:pt x="90203" y="80576"/>
                </a:cubicBezTo>
                <a:cubicBezTo>
                  <a:pt x="90018" y="78540"/>
                  <a:pt x="90018" y="78540"/>
                  <a:pt x="90018" y="78540"/>
                </a:cubicBezTo>
                <a:cubicBezTo>
                  <a:pt x="91128" y="79813"/>
                  <a:pt x="91128" y="79813"/>
                  <a:pt x="91128" y="79813"/>
                </a:cubicBezTo>
                <a:cubicBezTo>
                  <a:pt x="96421" y="81569"/>
                  <a:pt x="96421" y="81569"/>
                  <a:pt x="96421" y="81569"/>
                </a:cubicBezTo>
                <a:cubicBezTo>
                  <a:pt x="96421" y="81696"/>
                  <a:pt x="96421" y="81696"/>
                  <a:pt x="96421" y="81696"/>
                </a:cubicBezTo>
                <a:cubicBezTo>
                  <a:pt x="99568" y="85616"/>
                  <a:pt x="99568" y="85616"/>
                  <a:pt x="99568" y="85616"/>
                </a:cubicBezTo>
                <a:cubicBezTo>
                  <a:pt x="101752" y="84725"/>
                  <a:pt x="101752" y="84725"/>
                  <a:pt x="101752" y="84725"/>
                </a:cubicBezTo>
                <a:cubicBezTo>
                  <a:pt x="101937" y="83223"/>
                  <a:pt x="101937" y="83223"/>
                  <a:pt x="101937" y="83223"/>
                </a:cubicBezTo>
                <a:cubicBezTo>
                  <a:pt x="101048" y="82714"/>
                  <a:pt x="101048" y="82714"/>
                  <a:pt x="101048" y="82714"/>
                </a:cubicBezTo>
                <a:cubicBezTo>
                  <a:pt x="101048" y="80576"/>
                  <a:pt x="101048" y="80576"/>
                  <a:pt x="101048" y="80576"/>
                </a:cubicBezTo>
                <a:cubicBezTo>
                  <a:pt x="95903" y="78159"/>
                  <a:pt x="95903" y="78159"/>
                  <a:pt x="95903" y="78159"/>
                </a:cubicBezTo>
                <a:cubicBezTo>
                  <a:pt x="92757" y="74137"/>
                  <a:pt x="92757" y="74137"/>
                  <a:pt x="92757" y="74137"/>
                </a:cubicBezTo>
                <a:cubicBezTo>
                  <a:pt x="94793" y="74137"/>
                  <a:pt x="94793" y="74137"/>
                  <a:pt x="94793" y="74137"/>
                </a:cubicBezTo>
                <a:cubicBezTo>
                  <a:pt x="95718" y="71974"/>
                  <a:pt x="95718" y="71974"/>
                  <a:pt x="95718" y="71974"/>
                </a:cubicBezTo>
                <a:cubicBezTo>
                  <a:pt x="98827" y="71338"/>
                  <a:pt x="98827" y="71338"/>
                  <a:pt x="98827" y="71338"/>
                </a:cubicBezTo>
                <a:cubicBezTo>
                  <a:pt x="101048" y="73247"/>
                  <a:pt x="101048" y="73247"/>
                  <a:pt x="101048" y="73247"/>
                </a:cubicBezTo>
                <a:cubicBezTo>
                  <a:pt x="104713" y="73501"/>
                  <a:pt x="104713" y="73501"/>
                  <a:pt x="104713" y="73501"/>
                </a:cubicBezTo>
                <a:cubicBezTo>
                  <a:pt x="105638" y="72483"/>
                  <a:pt x="105638" y="72483"/>
                  <a:pt x="105638" y="72483"/>
                </a:cubicBezTo>
                <a:cubicBezTo>
                  <a:pt x="101937" y="70218"/>
                  <a:pt x="101937" y="70218"/>
                  <a:pt x="101937" y="70218"/>
                </a:cubicBezTo>
                <a:lnTo>
                  <a:pt x="101937" y="70218"/>
                </a:lnTo>
                <a:cubicBezTo>
                  <a:pt x="100863" y="67927"/>
                  <a:pt x="100863" y="67927"/>
                  <a:pt x="100863" y="67927"/>
                </a:cubicBezTo>
                <a:cubicBezTo>
                  <a:pt x="105971" y="67927"/>
                  <a:pt x="105971" y="67927"/>
                  <a:pt x="105971" y="67927"/>
                </a:cubicBezTo>
                <a:cubicBezTo>
                  <a:pt x="103602" y="64772"/>
                  <a:pt x="103602" y="64772"/>
                  <a:pt x="103602" y="64772"/>
                </a:cubicBezTo>
                <a:cubicBezTo>
                  <a:pt x="102122" y="61234"/>
                  <a:pt x="102122" y="61234"/>
                  <a:pt x="102122" y="61234"/>
                </a:cubicBezTo>
                <a:cubicBezTo>
                  <a:pt x="103972" y="62761"/>
                  <a:pt x="103972" y="62761"/>
                  <a:pt x="103972" y="62761"/>
                </a:cubicBezTo>
                <a:cubicBezTo>
                  <a:pt x="106526" y="63397"/>
                  <a:pt x="106526" y="63397"/>
                  <a:pt x="106526" y="63397"/>
                </a:cubicBezTo>
                <a:cubicBezTo>
                  <a:pt x="106526" y="61616"/>
                  <a:pt x="106526" y="61616"/>
                  <a:pt x="106526" y="61616"/>
                </a:cubicBezTo>
                <a:cubicBezTo>
                  <a:pt x="103972" y="60623"/>
                  <a:pt x="103972" y="60623"/>
                  <a:pt x="103972" y="60623"/>
                </a:cubicBezTo>
                <a:cubicBezTo>
                  <a:pt x="104528" y="59478"/>
                  <a:pt x="104528" y="59478"/>
                  <a:pt x="104528" y="59478"/>
                </a:cubicBezTo>
                <a:cubicBezTo>
                  <a:pt x="103232" y="59605"/>
                  <a:pt x="103232" y="59605"/>
                  <a:pt x="103232" y="59605"/>
                </a:cubicBezTo>
                <a:cubicBezTo>
                  <a:pt x="100863" y="55940"/>
                  <a:pt x="100863" y="55940"/>
                  <a:pt x="100863" y="55940"/>
                </a:cubicBezTo>
                <a:cubicBezTo>
                  <a:pt x="101566" y="54795"/>
                  <a:pt x="101566" y="54795"/>
                  <a:pt x="101566" y="54795"/>
                </a:cubicBezTo>
                <a:cubicBezTo>
                  <a:pt x="106193" y="54922"/>
                  <a:pt x="106193" y="54922"/>
                  <a:pt x="106193" y="54922"/>
                </a:cubicBezTo>
                <a:cubicBezTo>
                  <a:pt x="109302" y="55686"/>
                  <a:pt x="109302" y="55686"/>
                  <a:pt x="109302" y="55686"/>
                </a:cubicBezTo>
                <a:cubicBezTo>
                  <a:pt x="109487" y="53166"/>
                  <a:pt x="109487" y="53166"/>
                  <a:pt x="109487" y="53166"/>
                </a:cubicBezTo>
                <a:cubicBezTo>
                  <a:pt x="105638" y="52021"/>
                  <a:pt x="105638" y="52021"/>
                  <a:pt x="105638" y="52021"/>
                </a:cubicBezTo>
                <a:cubicBezTo>
                  <a:pt x="105638" y="50901"/>
                  <a:pt x="105638" y="50901"/>
                  <a:pt x="105638" y="50901"/>
                </a:cubicBezTo>
                <a:cubicBezTo>
                  <a:pt x="107822" y="50265"/>
                  <a:pt x="107822" y="50265"/>
                  <a:pt x="107822" y="50265"/>
                </a:cubicBezTo>
                <a:cubicBezTo>
                  <a:pt x="104898" y="48610"/>
                  <a:pt x="104898" y="48610"/>
                  <a:pt x="104898" y="48610"/>
                </a:cubicBezTo>
                <a:cubicBezTo>
                  <a:pt x="101937" y="50265"/>
                  <a:pt x="101937" y="50265"/>
                  <a:pt x="101937" y="50265"/>
                </a:cubicBezTo>
                <a:cubicBezTo>
                  <a:pt x="101937" y="48229"/>
                  <a:pt x="101937" y="48229"/>
                  <a:pt x="101937" y="48229"/>
                </a:cubicBezTo>
                <a:cubicBezTo>
                  <a:pt x="102862" y="47363"/>
                  <a:pt x="102862" y="47363"/>
                  <a:pt x="102862" y="47363"/>
                </a:cubicBezTo>
                <a:cubicBezTo>
                  <a:pt x="103047" y="43953"/>
                  <a:pt x="103047" y="43953"/>
                  <a:pt x="103047" y="43953"/>
                </a:cubicBezTo>
                <a:cubicBezTo>
                  <a:pt x="106896" y="40288"/>
                  <a:pt x="106896" y="40288"/>
                  <a:pt x="106896" y="40288"/>
                </a:cubicBezTo>
                <a:cubicBezTo>
                  <a:pt x="106193" y="38125"/>
                  <a:pt x="106193" y="38125"/>
                  <a:pt x="106193" y="38125"/>
                </a:cubicBezTo>
                <a:cubicBezTo>
                  <a:pt x="106341" y="37132"/>
                  <a:pt x="106341" y="37132"/>
                  <a:pt x="106341" y="37132"/>
                </a:cubicBezTo>
                <a:cubicBezTo>
                  <a:pt x="104713" y="36623"/>
                  <a:pt x="104713" y="36623"/>
                  <a:pt x="104713" y="36623"/>
                </a:cubicBezTo>
                <a:cubicBezTo>
                  <a:pt x="104898" y="33722"/>
                  <a:pt x="104898" y="33722"/>
                  <a:pt x="104898" y="33722"/>
                </a:cubicBezTo>
                <a:cubicBezTo>
                  <a:pt x="106526" y="31558"/>
                  <a:pt x="106526" y="31558"/>
                  <a:pt x="106526" y="31558"/>
                </a:cubicBezTo>
                <a:cubicBezTo>
                  <a:pt x="111671" y="31202"/>
                  <a:pt x="111671" y="31202"/>
                  <a:pt x="111671" y="31202"/>
                </a:cubicBezTo>
                <a:cubicBezTo>
                  <a:pt x="113522" y="30693"/>
                  <a:pt x="113522" y="30693"/>
                  <a:pt x="113522" y="30693"/>
                </a:cubicBezTo>
                <a:cubicBezTo>
                  <a:pt x="112782" y="29675"/>
                  <a:pt x="112782" y="29675"/>
                  <a:pt x="112782" y="29675"/>
                </a:cubicBezTo>
                <a:cubicBezTo>
                  <a:pt x="108377" y="30311"/>
                  <a:pt x="108377" y="30311"/>
                  <a:pt x="108377" y="30311"/>
                </a:cubicBezTo>
                <a:cubicBezTo>
                  <a:pt x="105638" y="29420"/>
                  <a:pt x="105638" y="29420"/>
                  <a:pt x="105638" y="29420"/>
                </a:cubicBezTo>
                <a:cubicBezTo>
                  <a:pt x="102492" y="30693"/>
                  <a:pt x="102492" y="30693"/>
                  <a:pt x="102492" y="30693"/>
                </a:cubicBezTo>
                <a:cubicBezTo>
                  <a:pt x="104713" y="28275"/>
                  <a:pt x="104713" y="28275"/>
                  <a:pt x="104713" y="28275"/>
                </a:cubicBezTo>
                <a:cubicBezTo>
                  <a:pt x="107267" y="28657"/>
                  <a:pt x="107267" y="28657"/>
                  <a:pt x="107267" y="28657"/>
                </a:cubicBezTo>
                <a:cubicBezTo>
                  <a:pt x="109302" y="27664"/>
                  <a:pt x="109302" y="27664"/>
                  <a:pt x="109302" y="27664"/>
                </a:cubicBezTo>
                <a:cubicBezTo>
                  <a:pt x="112412" y="28402"/>
                  <a:pt x="112412" y="28402"/>
                  <a:pt x="112412" y="28402"/>
                </a:cubicBezTo>
                <a:cubicBezTo>
                  <a:pt x="115558" y="26774"/>
                  <a:pt x="115558" y="26774"/>
                  <a:pt x="115558" y="26774"/>
                </a:cubicBezTo>
                <a:cubicBezTo>
                  <a:pt x="114447" y="25628"/>
                  <a:pt x="114447" y="25628"/>
                  <a:pt x="114447" y="25628"/>
                </a:cubicBezTo>
                <a:cubicBezTo>
                  <a:pt x="116446" y="25374"/>
                  <a:pt x="116446" y="25374"/>
                  <a:pt x="116446" y="25374"/>
                </a:cubicBezTo>
                <a:cubicBezTo>
                  <a:pt x="119962" y="21225"/>
                  <a:pt x="119962" y="21225"/>
                  <a:pt x="119962" y="21225"/>
                </a:cubicBezTo>
                <a:cubicBezTo>
                  <a:pt x="117371" y="19189"/>
                  <a:pt x="117371" y="19189"/>
                  <a:pt x="117371" y="19189"/>
                </a:cubicBezTo>
                <a:cubicBezTo>
                  <a:pt x="113892" y="18426"/>
                  <a:pt x="113892" y="18426"/>
                  <a:pt x="113892" y="18426"/>
                </a:cubicBezTo>
                <a:cubicBezTo>
                  <a:pt x="111671" y="18553"/>
                  <a:pt x="111671" y="18553"/>
                  <a:pt x="111671" y="18553"/>
                </a:cubicBezTo>
                <a:cubicBezTo>
                  <a:pt x="109858" y="21836"/>
                  <a:pt x="109858" y="21836"/>
                  <a:pt x="109858" y="21836"/>
                </a:cubicBezTo>
                <a:cubicBezTo>
                  <a:pt x="107267" y="21963"/>
                  <a:pt x="107267" y="21963"/>
                  <a:pt x="107267" y="21963"/>
                </a:cubicBezTo>
                <a:cubicBezTo>
                  <a:pt x="104528" y="22981"/>
                  <a:pt x="104528" y="22981"/>
                  <a:pt x="104528" y="22981"/>
                </a:cubicBezTo>
                <a:cubicBezTo>
                  <a:pt x="104342" y="21582"/>
                  <a:pt x="104342" y="21582"/>
                  <a:pt x="104342" y="21582"/>
                </a:cubicBezTo>
                <a:cubicBezTo>
                  <a:pt x="103602" y="21098"/>
                  <a:pt x="103602" y="21098"/>
                  <a:pt x="103602" y="21098"/>
                </a:cubicBezTo>
                <a:cubicBezTo>
                  <a:pt x="99383" y="26392"/>
                  <a:pt x="99383" y="26392"/>
                  <a:pt x="99383" y="26392"/>
                </a:cubicBezTo>
                <a:cubicBezTo>
                  <a:pt x="95903" y="30439"/>
                  <a:pt x="95903" y="30439"/>
                  <a:pt x="95903" y="30439"/>
                </a:cubicBezTo>
                <a:cubicBezTo>
                  <a:pt x="95533" y="28021"/>
                  <a:pt x="95533" y="28021"/>
                  <a:pt x="95533" y="28021"/>
                </a:cubicBezTo>
                <a:lnTo>
                  <a:pt x="95533" y="28021"/>
                </a:lnTo>
                <a:cubicBezTo>
                  <a:pt x="98827" y="23236"/>
                  <a:pt x="98827" y="23236"/>
                  <a:pt x="98827" y="23236"/>
                </a:cubicBezTo>
                <a:cubicBezTo>
                  <a:pt x="99198" y="17917"/>
                  <a:pt x="99198" y="17917"/>
                  <a:pt x="99198" y="17917"/>
                </a:cubicBezTo>
                <a:cubicBezTo>
                  <a:pt x="98087" y="17051"/>
                  <a:pt x="98087" y="17051"/>
                  <a:pt x="98087" y="17051"/>
                </a:cubicBezTo>
                <a:cubicBezTo>
                  <a:pt x="96421" y="17560"/>
                  <a:pt x="96421" y="17560"/>
                  <a:pt x="96421" y="17560"/>
                </a:cubicBezTo>
                <a:cubicBezTo>
                  <a:pt x="95903" y="19826"/>
                  <a:pt x="95903" y="19826"/>
                  <a:pt x="95903" y="19826"/>
                </a:cubicBezTo>
                <a:cubicBezTo>
                  <a:pt x="94423" y="20207"/>
                  <a:pt x="94423" y="20207"/>
                  <a:pt x="94423" y="20207"/>
                </a:cubicBezTo>
                <a:cubicBezTo>
                  <a:pt x="88352" y="22727"/>
                  <a:pt x="88352" y="22727"/>
                  <a:pt x="88352" y="22727"/>
                </a:cubicBezTo>
                <a:cubicBezTo>
                  <a:pt x="87427" y="22345"/>
                  <a:pt x="87427" y="22345"/>
                  <a:pt x="87427" y="22345"/>
                </a:cubicBezTo>
                <a:cubicBezTo>
                  <a:pt x="93127" y="18553"/>
                  <a:pt x="93127" y="18553"/>
                  <a:pt x="93127" y="18553"/>
                </a:cubicBezTo>
                <a:cubicBezTo>
                  <a:pt x="92387" y="17688"/>
                  <a:pt x="92387" y="17688"/>
                  <a:pt x="92387" y="17688"/>
                </a:cubicBezTo>
                <a:cubicBezTo>
                  <a:pt x="89278" y="16924"/>
                  <a:pt x="89278" y="16924"/>
                  <a:pt x="89278" y="16924"/>
                </a:cubicBezTo>
                <a:cubicBezTo>
                  <a:pt x="79543" y="19062"/>
                  <a:pt x="79543" y="19062"/>
                  <a:pt x="79543" y="19062"/>
                </a:cubicBezTo>
                <a:cubicBezTo>
                  <a:pt x="77322" y="20971"/>
                  <a:pt x="77322" y="20971"/>
                  <a:pt x="77322" y="20971"/>
                </a:cubicBezTo>
                <a:cubicBezTo>
                  <a:pt x="76989" y="20207"/>
                  <a:pt x="76989" y="20207"/>
                  <a:pt x="76989" y="20207"/>
                </a:cubicBezTo>
                <a:cubicBezTo>
                  <a:pt x="76804" y="18935"/>
                  <a:pt x="76804" y="18935"/>
                  <a:pt x="76804" y="18935"/>
                </a:cubicBezTo>
                <a:cubicBezTo>
                  <a:pt x="81024" y="16670"/>
                  <a:pt x="81024" y="16670"/>
                  <a:pt x="81024" y="16670"/>
                </a:cubicBezTo>
                <a:cubicBezTo>
                  <a:pt x="81764" y="15906"/>
                  <a:pt x="81764" y="15906"/>
                  <a:pt x="81764" y="15906"/>
                </a:cubicBezTo>
                <a:cubicBezTo>
                  <a:pt x="84318" y="16161"/>
                  <a:pt x="84318" y="16161"/>
                  <a:pt x="84318" y="16161"/>
                </a:cubicBezTo>
                <a:cubicBezTo>
                  <a:pt x="85983" y="15524"/>
                  <a:pt x="85983" y="15524"/>
                  <a:pt x="85983" y="15524"/>
                </a:cubicBezTo>
                <a:cubicBezTo>
                  <a:pt x="93867" y="15524"/>
                  <a:pt x="93867" y="15524"/>
                  <a:pt x="93867" y="15524"/>
                </a:cubicBezTo>
                <a:cubicBezTo>
                  <a:pt x="95348" y="14405"/>
                  <a:pt x="95348" y="14405"/>
                  <a:pt x="95348" y="14405"/>
                </a:cubicBezTo>
                <a:cubicBezTo>
                  <a:pt x="98087" y="14405"/>
                  <a:pt x="98087" y="14405"/>
                  <a:pt x="98087" y="14405"/>
                </a:cubicBezTo>
                <a:cubicBezTo>
                  <a:pt x="100493" y="11503"/>
                  <a:pt x="100493" y="11503"/>
                  <a:pt x="100493" y="11503"/>
                </a:cubicBezTo>
                <a:cubicBezTo>
                  <a:pt x="97902" y="9213"/>
                  <a:pt x="97902" y="9213"/>
                  <a:pt x="97902" y="9213"/>
                </a:cubicBezTo>
                <a:cubicBezTo>
                  <a:pt x="96421" y="9467"/>
                  <a:pt x="96421" y="9467"/>
                  <a:pt x="96421" y="9467"/>
                </a:cubicBezTo>
                <a:cubicBezTo>
                  <a:pt x="96421" y="8704"/>
                  <a:pt x="96421" y="8704"/>
                  <a:pt x="96421" y="8704"/>
                </a:cubicBezTo>
                <a:cubicBezTo>
                  <a:pt x="92202" y="9213"/>
                  <a:pt x="92202" y="9213"/>
                  <a:pt x="92202" y="9213"/>
                </a:cubicBezTo>
                <a:cubicBezTo>
                  <a:pt x="92017" y="8093"/>
                  <a:pt x="92017" y="8093"/>
                  <a:pt x="92017" y="8093"/>
                </a:cubicBezTo>
                <a:cubicBezTo>
                  <a:pt x="93312" y="7584"/>
                  <a:pt x="93312" y="7584"/>
                  <a:pt x="93312" y="7584"/>
                </a:cubicBezTo>
                <a:cubicBezTo>
                  <a:pt x="92942" y="6311"/>
                  <a:pt x="92942" y="6311"/>
                  <a:pt x="92942" y="6311"/>
                </a:cubicBezTo>
                <a:cubicBezTo>
                  <a:pt x="89833" y="6311"/>
                  <a:pt x="89833" y="6311"/>
                  <a:pt x="89833" y="6311"/>
                </a:cubicBezTo>
                <a:cubicBezTo>
                  <a:pt x="87982" y="7457"/>
                  <a:pt x="87982" y="7457"/>
                  <a:pt x="87982" y="7457"/>
                </a:cubicBezTo>
                <a:cubicBezTo>
                  <a:pt x="85613" y="6566"/>
                  <a:pt x="85613" y="6566"/>
                  <a:pt x="85613" y="6566"/>
                </a:cubicBezTo>
                <a:cubicBezTo>
                  <a:pt x="81209" y="6566"/>
                  <a:pt x="81209" y="6566"/>
                  <a:pt x="81209" y="6566"/>
                </a:cubicBezTo>
                <a:cubicBezTo>
                  <a:pt x="77544" y="7966"/>
                  <a:pt x="77544" y="7966"/>
                  <a:pt x="77544" y="7966"/>
                </a:cubicBezTo>
                <a:cubicBezTo>
                  <a:pt x="70549" y="8322"/>
                  <a:pt x="70549" y="8322"/>
                  <a:pt x="70549" y="8322"/>
                </a:cubicBezTo>
                <a:cubicBezTo>
                  <a:pt x="76064" y="6820"/>
                  <a:pt x="76064" y="6820"/>
                  <a:pt x="76064" y="6820"/>
                </a:cubicBezTo>
                <a:cubicBezTo>
                  <a:pt x="76249" y="5930"/>
                  <a:pt x="76249" y="5930"/>
                  <a:pt x="76249" y="5930"/>
                </a:cubicBezTo>
                <a:cubicBezTo>
                  <a:pt x="77877" y="6311"/>
                  <a:pt x="77877" y="6311"/>
                  <a:pt x="77877" y="6311"/>
                </a:cubicBezTo>
                <a:cubicBezTo>
                  <a:pt x="81024" y="4784"/>
                  <a:pt x="81024" y="4784"/>
                  <a:pt x="81024" y="4784"/>
                </a:cubicBezTo>
                <a:lnTo>
                  <a:pt x="81024" y="4784"/>
                </a:lnTo>
                <a:cubicBezTo>
                  <a:pt x="87982" y="5039"/>
                  <a:pt x="87982" y="5039"/>
                  <a:pt x="87982" y="5039"/>
                </a:cubicBezTo>
                <a:cubicBezTo>
                  <a:pt x="91128" y="4173"/>
                  <a:pt x="91128" y="4173"/>
                  <a:pt x="91128" y="4173"/>
                </a:cubicBezTo>
                <a:cubicBezTo>
                  <a:pt x="91684" y="3028"/>
                  <a:pt x="91684" y="3028"/>
                  <a:pt x="91684" y="3028"/>
                </a:cubicBezTo>
                <a:cubicBezTo>
                  <a:pt x="91128" y="2901"/>
                  <a:pt x="88352" y="2519"/>
                  <a:pt x="87797" y="2519"/>
                </a:cubicBezTo>
                <a:cubicBezTo>
                  <a:pt x="87242" y="2519"/>
                  <a:pt x="84873" y="2392"/>
                  <a:pt x="84688" y="2392"/>
                </a:cubicBezTo>
                <a:lnTo>
                  <a:pt x="84688" y="2392"/>
                </a:lnTo>
                <a:cubicBezTo>
                  <a:pt x="83022" y="763"/>
                  <a:pt x="83022" y="763"/>
                  <a:pt x="83022" y="763"/>
                </a:cubicBezTo>
                <a:cubicBezTo>
                  <a:pt x="80098" y="890"/>
                  <a:pt x="80098" y="890"/>
                  <a:pt x="80098" y="890"/>
                </a:cubicBezTo>
                <a:cubicBezTo>
                  <a:pt x="79728" y="381"/>
                  <a:pt x="79728" y="381"/>
                  <a:pt x="79728" y="381"/>
                </a:cubicBezTo>
                <a:cubicBezTo>
                  <a:pt x="76064" y="0"/>
                  <a:pt x="76064" y="0"/>
                  <a:pt x="76064" y="0"/>
                </a:cubicBezTo>
                <a:cubicBezTo>
                  <a:pt x="73843" y="890"/>
                  <a:pt x="73843" y="890"/>
                  <a:pt x="73843" y="890"/>
                </a:cubicBezTo>
                <a:cubicBezTo>
                  <a:pt x="73658" y="509"/>
                  <a:pt x="73658" y="509"/>
                  <a:pt x="73658" y="509"/>
                </a:cubicBezTo>
                <a:cubicBezTo>
                  <a:pt x="69253" y="1399"/>
                  <a:pt x="69253" y="1399"/>
                  <a:pt x="69253" y="1399"/>
                </a:cubicBezTo>
                <a:cubicBezTo>
                  <a:pt x="70363" y="2265"/>
                  <a:pt x="70363" y="2265"/>
                  <a:pt x="70363" y="2265"/>
                </a:cubicBezTo>
                <a:cubicBezTo>
                  <a:pt x="70178" y="3919"/>
                  <a:pt x="70178" y="3919"/>
                  <a:pt x="70178" y="3919"/>
                </a:cubicBezTo>
                <a:cubicBezTo>
                  <a:pt x="67254" y="3028"/>
                  <a:pt x="67254" y="3028"/>
                  <a:pt x="67254" y="3028"/>
                </a:cubicBezTo>
                <a:cubicBezTo>
                  <a:pt x="65589" y="3155"/>
                  <a:pt x="65589" y="3155"/>
                  <a:pt x="65589" y="3155"/>
                </a:cubicBezTo>
                <a:cubicBezTo>
                  <a:pt x="65219" y="4046"/>
                  <a:pt x="65219" y="4046"/>
                  <a:pt x="65219" y="4046"/>
                </a:cubicBezTo>
                <a:cubicBezTo>
                  <a:pt x="68513" y="5420"/>
                  <a:pt x="68513" y="5420"/>
                  <a:pt x="68513" y="5420"/>
                </a:cubicBezTo>
                <a:cubicBezTo>
                  <a:pt x="67772" y="6311"/>
                  <a:pt x="67772" y="6311"/>
                  <a:pt x="67772" y="6311"/>
                </a:cubicBezTo>
                <a:cubicBezTo>
                  <a:pt x="67772" y="7329"/>
                  <a:pt x="67772" y="7329"/>
                  <a:pt x="67772" y="7329"/>
                </a:cubicBezTo>
                <a:cubicBezTo>
                  <a:pt x="66144" y="8093"/>
                  <a:pt x="66144" y="8093"/>
                  <a:pt x="66144" y="8093"/>
                </a:cubicBezTo>
                <a:cubicBezTo>
                  <a:pt x="66329" y="10358"/>
                  <a:pt x="66329" y="10358"/>
                  <a:pt x="66329" y="10358"/>
                </a:cubicBezTo>
                <a:cubicBezTo>
                  <a:pt x="64108" y="9849"/>
                  <a:pt x="64108" y="9849"/>
                  <a:pt x="64108" y="9849"/>
                </a:cubicBezTo>
                <a:cubicBezTo>
                  <a:pt x="63738" y="8093"/>
                  <a:pt x="63738" y="8093"/>
                  <a:pt x="63738" y="8093"/>
                </a:cubicBezTo>
                <a:cubicBezTo>
                  <a:pt x="59148" y="6439"/>
                  <a:pt x="59148" y="6439"/>
                  <a:pt x="59148" y="6439"/>
                </a:cubicBezTo>
                <a:cubicBezTo>
                  <a:pt x="57334" y="5548"/>
                  <a:pt x="57334" y="5548"/>
                  <a:pt x="57334" y="5548"/>
                </a:cubicBezTo>
                <a:cubicBezTo>
                  <a:pt x="56964" y="6566"/>
                  <a:pt x="56964" y="6566"/>
                  <a:pt x="56964" y="6566"/>
                </a:cubicBezTo>
                <a:cubicBezTo>
                  <a:pt x="53448" y="6566"/>
                  <a:pt x="53448" y="6566"/>
                  <a:pt x="53448" y="6566"/>
                </a:cubicBezTo>
                <a:cubicBezTo>
                  <a:pt x="54558" y="7711"/>
                  <a:pt x="54558" y="7711"/>
                  <a:pt x="54558" y="7711"/>
                </a:cubicBezTo>
                <a:cubicBezTo>
                  <a:pt x="60629" y="8322"/>
                  <a:pt x="60629" y="8322"/>
                  <a:pt x="60629" y="8322"/>
                </a:cubicBezTo>
                <a:cubicBezTo>
                  <a:pt x="63923" y="11351"/>
                  <a:pt x="63923" y="11351"/>
                  <a:pt x="63923" y="11351"/>
                </a:cubicBezTo>
                <a:cubicBezTo>
                  <a:pt x="62850" y="12878"/>
                  <a:pt x="62850" y="12878"/>
                  <a:pt x="62850" y="12878"/>
                </a:cubicBezTo>
                <a:cubicBezTo>
                  <a:pt x="58593" y="10867"/>
                  <a:pt x="58593" y="10867"/>
                  <a:pt x="58593" y="10867"/>
                </a:cubicBezTo>
                <a:cubicBezTo>
                  <a:pt x="56224" y="9722"/>
                  <a:pt x="56224" y="9722"/>
                  <a:pt x="56224" y="9722"/>
                </a:cubicBezTo>
                <a:cubicBezTo>
                  <a:pt x="52930" y="10358"/>
                  <a:pt x="52930" y="10358"/>
                  <a:pt x="52930" y="10358"/>
                </a:cubicBezTo>
                <a:cubicBezTo>
                  <a:pt x="57520" y="14023"/>
                  <a:pt x="57520" y="14023"/>
                  <a:pt x="57520" y="14023"/>
                </a:cubicBezTo>
                <a:cubicBezTo>
                  <a:pt x="58223" y="15652"/>
                  <a:pt x="58223" y="15652"/>
                  <a:pt x="58223" y="15652"/>
                </a:cubicBezTo>
                <a:cubicBezTo>
                  <a:pt x="56779" y="15143"/>
                  <a:pt x="56779" y="15143"/>
                  <a:pt x="56779" y="15143"/>
                </a:cubicBezTo>
                <a:cubicBezTo>
                  <a:pt x="54003" y="15524"/>
                  <a:pt x="54003" y="15524"/>
                  <a:pt x="54003" y="15524"/>
                </a:cubicBezTo>
                <a:cubicBezTo>
                  <a:pt x="55484" y="18197"/>
                  <a:pt x="55484" y="18197"/>
                  <a:pt x="55484" y="18197"/>
                </a:cubicBezTo>
                <a:cubicBezTo>
                  <a:pt x="54558" y="19953"/>
                  <a:pt x="54558" y="19953"/>
                  <a:pt x="54558" y="19953"/>
                </a:cubicBezTo>
                <a:cubicBezTo>
                  <a:pt x="52004" y="19062"/>
                  <a:pt x="52004" y="19062"/>
                  <a:pt x="52004" y="19062"/>
                </a:cubicBezTo>
                <a:cubicBezTo>
                  <a:pt x="50709" y="17306"/>
                  <a:pt x="50709" y="17306"/>
                  <a:pt x="50709" y="17306"/>
                </a:cubicBezTo>
                <a:cubicBezTo>
                  <a:pt x="47785" y="15524"/>
                  <a:pt x="47785" y="15524"/>
                  <a:pt x="47785" y="15524"/>
                </a:cubicBezTo>
                <a:cubicBezTo>
                  <a:pt x="45564" y="13005"/>
                  <a:pt x="45564" y="13005"/>
                  <a:pt x="45564" y="13005"/>
                </a:cubicBezTo>
                <a:cubicBezTo>
                  <a:pt x="41714" y="12750"/>
                  <a:pt x="41714" y="12750"/>
                  <a:pt x="41714" y="12750"/>
                </a:cubicBezTo>
                <a:cubicBezTo>
                  <a:pt x="42825" y="14150"/>
                  <a:pt x="42825" y="14150"/>
                  <a:pt x="42825" y="14150"/>
                </a:cubicBezTo>
                <a:cubicBezTo>
                  <a:pt x="43010" y="16033"/>
                  <a:pt x="43010" y="16033"/>
                  <a:pt x="43010" y="16033"/>
                </a:cubicBezTo>
                <a:cubicBezTo>
                  <a:pt x="45379" y="17306"/>
                  <a:pt x="45379" y="17306"/>
                  <a:pt x="45379" y="17306"/>
                </a:cubicBezTo>
                <a:lnTo>
                  <a:pt x="45379" y="17306"/>
                </a:lnTo>
                <a:cubicBezTo>
                  <a:pt x="46489" y="19826"/>
                  <a:pt x="46489" y="19826"/>
                  <a:pt x="46489" y="19826"/>
                </a:cubicBezTo>
                <a:cubicBezTo>
                  <a:pt x="44083" y="21098"/>
                  <a:pt x="44083" y="21098"/>
                  <a:pt x="44083" y="21098"/>
                </a:cubicBezTo>
                <a:cubicBezTo>
                  <a:pt x="43010" y="20080"/>
                  <a:pt x="43010" y="20080"/>
                  <a:pt x="43010" y="20080"/>
                </a:cubicBezTo>
                <a:cubicBezTo>
                  <a:pt x="39494" y="18680"/>
                  <a:pt x="39494" y="18680"/>
                  <a:pt x="39494" y="18680"/>
                </a:cubicBezTo>
                <a:cubicBezTo>
                  <a:pt x="38235" y="21098"/>
                  <a:pt x="38235" y="21098"/>
                  <a:pt x="38235" y="21098"/>
                </a:cubicBezTo>
                <a:cubicBezTo>
                  <a:pt x="36384" y="22218"/>
                  <a:pt x="36384" y="22218"/>
                  <a:pt x="36384" y="22218"/>
                </a:cubicBezTo>
                <a:cubicBezTo>
                  <a:pt x="36384" y="17433"/>
                  <a:pt x="36384" y="17433"/>
                  <a:pt x="36384" y="17433"/>
                </a:cubicBezTo>
                <a:cubicBezTo>
                  <a:pt x="35274" y="15652"/>
                  <a:pt x="35274" y="15652"/>
                  <a:pt x="35274" y="15652"/>
                </a:cubicBezTo>
                <a:cubicBezTo>
                  <a:pt x="35274" y="14023"/>
                  <a:pt x="35274" y="14023"/>
                  <a:pt x="35274" y="14023"/>
                </a:cubicBezTo>
                <a:cubicBezTo>
                  <a:pt x="31425" y="16161"/>
                  <a:pt x="31425" y="16161"/>
                  <a:pt x="31425" y="16161"/>
                </a:cubicBezTo>
                <a:cubicBezTo>
                  <a:pt x="25539" y="17433"/>
                  <a:pt x="25539" y="17433"/>
                  <a:pt x="25539" y="17433"/>
                </a:cubicBezTo>
                <a:cubicBezTo>
                  <a:pt x="28315" y="19317"/>
                  <a:pt x="28315" y="19317"/>
                  <a:pt x="28315" y="19317"/>
                </a:cubicBezTo>
                <a:cubicBezTo>
                  <a:pt x="31610" y="23618"/>
                  <a:pt x="31610" y="23618"/>
                  <a:pt x="31610" y="23618"/>
                </a:cubicBezTo>
                <a:cubicBezTo>
                  <a:pt x="25724" y="18808"/>
                  <a:pt x="25724" y="18808"/>
                  <a:pt x="25724" y="18808"/>
                </a:cubicBezTo>
                <a:cubicBezTo>
                  <a:pt x="22800" y="18553"/>
                  <a:pt x="22800" y="18553"/>
                  <a:pt x="22800" y="18553"/>
                </a:cubicBezTo>
                <a:cubicBezTo>
                  <a:pt x="20950" y="20080"/>
                  <a:pt x="20950" y="20080"/>
                  <a:pt x="20950" y="20080"/>
                </a:cubicBezTo>
                <a:cubicBezTo>
                  <a:pt x="23541" y="21836"/>
                  <a:pt x="23541" y="21836"/>
                  <a:pt x="23541" y="21836"/>
                </a:cubicBezTo>
                <a:cubicBezTo>
                  <a:pt x="22800" y="22345"/>
                  <a:pt x="22800" y="22345"/>
                  <a:pt x="22800" y="22345"/>
                </a:cubicBezTo>
                <a:cubicBezTo>
                  <a:pt x="22985" y="24992"/>
                  <a:pt x="22985" y="24992"/>
                  <a:pt x="22985" y="24992"/>
                </a:cubicBezTo>
                <a:cubicBezTo>
                  <a:pt x="21690" y="26010"/>
                  <a:pt x="21690" y="26010"/>
                  <a:pt x="21690" y="26010"/>
                </a:cubicBezTo>
                <a:cubicBezTo>
                  <a:pt x="20394" y="25501"/>
                  <a:pt x="20394" y="25501"/>
                  <a:pt x="20394" y="25501"/>
                </a:cubicBezTo>
                <a:cubicBezTo>
                  <a:pt x="18025" y="25247"/>
                  <a:pt x="18025" y="25247"/>
                  <a:pt x="18025" y="25247"/>
                </a:cubicBezTo>
                <a:cubicBezTo>
                  <a:pt x="15619" y="27919"/>
                  <a:pt x="15619" y="27919"/>
                  <a:pt x="15619" y="27919"/>
                </a:cubicBezTo>
                <a:cubicBezTo>
                  <a:pt x="13251" y="30820"/>
                  <a:pt x="13251" y="30820"/>
                  <a:pt x="13251" y="30820"/>
                </a:cubicBezTo>
                <a:cubicBezTo>
                  <a:pt x="10104" y="31431"/>
                  <a:pt x="10104" y="31431"/>
                  <a:pt x="10104" y="31431"/>
                </a:cubicBezTo>
                <a:cubicBezTo>
                  <a:pt x="10475" y="33340"/>
                  <a:pt x="10475" y="33340"/>
                  <a:pt x="10475" y="33340"/>
                </a:cubicBezTo>
                <a:cubicBezTo>
                  <a:pt x="13251" y="34231"/>
                  <a:pt x="13251" y="34231"/>
                  <a:pt x="13251" y="34231"/>
                </a:cubicBezTo>
                <a:cubicBezTo>
                  <a:pt x="17285" y="32576"/>
                  <a:pt x="17285" y="32576"/>
                  <a:pt x="17285" y="32576"/>
                </a:cubicBezTo>
                <a:cubicBezTo>
                  <a:pt x="18396" y="33213"/>
                  <a:pt x="18396" y="33213"/>
                  <a:pt x="18396" y="33213"/>
                </a:cubicBezTo>
                <a:cubicBezTo>
                  <a:pt x="17470" y="35478"/>
                  <a:pt x="17470" y="35478"/>
                  <a:pt x="17470" y="35478"/>
                </a:cubicBezTo>
                <a:cubicBezTo>
                  <a:pt x="16175" y="36241"/>
                  <a:pt x="16175" y="36241"/>
                  <a:pt x="16175" y="36241"/>
                </a:cubicBezTo>
                <a:cubicBezTo>
                  <a:pt x="16545" y="38634"/>
                  <a:pt x="16545" y="38634"/>
                  <a:pt x="16545" y="38634"/>
                </a:cubicBezTo>
                <a:cubicBezTo>
                  <a:pt x="12695" y="41306"/>
                  <a:pt x="12695" y="41306"/>
                  <a:pt x="12695" y="41306"/>
                </a:cubicBezTo>
                <a:cubicBezTo>
                  <a:pt x="8291" y="41790"/>
                  <a:pt x="8291" y="41790"/>
                  <a:pt x="8291" y="41790"/>
                </a:cubicBezTo>
                <a:cubicBezTo>
                  <a:pt x="7180" y="43317"/>
                  <a:pt x="7180" y="43317"/>
                  <a:pt x="7180" y="43317"/>
                </a:cubicBezTo>
                <a:cubicBezTo>
                  <a:pt x="7180" y="43444"/>
                  <a:pt x="7180" y="43444"/>
                  <a:pt x="7180" y="43444"/>
                </a:cubicBezTo>
                <a:cubicBezTo>
                  <a:pt x="185" y="45709"/>
                  <a:pt x="185" y="45709"/>
                  <a:pt x="185" y="45709"/>
                </a:cubicBezTo>
                <a:cubicBezTo>
                  <a:pt x="0" y="47363"/>
                  <a:pt x="0" y="47363"/>
                  <a:pt x="0" y="47363"/>
                </a:cubicBezTo>
                <a:cubicBezTo>
                  <a:pt x="1295" y="48865"/>
                  <a:pt x="1295" y="48865"/>
                  <a:pt x="1295" y="48865"/>
                </a:cubicBezTo>
                <a:cubicBezTo>
                  <a:pt x="6255" y="49119"/>
                  <a:pt x="6255" y="49119"/>
                  <a:pt x="6255" y="49119"/>
                </a:cubicBezTo>
                <a:cubicBezTo>
                  <a:pt x="6995" y="50519"/>
                  <a:pt x="6995" y="50519"/>
                  <a:pt x="6995" y="50519"/>
                </a:cubicBezTo>
                <a:cubicBezTo>
                  <a:pt x="8846" y="50901"/>
                  <a:pt x="8846" y="50901"/>
                  <a:pt x="8846" y="50901"/>
                </a:cubicBezTo>
                <a:cubicBezTo>
                  <a:pt x="11770" y="49628"/>
                  <a:pt x="11770" y="49628"/>
                  <a:pt x="11770" y="49628"/>
                </a:cubicBezTo>
                <a:cubicBezTo>
                  <a:pt x="15064" y="51028"/>
                  <a:pt x="15064" y="51028"/>
                  <a:pt x="15064" y="51028"/>
                </a:cubicBezTo>
                <a:cubicBezTo>
                  <a:pt x="14879" y="52402"/>
                  <a:pt x="14879" y="52402"/>
                  <a:pt x="14879" y="52402"/>
                </a:cubicBezTo>
                <a:cubicBezTo>
                  <a:pt x="11955" y="53293"/>
                  <a:pt x="11955" y="53293"/>
                  <a:pt x="11955" y="53293"/>
                </a:cubicBezTo>
                <a:cubicBezTo>
                  <a:pt x="10289" y="52784"/>
                  <a:pt x="10289" y="52784"/>
                  <a:pt x="10289" y="52784"/>
                </a:cubicBezTo>
                <a:cubicBezTo>
                  <a:pt x="10475" y="54057"/>
                  <a:pt x="10475" y="54057"/>
                  <a:pt x="10475" y="54057"/>
                </a:cubicBezTo>
                <a:cubicBezTo>
                  <a:pt x="7921" y="53420"/>
                  <a:pt x="7921" y="53420"/>
                  <a:pt x="7921" y="53420"/>
                </a:cubicBezTo>
                <a:cubicBezTo>
                  <a:pt x="4811" y="53930"/>
                  <a:pt x="4811" y="53930"/>
                  <a:pt x="4811" y="53930"/>
                </a:cubicBezTo>
                <a:cubicBezTo>
                  <a:pt x="6810" y="56322"/>
                  <a:pt x="6810" y="56322"/>
                  <a:pt x="6810" y="56322"/>
                </a:cubicBezTo>
                <a:cubicBezTo>
                  <a:pt x="10845" y="56322"/>
                  <a:pt x="10845" y="56322"/>
                  <a:pt x="10845" y="56322"/>
                </a:cubicBezTo>
                <a:cubicBezTo>
                  <a:pt x="10289" y="57594"/>
                  <a:pt x="10289" y="57594"/>
                  <a:pt x="10289" y="57594"/>
                </a:cubicBezTo>
                <a:cubicBezTo>
                  <a:pt x="7921" y="58460"/>
                  <a:pt x="7921" y="58460"/>
                  <a:pt x="7921" y="58460"/>
                </a:cubicBezTo>
                <a:cubicBezTo>
                  <a:pt x="10845" y="60241"/>
                  <a:pt x="10845" y="60241"/>
                  <a:pt x="10845" y="60241"/>
                </a:cubicBezTo>
                <a:cubicBezTo>
                  <a:pt x="12510" y="58969"/>
                  <a:pt x="12510" y="58969"/>
                  <a:pt x="12510" y="58969"/>
                </a:cubicBezTo>
                <a:cubicBezTo>
                  <a:pt x="15249" y="58460"/>
                  <a:pt x="15249" y="58460"/>
                  <a:pt x="15249" y="58460"/>
                </a:cubicBezTo>
                <a:cubicBezTo>
                  <a:pt x="16545" y="59351"/>
                  <a:pt x="16545" y="59351"/>
                  <a:pt x="16545" y="59351"/>
                </a:cubicBezTo>
                <a:cubicBezTo>
                  <a:pt x="18766" y="58078"/>
                  <a:pt x="18766" y="58078"/>
                  <a:pt x="18766" y="58078"/>
                </a:cubicBezTo>
                <a:cubicBezTo>
                  <a:pt x="24614" y="59605"/>
                  <a:pt x="24614" y="59605"/>
                  <a:pt x="24614" y="59605"/>
                </a:cubicBezTo>
                <a:cubicBezTo>
                  <a:pt x="29759" y="62506"/>
                  <a:pt x="29759" y="62506"/>
                  <a:pt x="29759" y="62506"/>
                </a:cubicBezTo>
                <a:cubicBezTo>
                  <a:pt x="30314" y="64542"/>
                  <a:pt x="30314" y="64542"/>
                  <a:pt x="30314" y="64542"/>
                </a:cubicBezTo>
                <a:cubicBezTo>
                  <a:pt x="34534" y="67444"/>
                  <a:pt x="34534" y="67444"/>
                  <a:pt x="34534" y="67444"/>
                </a:cubicBezTo>
                <a:cubicBezTo>
                  <a:pt x="34719" y="70600"/>
                  <a:pt x="34719" y="70600"/>
                  <a:pt x="34719" y="70600"/>
                </a:cubicBezTo>
                <a:cubicBezTo>
                  <a:pt x="35644" y="71338"/>
                  <a:pt x="35644" y="71338"/>
                  <a:pt x="35644" y="71338"/>
                </a:cubicBezTo>
                <a:cubicBezTo>
                  <a:pt x="35459" y="72101"/>
                  <a:pt x="35459" y="72101"/>
                  <a:pt x="35459" y="72101"/>
                </a:cubicBezTo>
                <a:cubicBezTo>
                  <a:pt x="36940" y="72992"/>
                  <a:pt x="36940" y="72992"/>
                  <a:pt x="36940" y="72992"/>
                </a:cubicBezTo>
                <a:cubicBezTo>
                  <a:pt x="36940" y="74875"/>
                  <a:pt x="36940" y="74875"/>
                  <a:pt x="36940" y="74875"/>
                </a:cubicBezTo>
                <a:cubicBezTo>
                  <a:pt x="39309" y="75766"/>
                  <a:pt x="39309" y="75766"/>
                  <a:pt x="39309" y="75766"/>
                </a:cubicBezTo>
                <a:cubicBezTo>
                  <a:pt x="37310" y="79686"/>
                  <a:pt x="37310" y="79686"/>
                  <a:pt x="37310" y="79686"/>
                </a:cubicBezTo>
                <a:cubicBezTo>
                  <a:pt x="38383" y="80067"/>
                  <a:pt x="38383" y="80067"/>
                  <a:pt x="38383" y="80067"/>
                </a:cubicBezTo>
                <a:cubicBezTo>
                  <a:pt x="37310" y="82078"/>
                  <a:pt x="37310" y="82078"/>
                  <a:pt x="37310" y="82078"/>
                </a:cubicBezTo>
                <a:cubicBezTo>
                  <a:pt x="39864" y="82587"/>
                  <a:pt x="39864" y="82587"/>
                  <a:pt x="39864" y="82587"/>
                </a:cubicBezTo>
                <a:cubicBezTo>
                  <a:pt x="39864" y="81187"/>
                  <a:pt x="39864" y="81187"/>
                  <a:pt x="39864" y="81187"/>
                </a:cubicBezTo>
                <a:cubicBezTo>
                  <a:pt x="40234" y="80195"/>
                  <a:pt x="40234" y="80195"/>
                  <a:pt x="40234" y="80195"/>
                </a:cubicBezTo>
                <a:cubicBezTo>
                  <a:pt x="42455" y="80831"/>
                  <a:pt x="42455" y="80831"/>
                  <a:pt x="42455" y="80831"/>
                </a:cubicBezTo>
                <a:cubicBezTo>
                  <a:pt x="45564" y="83732"/>
                  <a:pt x="45564" y="83732"/>
                  <a:pt x="45564" y="83732"/>
                </a:cubicBezTo>
                <a:cubicBezTo>
                  <a:pt x="47230" y="87015"/>
                  <a:pt x="47230" y="87015"/>
                  <a:pt x="47230" y="87015"/>
                </a:cubicBezTo>
                <a:cubicBezTo>
                  <a:pt x="41900" y="85107"/>
                  <a:pt x="41900" y="85107"/>
                  <a:pt x="41900" y="85107"/>
                </a:cubicBezTo>
                <a:cubicBezTo>
                  <a:pt x="39494" y="85616"/>
                  <a:pt x="39494" y="85616"/>
                  <a:pt x="39494" y="85616"/>
                </a:cubicBezTo>
                <a:cubicBezTo>
                  <a:pt x="42825" y="87499"/>
                  <a:pt x="42825" y="87499"/>
                  <a:pt x="42825" y="87499"/>
                </a:cubicBezTo>
                <a:cubicBezTo>
                  <a:pt x="47415" y="88135"/>
                  <a:pt x="47415" y="88135"/>
                  <a:pt x="47415" y="88135"/>
                </a:cubicBezTo>
                <a:cubicBezTo>
                  <a:pt x="45934" y="89917"/>
                  <a:pt x="45934" y="89917"/>
                  <a:pt x="45934" y="89917"/>
                </a:cubicBezTo>
                <a:cubicBezTo>
                  <a:pt x="46674" y="91037"/>
                  <a:pt x="46674" y="91037"/>
                  <a:pt x="46674" y="91037"/>
                </a:cubicBezTo>
                <a:cubicBezTo>
                  <a:pt x="45009" y="92564"/>
                  <a:pt x="45009" y="92564"/>
                  <a:pt x="45009" y="92564"/>
                </a:cubicBezTo>
                <a:cubicBezTo>
                  <a:pt x="45194" y="94829"/>
                  <a:pt x="45194" y="94829"/>
                  <a:pt x="45194" y="94829"/>
                </a:cubicBezTo>
                <a:cubicBezTo>
                  <a:pt x="42270" y="94345"/>
                  <a:pt x="42270" y="94345"/>
                  <a:pt x="42270" y="94345"/>
                </a:cubicBezTo>
                <a:cubicBezTo>
                  <a:pt x="40049" y="96992"/>
                  <a:pt x="40049" y="96992"/>
                  <a:pt x="40049" y="96992"/>
                </a:cubicBezTo>
                <a:cubicBezTo>
                  <a:pt x="39864" y="98366"/>
                  <a:pt x="39864" y="98366"/>
                  <a:pt x="39864" y="98366"/>
                </a:cubicBezTo>
                <a:cubicBezTo>
                  <a:pt x="41714" y="98748"/>
                  <a:pt x="41714" y="98748"/>
                  <a:pt x="41714" y="98748"/>
                </a:cubicBezTo>
                <a:cubicBezTo>
                  <a:pt x="40789" y="100402"/>
                  <a:pt x="40789" y="100402"/>
                  <a:pt x="40789" y="100402"/>
                </a:cubicBezTo>
                <a:cubicBezTo>
                  <a:pt x="41529" y="103558"/>
                  <a:pt x="41529" y="103558"/>
                  <a:pt x="41529" y="103558"/>
                </a:cubicBezTo>
                <a:cubicBezTo>
                  <a:pt x="43898" y="104067"/>
                  <a:pt x="43898" y="104067"/>
                  <a:pt x="43898" y="104067"/>
                </a:cubicBezTo>
                <a:cubicBezTo>
                  <a:pt x="43898" y="106460"/>
                  <a:pt x="43898" y="106460"/>
                  <a:pt x="43898" y="106460"/>
                </a:cubicBezTo>
                <a:cubicBezTo>
                  <a:pt x="47600" y="105569"/>
                  <a:pt x="47600" y="105569"/>
                  <a:pt x="47600" y="105569"/>
                </a:cubicBezTo>
                <a:cubicBezTo>
                  <a:pt x="45379" y="107707"/>
                  <a:pt x="45379" y="107707"/>
                  <a:pt x="45379" y="107707"/>
                </a:cubicBezTo>
                <a:cubicBezTo>
                  <a:pt x="45194" y="109488"/>
                  <a:pt x="45194" y="109488"/>
                  <a:pt x="45194" y="109488"/>
                </a:cubicBezTo>
                <a:lnTo>
                  <a:pt x="52004" y="117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37"/>
          <p:cNvSpPr/>
          <p:nvPr/>
        </p:nvSpPr>
        <p:spPr>
          <a:xfrm>
            <a:off x="2498552" y="1259369"/>
            <a:ext cx="934200" cy="1647600"/>
          </a:xfrm>
          <a:custGeom>
            <a:rect b="b" l="l" r="r" t="t"/>
            <a:pathLst>
              <a:path extrusionOk="0" h="120000" w="120000">
                <a:moveTo>
                  <a:pt x="18232" y="32598"/>
                </a:moveTo>
                <a:lnTo>
                  <a:pt x="18232" y="32598"/>
                </a:lnTo>
                <a:cubicBezTo>
                  <a:pt x="18232" y="32494"/>
                  <a:pt x="19296" y="31559"/>
                  <a:pt x="19296" y="31559"/>
                </a:cubicBezTo>
                <a:cubicBezTo>
                  <a:pt x="19847" y="31663"/>
                  <a:pt x="19847" y="31663"/>
                  <a:pt x="19847" y="31663"/>
                </a:cubicBezTo>
                <a:cubicBezTo>
                  <a:pt x="20397" y="31268"/>
                  <a:pt x="20397" y="31268"/>
                  <a:pt x="20397" y="31268"/>
                </a:cubicBezTo>
                <a:cubicBezTo>
                  <a:pt x="22231" y="31060"/>
                  <a:pt x="22231" y="31060"/>
                  <a:pt x="22231" y="31060"/>
                </a:cubicBezTo>
                <a:cubicBezTo>
                  <a:pt x="23515" y="30020"/>
                  <a:pt x="23515" y="30020"/>
                  <a:pt x="23515" y="30020"/>
                </a:cubicBezTo>
                <a:cubicBezTo>
                  <a:pt x="26047" y="31372"/>
                  <a:pt x="26047" y="31372"/>
                  <a:pt x="26047" y="31372"/>
                </a:cubicBezTo>
                <a:cubicBezTo>
                  <a:pt x="26047" y="32286"/>
                  <a:pt x="26047" y="32286"/>
                  <a:pt x="26047" y="32286"/>
                </a:cubicBezTo>
                <a:cubicBezTo>
                  <a:pt x="24946" y="32390"/>
                  <a:pt x="24946" y="32390"/>
                  <a:pt x="24946" y="32390"/>
                </a:cubicBezTo>
                <a:cubicBezTo>
                  <a:pt x="23845" y="32702"/>
                  <a:pt x="23845" y="32702"/>
                  <a:pt x="23845" y="32702"/>
                </a:cubicBezTo>
                <a:cubicBezTo>
                  <a:pt x="22231" y="31871"/>
                  <a:pt x="22231" y="31871"/>
                  <a:pt x="22231" y="31871"/>
                </a:cubicBezTo>
                <a:cubicBezTo>
                  <a:pt x="22231" y="32702"/>
                  <a:pt x="22231" y="32702"/>
                  <a:pt x="22231" y="32702"/>
                </a:cubicBezTo>
                <a:cubicBezTo>
                  <a:pt x="21314" y="32702"/>
                  <a:pt x="21314" y="32702"/>
                  <a:pt x="21314" y="32702"/>
                </a:cubicBezTo>
                <a:cubicBezTo>
                  <a:pt x="20214" y="31975"/>
                  <a:pt x="20214" y="31975"/>
                  <a:pt x="20214" y="31975"/>
                </a:cubicBezTo>
                <a:cubicBezTo>
                  <a:pt x="19296" y="32598"/>
                  <a:pt x="19296" y="32598"/>
                  <a:pt x="19296" y="32598"/>
                </a:cubicBezTo>
                <a:cubicBezTo>
                  <a:pt x="18746" y="32806"/>
                  <a:pt x="18746" y="32806"/>
                  <a:pt x="18746" y="32806"/>
                </a:cubicBezTo>
                <a:cubicBezTo>
                  <a:pt x="18232" y="32598"/>
                  <a:pt x="18232" y="32598"/>
                  <a:pt x="18232" y="32598"/>
                </a:cubicBezTo>
                <a:close/>
                <a:moveTo>
                  <a:pt x="16582" y="35800"/>
                </a:moveTo>
                <a:lnTo>
                  <a:pt x="16582" y="35800"/>
                </a:lnTo>
                <a:cubicBezTo>
                  <a:pt x="17499" y="35488"/>
                  <a:pt x="17499" y="35488"/>
                  <a:pt x="17499" y="35488"/>
                </a:cubicBezTo>
                <a:cubicBezTo>
                  <a:pt x="17682" y="34864"/>
                  <a:pt x="17682" y="34864"/>
                  <a:pt x="17682" y="34864"/>
                </a:cubicBezTo>
                <a:cubicBezTo>
                  <a:pt x="16398" y="34345"/>
                  <a:pt x="16398" y="34345"/>
                  <a:pt x="16398" y="34345"/>
                </a:cubicBezTo>
                <a:cubicBezTo>
                  <a:pt x="16398" y="33950"/>
                  <a:pt x="16398" y="33950"/>
                  <a:pt x="16398" y="33950"/>
                </a:cubicBezTo>
                <a:cubicBezTo>
                  <a:pt x="15114" y="34553"/>
                  <a:pt x="15114" y="34553"/>
                  <a:pt x="15114" y="34553"/>
                </a:cubicBezTo>
                <a:cubicBezTo>
                  <a:pt x="15481" y="35072"/>
                  <a:pt x="15481" y="35072"/>
                  <a:pt x="15481" y="35072"/>
                </a:cubicBezTo>
                <a:cubicBezTo>
                  <a:pt x="15848" y="35072"/>
                  <a:pt x="15848" y="35072"/>
                  <a:pt x="15848" y="35072"/>
                </a:cubicBezTo>
                <a:cubicBezTo>
                  <a:pt x="16582" y="35800"/>
                  <a:pt x="16582" y="35800"/>
                  <a:pt x="16582" y="35800"/>
                </a:cubicBezTo>
                <a:close/>
                <a:moveTo>
                  <a:pt x="20214" y="37546"/>
                </a:moveTo>
                <a:lnTo>
                  <a:pt x="20214" y="37546"/>
                </a:lnTo>
                <a:cubicBezTo>
                  <a:pt x="19847" y="36923"/>
                  <a:pt x="19847" y="36923"/>
                  <a:pt x="19847" y="36923"/>
                </a:cubicBezTo>
                <a:cubicBezTo>
                  <a:pt x="18599" y="36735"/>
                  <a:pt x="18599" y="36735"/>
                  <a:pt x="18599" y="36735"/>
                </a:cubicBezTo>
                <a:cubicBezTo>
                  <a:pt x="18416" y="34760"/>
                  <a:pt x="18416" y="34760"/>
                  <a:pt x="18416" y="34760"/>
                </a:cubicBezTo>
                <a:cubicBezTo>
                  <a:pt x="22782" y="33742"/>
                  <a:pt x="22782" y="33742"/>
                  <a:pt x="22782" y="33742"/>
                </a:cubicBezTo>
                <a:cubicBezTo>
                  <a:pt x="23148" y="33950"/>
                  <a:pt x="23148" y="33950"/>
                  <a:pt x="23148" y="33950"/>
                </a:cubicBezTo>
                <a:cubicBezTo>
                  <a:pt x="23845" y="33638"/>
                  <a:pt x="23845" y="33638"/>
                  <a:pt x="23845" y="33638"/>
                </a:cubicBezTo>
                <a:cubicBezTo>
                  <a:pt x="25496" y="33846"/>
                  <a:pt x="25496" y="33846"/>
                  <a:pt x="25496" y="33846"/>
                </a:cubicBezTo>
                <a:cubicBezTo>
                  <a:pt x="25313" y="34449"/>
                  <a:pt x="25313" y="34449"/>
                  <a:pt x="25313" y="34449"/>
                </a:cubicBezTo>
                <a:cubicBezTo>
                  <a:pt x="22048" y="35176"/>
                  <a:pt x="22048" y="35176"/>
                  <a:pt x="22048" y="35176"/>
                </a:cubicBezTo>
                <a:cubicBezTo>
                  <a:pt x="22782" y="35696"/>
                  <a:pt x="22782" y="35696"/>
                  <a:pt x="22782" y="35696"/>
                </a:cubicBezTo>
                <a:cubicBezTo>
                  <a:pt x="23295" y="35280"/>
                  <a:pt x="23295" y="35280"/>
                  <a:pt x="23295" y="35280"/>
                </a:cubicBezTo>
                <a:cubicBezTo>
                  <a:pt x="24579" y="35384"/>
                  <a:pt x="24579" y="35384"/>
                  <a:pt x="24579" y="35384"/>
                </a:cubicBezTo>
                <a:cubicBezTo>
                  <a:pt x="24212" y="36819"/>
                  <a:pt x="24212" y="36819"/>
                  <a:pt x="24212" y="36819"/>
                </a:cubicBezTo>
                <a:cubicBezTo>
                  <a:pt x="22415" y="37130"/>
                  <a:pt x="22415" y="37130"/>
                  <a:pt x="22415" y="37130"/>
                </a:cubicBezTo>
                <a:cubicBezTo>
                  <a:pt x="20764" y="37650"/>
                  <a:pt x="20764" y="37650"/>
                  <a:pt x="20764" y="37650"/>
                </a:cubicBezTo>
                <a:cubicBezTo>
                  <a:pt x="20214" y="37546"/>
                  <a:pt x="20214" y="37546"/>
                  <a:pt x="20214" y="37546"/>
                </a:cubicBezTo>
                <a:close/>
                <a:moveTo>
                  <a:pt x="60642" y="33742"/>
                </a:moveTo>
                <a:lnTo>
                  <a:pt x="60642" y="33742"/>
                </a:lnTo>
                <a:cubicBezTo>
                  <a:pt x="56459" y="32182"/>
                  <a:pt x="56459" y="32182"/>
                  <a:pt x="56459" y="32182"/>
                </a:cubicBezTo>
                <a:cubicBezTo>
                  <a:pt x="58807" y="31455"/>
                  <a:pt x="58807" y="31455"/>
                  <a:pt x="58807" y="31455"/>
                </a:cubicBezTo>
                <a:cubicBezTo>
                  <a:pt x="56459" y="30228"/>
                  <a:pt x="56459" y="30228"/>
                  <a:pt x="56459" y="30228"/>
                </a:cubicBezTo>
                <a:cubicBezTo>
                  <a:pt x="55909" y="28482"/>
                  <a:pt x="55909" y="28482"/>
                  <a:pt x="55909" y="28482"/>
                </a:cubicBezTo>
                <a:cubicBezTo>
                  <a:pt x="57707" y="27754"/>
                  <a:pt x="57707" y="27754"/>
                  <a:pt x="57707" y="27754"/>
                </a:cubicBezTo>
                <a:cubicBezTo>
                  <a:pt x="61559" y="28586"/>
                  <a:pt x="61559" y="28586"/>
                  <a:pt x="61559" y="28586"/>
                </a:cubicBezTo>
                <a:cubicBezTo>
                  <a:pt x="60825" y="27338"/>
                  <a:pt x="60825" y="27338"/>
                  <a:pt x="60825" y="27338"/>
                </a:cubicBezTo>
                <a:cubicBezTo>
                  <a:pt x="58624" y="26299"/>
                  <a:pt x="58624" y="26299"/>
                  <a:pt x="58624" y="26299"/>
                </a:cubicBezTo>
                <a:cubicBezTo>
                  <a:pt x="55909" y="25904"/>
                  <a:pt x="55909" y="25904"/>
                  <a:pt x="55909" y="25904"/>
                </a:cubicBezTo>
                <a:cubicBezTo>
                  <a:pt x="55175" y="24968"/>
                  <a:pt x="55175" y="24968"/>
                  <a:pt x="55175" y="24968"/>
                </a:cubicBezTo>
                <a:cubicBezTo>
                  <a:pt x="52424" y="24449"/>
                  <a:pt x="52424" y="24449"/>
                  <a:pt x="52424" y="24449"/>
                </a:cubicBezTo>
                <a:cubicBezTo>
                  <a:pt x="52240" y="23513"/>
                  <a:pt x="52240" y="23513"/>
                  <a:pt x="52240" y="23513"/>
                </a:cubicBezTo>
                <a:cubicBezTo>
                  <a:pt x="55909" y="22910"/>
                  <a:pt x="55909" y="22910"/>
                  <a:pt x="55909" y="22910"/>
                </a:cubicBezTo>
                <a:cubicBezTo>
                  <a:pt x="54808" y="21975"/>
                  <a:pt x="54808" y="21975"/>
                  <a:pt x="54808" y="21975"/>
                </a:cubicBezTo>
                <a:cubicBezTo>
                  <a:pt x="52974" y="19916"/>
                  <a:pt x="52974" y="19916"/>
                  <a:pt x="52974" y="19916"/>
                </a:cubicBezTo>
                <a:cubicBezTo>
                  <a:pt x="54992" y="19916"/>
                  <a:pt x="54992" y="19916"/>
                  <a:pt x="54992" y="19916"/>
                </a:cubicBezTo>
                <a:cubicBezTo>
                  <a:pt x="55542" y="19397"/>
                  <a:pt x="55542" y="19397"/>
                  <a:pt x="55542" y="19397"/>
                </a:cubicBezTo>
                <a:cubicBezTo>
                  <a:pt x="54808" y="18981"/>
                  <a:pt x="54808" y="18981"/>
                  <a:pt x="54808" y="18981"/>
                </a:cubicBezTo>
                <a:cubicBezTo>
                  <a:pt x="53158" y="18066"/>
                  <a:pt x="53158" y="18066"/>
                  <a:pt x="53158" y="18066"/>
                </a:cubicBezTo>
                <a:cubicBezTo>
                  <a:pt x="54442" y="17546"/>
                  <a:pt x="54442" y="17546"/>
                  <a:pt x="54442" y="17546"/>
                </a:cubicBezTo>
                <a:cubicBezTo>
                  <a:pt x="56459" y="17546"/>
                  <a:pt x="56459" y="17546"/>
                  <a:pt x="56459" y="17546"/>
                </a:cubicBezTo>
                <a:cubicBezTo>
                  <a:pt x="56789" y="16715"/>
                  <a:pt x="56789" y="16715"/>
                  <a:pt x="56789" y="16715"/>
                </a:cubicBezTo>
                <a:cubicBezTo>
                  <a:pt x="58257" y="15467"/>
                  <a:pt x="58257" y="15467"/>
                  <a:pt x="58257" y="15467"/>
                </a:cubicBezTo>
                <a:cubicBezTo>
                  <a:pt x="59724" y="19397"/>
                  <a:pt x="59724" y="19397"/>
                  <a:pt x="59724" y="19397"/>
                </a:cubicBezTo>
                <a:cubicBezTo>
                  <a:pt x="62256" y="19916"/>
                  <a:pt x="62256" y="19916"/>
                  <a:pt x="62256" y="19916"/>
                </a:cubicBezTo>
                <a:cubicBezTo>
                  <a:pt x="62989" y="21559"/>
                  <a:pt x="62989" y="21559"/>
                  <a:pt x="62989" y="21559"/>
                </a:cubicBezTo>
                <a:cubicBezTo>
                  <a:pt x="63540" y="23118"/>
                  <a:pt x="63540" y="23118"/>
                  <a:pt x="63540" y="23118"/>
                </a:cubicBezTo>
                <a:cubicBezTo>
                  <a:pt x="66805" y="23118"/>
                  <a:pt x="66805" y="23118"/>
                  <a:pt x="66805" y="23118"/>
                </a:cubicBezTo>
                <a:cubicBezTo>
                  <a:pt x="67905" y="24449"/>
                  <a:pt x="67905" y="24449"/>
                  <a:pt x="67905" y="24449"/>
                </a:cubicBezTo>
                <a:cubicBezTo>
                  <a:pt x="67905" y="25800"/>
                  <a:pt x="67905" y="25800"/>
                  <a:pt x="67905" y="25800"/>
                </a:cubicBezTo>
                <a:cubicBezTo>
                  <a:pt x="70107" y="26195"/>
                  <a:pt x="70107" y="26195"/>
                  <a:pt x="70107" y="26195"/>
                </a:cubicBezTo>
                <a:cubicBezTo>
                  <a:pt x="71574" y="27650"/>
                  <a:pt x="71574" y="27650"/>
                  <a:pt x="71574" y="27650"/>
                </a:cubicBezTo>
                <a:cubicBezTo>
                  <a:pt x="69740" y="28794"/>
                  <a:pt x="69740" y="28794"/>
                  <a:pt x="69740" y="28794"/>
                </a:cubicBezTo>
                <a:cubicBezTo>
                  <a:pt x="66475" y="29085"/>
                  <a:pt x="66475" y="29085"/>
                  <a:pt x="66475" y="29085"/>
                </a:cubicBezTo>
                <a:cubicBezTo>
                  <a:pt x="66805" y="30748"/>
                  <a:pt x="66805" y="30748"/>
                  <a:pt x="66805" y="30748"/>
                </a:cubicBezTo>
                <a:cubicBezTo>
                  <a:pt x="65191" y="32182"/>
                  <a:pt x="65191" y="32182"/>
                  <a:pt x="65191" y="32182"/>
                </a:cubicBezTo>
                <a:cubicBezTo>
                  <a:pt x="63173" y="31164"/>
                  <a:pt x="63173" y="31164"/>
                  <a:pt x="63173" y="31164"/>
                </a:cubicBezTo>
                <a:cubicBezTo>
                  <a:pt x="62989" y="32806"/>
                  <a:pt x="62989" y="32806"/>
                  <a:pt x="62989" y="32806"/>
                </a:cubicBezTo>
                <a:cubicBezTo>
                  <a:pt x="61375" y="32806"/>
                  <a:pt x="61375" y="32806"/>
                  <a:pt x="61375" y="32806"/>
                </a:cubicBezTo>
                <a:cubicBezTo>
                  <a:pt x="60642" y="33742"/>
                  <a:pt x="60642" y="33742"/>
                  <a:pt x="60642" y="33742"/>
                </a:cubicBezTo>
                <a:close/>
                <a:moveTo>
                  <a:pt x="65741" y="42203"/>
                </a:moveTo>
                <a:lnTo>
                  <a:pt x="65741" y="42203"/>
                </a:lnTo>
                <a:cubicBezTo>
                  <a:pt x="67172" y="41995"/>
                  <a:pt x="67172" y="41995"/>
                  <a:pt x="67172" y="41995"/>
                </a:cubicBezTo>
                <a:cubicBezTo>
                  <a:pt x="70840" y="42203"/>
                  <a:pt x="70840" y="42203"/>
                  <a:pt x="70840" y="42203"/>
                </a:cubicBezTo>
                <a:cubicBezTo>
                  <a:pt x="72821" y="43326"/>
                  <a:pt x="72821" y="43326"/>
                  <a:pt x="72821" y="43326"/>
                </a:cubicBezTo>
                <a:cubicBezTo>
                  <a:pt x="73555" y="42099"/>
                  <a:pt x="73555" y="42099"/>
                  <a:pt x="73555" y="42099"/>
                </a:cubicBezTo>
                <a:cubicBezTo>
                  <a:pt x="75573" y="41683"/>
                  <a:pt x="75573" y="41683"/>
                  <a:pt x="75573" y="41683"/>
                </a:cubicBezTo>
                <a:cubicBezTo>
                  <a:pt x="78104" y="42411"/>
                  <a:pt x="78104" y="42411"/>
                  <a:pt x="78104" y="42411"/>
                </a:cubicBezTo>
                <a:cubicBezTo>
                  <a:pt x="79571" y="41060"/>
                  <a:pt x="79571" y="41060"/>
                  <a:pt x="79571" y="41060"/>
                </a:cubicBezTo>
                <a:cubicBezTo>
                  <a:pt x="80819" y="41995"/>
                  <a:pt x="80819" y="41995"/>
                  <a:pt x="80819" y="41995"/>
                </a:cubicBezTo>
                <a:cubicBezTo>
                  <a:pt x="83387" y="42910"/>
                  <a:pt x="83387" y="42910"/>
                  <a:pt x="83387" y="42910"/>
                </a:cubicBezTo>
                <a:cubicBezTo>
                  <a:pt x="85918" y="42598"/>
                  <a:pt x="85918" y="42598"/>
                  <a:pt x="85918" y="42598"/>
                </a:cubicBezTo>
                <a:cubicBezTo>
                  <a:pt x="87202" y="41372"/>
                  <a:pt x="87202" y="41372"/>
                  <a:pt x="87202" y="41372"/>
                </a:cubicBezTo>
                <a:cubicBezTo>
                  <a:pt x="86652" y="40020"/>
                  <a:pt x="86652" y="40020"/>
                  <a:pt x="86652" y="40020"/>
                </a:cubicBezTo>
                <a:cubicBezTo>
                  <a:pt x="81919" y="38586"/>
                  <a:pt x="81919" y="38586"/>
                  <a:pt x="81919" y="38586"/>
                </a:cubicBezTo>
                <a:cubicBezTo>
                  <a:pt x="79571" y="39106"/>
                  <a:pt x="79571" y="39106"/>
                  <a:pt x="79571" y="39106"/>
                </a:cubicBezTo>
                <a:cubicBezTo>
                  <a:pt x="79388" y="38274"/>
                  <a:pt x="79388" y="38274"/>
                  <a:pt x="79388" y="38274"/>
                </a:cubicBezTo>
                <a:cubicBezTo>
                  <a:pt x="79755" y="37130"/>
                  <a:pt x="79755" y="37130"/>
                  <a:pt x="79755" y="37130"/>
                </a:cubicBezTo>
                <a:cubicBezTo>
                  <a:pt x="80672" y="37754"/>
                  <a:pt x="80672" y="37754"/>
                  <a:pt x="80672" y="37754"/>
                </a:cubicBezTo>
                <a:cubicBezTo>
                  <a:pt x="85221" y="37962"/>
                  <a:pt x="85221" y="37962"/>
                  <a:pt x="85221" y="37962"/>
                </a:cubicBezTo>
                <a:cubicBezTo>
                  <a:pt x="87569" y="37546"/>
                  <a:pt x="87569" y="37546"/>
                  <a:pt x="87569" y="37546"/>
                </a:cubicBezTo>
                <a:cubicBezTo>
                  <a:pt x="86102" y="37027"/>
                  <a:pt x="86102" y="37027"/>
                  <a:pt x="86102" y="37027"/>
                </a:cubicBezTo>
                <a:cubicBezTo>
                  <a:pt x="86652" y="35072"/>
                  <a:pt x="86652" y="35072"/>
                  <a:pt x="86652" y="35072"/>
                </a:cubicBezTo>
                <a:cubicBezTo>
                  <a:pt x="89220" y="34656"/>
                  <a:pt x="89220" y="34656"/>
                  <a:pt x="89220" y="34656"/>
                </a:cubicBezTo>
                <a:cubicBezTo>
                  <a:pt x="88486" y="33430"/>
                  <a:pt x="88486" y="33430"/>
                  <a:pt x="88486" y="33430"/>
                </a:cubicBezTo>
                <a:cubicBezTo>
                  <a:pt x="92668" y="31767"/>
                  <a:pt x="92668" y="31767"/>
                  <a:pt x="92668" y="31767"/>
                </a:cubicBezTo>
                <a:cubicBezTo>
                  <a:pt x="92668" y="29812"/>
                  <a:pt x="92668" y="29812"/>
                  <a:pt x="92668" y="29812"/>
                </a:cubicBezTo>
                <a:cubicBezTo>
                  <a:pt x="89770" y="29812"/>
                  <a:pt x="89770" y="29812"/>
                  <a:pt x="89770" y="29812"/>
                </a:cubicBezTo>
                <a:cubicBezTo>
                  <a:pt x="85918" y="29397"/>
                  <a:pt x="85918" y="29397"/>
                  <a:pt x="85918" y="29397"/>
                </a:cubicBezTo>
                <a:cubicBezTo>
                  <a:pt x="87202" y="26507"/>
                  <a:pt x="87202" y="26507"/>
                  <a:pt x="87202" y="26507"/>
                </a:cubicBezTo>
                <a:cubicBezTo>
                  <a:pt x="92485" y="26611"/>
                  <a:pt x="92485" y="26611"/>
                  <a:pt x="92485" y="26611"/>
                </a:cubicBezTo>
                <a:cubicBezTo>
                  <a:pt x="94503" y="26008"/>
                  <a:pt x="94503" y="26008"/>
                  <a:pt x="94503" y="26008"/>
                </a:cubicBezTo>
                <a:cubicBezTo>
                  <a:pt x="92852" y="24345"/>
                  <a:pt x="92852" y="24345"/>
                  <a:pt x="92852" y="24345"/>
                </a:cubicBezTo>
                <a:cubicBezTo>
                  <a:pt x="97768" y="25280"/>
                  <a:pt x="97768" y="25280"/>
                  <a:pt x="97768" y="25280"/>
                </a:cubicBezTo>
                <a:cubicBezTo>
                  <a:pt x="98685" y="23617"/>
                  <a:pt x="98685" y="23617"/>
                  <a:pt x="98685" y="23617"/>
                </a:cubicBezTo>
                <a:cubicBezTo>
                  <a:pt x="96851" y="22079"/>
                  <a:pt x="96851" y="22079"/>
                  <a:pt x="96851" y="22079"/>
                </a:cubicBezTo>
                <a:cubicBezTo>
                  <a:pt x="99235" y="21871"/>
                  <a:pt x="99235" y="21871"/>
                  <a:pt x="99235" y="21871"/>
                </a:cubicBezTo>
                <a:cubicBezTo>
                  <a:pt x="99602" y="20935"/>
                  <a:pt x="99602" y="20935"/>
                  <a:pt x="99602" y="20935"/>
                </a:cubicBezTo>
                <a:cubicBezTo>
                  <a:pt x="101583" y="21455"/>
                  <a:pt x="101583" y="21455"/>
                  <a:pt x="101583" y="21455"/>
                </a:cubicBezTo>
                <a:cubicBezTo>
                  <a:pt x="105215" y="17442"/>
                  <a:pt x="105215" y="17442"/>
                  <a:pt x="105215" y="17442"/>
                </a:cubicBezTo>
                <a:cubicBezTo>
                  <a:pt x="107416" y="16507"/>
                  <a:pt x="107416" y="16507"/>
                  <a:pt x="107416" y="16507"/>
                </a:cubicBezTo>
                <a:cubicBezTo>
                  <a:pt x="107049" y="15280"/>
                  <a:pt x="107049" y="15280"/>
                  <a:pt x="107049" y="15280"/>
                </a:cubicBezTo>
                <a:cubicBezTo>
                  <a:pt x="111048" y="13721"/>
                  <a:pt x="111048" y="13721"/>
                  <a:pt x="111048" y="13721"/>
                </a:cubicBezTo>
                <a:cubicBezTo>
                  <a:pt x="111232" y="12577"/>
                  <a:pt x="111232" y="12577"/>
                  <a:pt x="111232" y="12577"/>
                </a:cubicBezTo>
                <a:cubicBezTo>
                  <a:pt x="100483" y="15883"/>
                  <a:pt x="100483" y="15883"/>
                  <a:pt x="100483" y="15883"/>
                </a:cubicBezTo>
                <a:cubicBezTo>
                  <a:pt x="99749" y="15280"/>
                  <a:pt x="99749" y="15280"/>
                  <a:pt x="99749" y="15280"/>
                </a:cubicBezTo>
                <a:cubicBezTo>
                  <a:pt x="104335" y="13201"/>
                  <a:pt x="104335" y="13201"/>
                  <a:pt x="104335" y="13201"/>
                </a:cubicBezTo>
                <a:cubicBezTo>
                  <a:pt x="102317" y="13097"/>
                  <a:pt x="102317" y="13097"/>
                  <a:pt x="102317" y="13097"/>
                </a:cubicBezTo>
                <a:cubicBezTo>
                  <a:pt x="110498" y="11247"/>
                  <a:pt x="110498" y="11247"/>
                  <a:pt x="110498" y="11247"/>
                </a:cubicBezTo>
                <a:cubicBezTo>
                  <a:pt x="118349" y="6819"/>
                  <a:pt x="118349" y="6819"/>
                  <a:pt x="118349" y="6819"/>
                </a:cubicBezTo>
                <a:cubicBezTo>
                  <a:pt x="117065" y="5051"/>
                  <a:pt x="117065" y="5051"/>
                  <a:pt x="117065" y="5051"/>
                </a:cubicBezTo>
                <a:cubicBezTo>
                  <a:pt x="112882" y="5051"/>
                  <a:pt x="112882" y="5051"/>
                  <a:pt x="112882" y="5051"/>
                </a:cubicBezTo>
                <a:cubicBezTo>
                  <a:pt x="111965" y="3201"/>
                  <a:pt x="111965" y="3201"/>
                  <a:pt x="111965" y="3201"/>
                </a:cubicBezTo>
                <a:cubicBezTo>
                  <a:pt x="107049" y="2370"/>
                  <a:pt x="107049" y="2370"/>
                  <a:pt x="107049" y="2370"/>
                </a:cubicBezTo>
                <a:cubicBezTo>
                  <a:pt x="103601" y="3825"/>
                  <a:pt x="103601" y="3825"/>
                  <a:pt x="103601" y="3825"/>
                </a:cubicBezTo>
                <a:cubicBezTo>
                  <a:pt x="101216" y="3409"/>
                  <a:pt x="101216" y="3409"/>
                  <a:pt x="101216" y="3409"/>
                </a:cubicBezTo>
                <a:cubicBezTo>
                  <a:pt x="104848" y="1143"/>
                  <a:pt x="104848" y="1143"/>
                  <a:pt x="104848" y="1143"/>
                </a:cubicBezTo>
                <a:cubicBezTo>
                  <a:pt x="99602" y="831"/>
                  <a:pt x="99602" y="831"/>
                  <a:pt x="99602" y="831"/>
                </a:cubicBezTo>
                <a:cubicBezTo>
                  <a:pt x="96851" y="311"/>
                  <a:pt x="96851" y="311"/>
                  <a:pt x="96851" y="311"/>
                </a:cubicBezTo>
                <a:cubicBezTo>
                  <a:pt x="95053" y="623"/>
                  <a:pt x="95053" y="623"/>
                  <a:pt x="95053" y="623"/>
                </a:cubicBezTo>
                <a:cubicBezTo>
                  <a:pt x="91935" y="0"/>
                  <a:pt x="91935" y="0"/>
                  <a:pt x="91935" y="0"/>
                </a:cubicBezTo>
                <a:cubicBezTo>
                  <a:pt x="92118" y="2058"/>
                  <a:pt x="92118" y="2058"/>
                  <a:pt x="92118" y="2058"/>
                </a:cubicBezTo>
                <a:cubicBezTo>
                  <a:pt x="93952" y="3721"/>
                  <a:pt x="93952" y="3721"/>
                  <a:pt x="93952" y="3721"/>
                </a:cubicBezTo>
                <a:cubicBezTo>
                  <a:pt x="89036" y="831"/>
                  <a:pt x="89036" y="831"/>
                  <a:pt x="89036" y="831"/>
                </a:cubicBezTo>
                <a:cubicBezTo>
                  <a:pt x="85405" y="727"/>
                  <a:pt x="85405" y="727"/>
                  <a:pt x="85405" y="727"/>
                </a:cubicBezTo>
                <a:cubicBezTo>
                  <a:pt x="83387" y="1746"/>
                  <a:pt x="83387" y="1746"/>
                  <a:pt x="83387" y="1746"/>
                </a:cubicBezTo>
                <a:cubicBezTo>
                  <a:pt x="85405" y="2370"/>
                  <a:pt x="85405" y="2370"/>
                  <a:pt x="85405" y="2370"/>
                </a:cubicBezTo>
                <a:cubicBezTo>
                  <a:pt x="89220" y="4449"/>
                  <a:pt x="89220" y="4449"/>
                  <a:pt x="89220" y="4449"/>
                </a:cubicBezTo>
                <a:cubicBezTo>
                  <a:pt x="86285" y="5779"/>
                  <a:pt x="86285" y="5779"/>
                  <a:pt x="86285" y="5779"/>
                </a:cubicBezTo>
                <a:cubicBezTo>
                  <a:pt x="82837" y="2162"/>
                  <a:pt x="82837" y="2162"/>
                  <a:pt x="82837" y="2162"/>
                </a:cubicBezTo>
                <a:cubicBezTo>
                  <a:pt x="79388" y="1850"/>
                  <a:pt x="79388" y="1850"/>
                  <a:pt x="79388" y="1850"/>
                </a:cubicBezTo>
                <a:cubicBezTo>
                  <a:pt x="79021" y="2785"/>
                  <a:pt x="79021" y="2785"/>
                  <a:pt x="79021" y="2785"/>
                </a:cubicBezTo>
                <a:cubicBezTo>
                  <a:pt x="80489" y="3305"/>
                  <a:pt x="80489" y="3305"/>
                  <a:pt x="80489" y="3305"/>
                </a:cubicBezTo>
                <a:cubicBezTo>
                  <a:pt x="80122" y="4532"/>
                  <a:pt x="80122" y="4532"/>
                  <a:pt x="80122" y="4532"/>
                </a:cubicBezTo>
                <a:cubicBezTo>
                  <a:pt x="77737" y="4532"/>
                  <a:pt x="77737" y="4532"/>
                  <a:pt x="77737" y="4532"/>
                </a:cubicBezTo>
                <a:cubicBezTo>
                  <a:pt x="77737" y="5363"/>
                  <a:pt x="77737" y="5363"/>
                  <a:pt x="77737" y="5363"/>
                </a:cubicBezTo>
                <a:cubicBezTo>
                  <a:pt x="75389" y="4844"/>
                  <a:pt x="75389" y="4844"/>
                  <a:pt x="75389" y="4844"/>
                </a:cubicBezTo>
                <a:cubicBezTo>
                  <a:pt x="73372" y="6902"/>
                  <a:pt x="73372" y="6902"/>
                  <a:pt x="73372" y="6902"/>
                </a:cubicBezTo>
                <a:cubicBezTo>
                  <a:pt x="79388" y="10103"/>
                  <a:pt x="79388" y="10103"/>
                  <a:pt x="79388" y="10103"/>
                </a:cubicBezTo>
                <a:cubicBezTo>
                  <a:pt x="75573" y="8565"/>
                  <a:pt x="75573" y="8565"/>
                  <a:pt x="75573" y="8565"/>
                </a:cubicBezTo>
                <a:cubicBezTo>
                  <a:pt x="72638" y="8565"/>
                  <a:pt x="72638" y="8565"/>
                  <a:pt x="72638" y="8565"/>
                </a:cubicBezTo>
                <a:cubicBezTo>
                  <a:pt x="70107" y="6091"/>
                  <a:pt x="70107" y="6091"/>
                  <a:pt x="70107" y="6091"/>
                </a:cubicBezTo>
                <a:cubicBezTo>
                  <a:pt x="69189" y="6902"/>
                  <a:pt x="69189" y="6902"/>
                  <a:pt x="69189" y="6902"/>
                </a:cubicBezTo>
                <a:cubicBezTo>
                  <a:pt x="67722" y="6902"/>
                  <a:pt x="67722" y="6902"/>
                  <a:pt x="67722" y="6902"/>
                </a:cubicBezTo>
                <a:cubicBezTo>
                  <a:pt x="66988" y="8045"/>
                  <a:pt x="66988" y="8045"/>
                  <a:pt x="66988" y="8045"/>
                </a:cubicBezTo>
                <a:cubicBezTo>
                  <a:pt x="69006" y="8149"/>
                  <a:pt x="69006" y="8149"/>
                  <a:pt x="69006" y="8149"/>
                </a:cubicBezTo>
                <a:cubicBezTo>
                  <a:pt x="71574" y="9501"/>
                  <a:pt x="71574" y="9501"/>
                  <a:pt x="71574" y="9501"/>
                </a:cubicBezTo>
                <a:cubicBezTo>
                  <a:pt x="69373" y="9397"/>
                  <a:pt x="69373" y="9397"/>
                  <a:pt x="69373" y="9397"/>
                </a:cubicBezTo>
                <a:cubicBezTo>
                  <a:pt x="66988" y="9688"/>
                  <a:pt x="66988" y="9688"/>
                  <a:pt x="66988" y="9688"/>
                </a:cubicBezTo>
                <a:cubicBezTo>
                  <a:pt x="64273" y="8565"/>
                  <a:pt x="64273" y="8565"/>
                  <a:pt x="64273" y="8565"/>
                </a:cubicBezTo>
                <a:cubicBezTo>
                  <a:pt x="60825" y="9916"/>
                  <a:pt x="60825" y="9916"/>
                  <a:pt x="60825" y="9916"/>
                </a:cubicBezTo>
                <a:cubicBezTo>
                  <a:pt x="59908" y="10831"/>
                  <a:pt x="59908" y="10831"/>
                  <a:pt x="59908" y="10831"/>
                </a:cubicBezTo>
                <a:cubicBezTo>
                  <a:pt x="58073" y="10831"/>
                  <a:pt x="58073" y="10831"/>
                  <a:pt x="58073" y="10831"/>
                </a:cubicBezTo>
                <a:cubicBezTo>
                  <a:pt x="57340" y="11559"/>
                  <a:pt x="57340" y="11559"/>
                  <a:pt x="57340" y="11559"/>
                </a:cubicBezTo>
                <a:cubicBezTo>
                  <a:pt x="59724" y="12182"/>
                  <a:pt x="59724" y="12182"/>
                  <a:pt x="59724" y="12182"/>
                </a:cubicBezTo>
                <a:cubicBezTo>
                  <a:pt x="61889" y="12079"/>
                  <a:pt x="61889" y="12079"/>
                  <a:pt x="61889" y="12079"/>
                </a:cubicBezTo>
                <a:cubicBezTo>
                  <a:pt x="62989" y="12889"/>
                  <a:pt x="62989" y="12889"/>
                  <a:pt x="62989" y="12889"/>
                </a:cubicBezTo>
                <a:cubicBezTo>
                  <a:pt x="65924" y="12494"/>
                  <a:pt x="65924" y="12494"/>
                  <a:pt x="65924" y="12494"/>
                </a:cubicBezTo>
                <a:cubicBezTo>
                  <a:pt x="62439" y="14553"/>
                  <a:pt x="62439" y="14553"/>
                  <a:pt x="62439" y="14553"/>
                </a:cubicBezTo>
                <a:cubicBezTo>
                  <a:pt x="62806" y="16195"/>
                  <a:pt x="62806" y="16195"/>
                  <a:pt x="62806" y="16195"/>
                </a:cubicBezTo>
                <a:cubicBezTo>
                  <a:pt x="68822" y="15987"/>
                  <a:pt x="68822" y="15987"/>
                  <a:pt x="68822" y="15987"/>
                </a:cubicBezTo>
                <a:cubicBezTo>
                  <a:pt x="71207" y="15363"/>
                  <a:pt x="71207" y="15363"/>
                  <a:pt x="71207" y="15363"/>
                </a:cubicBezTo>
                <a:cubicBezTo>
                  <a:pt x="72271" y="16403"/>
                  <a:pt x="72271" y="16403"/>
                  <a:pt x="72271" y="16403"/>
                </a:cubicBezTo>
                <a:cubicBezTo>
                  <a:pt x="75389" y="16715"/>
                  <a:pt x="75389" y="16715"/>
                  <a:pt x="75389" y="16715"/>
                </a:cubicBezTo>
                <a:cubicBezTo>
                  <a:pt x="70107" y="18565"/>
                  <a:pt x="70107" y="18565"/>
                  <a:pt x="70107" y="18565"/>
                </a:cubicBezTo>
                <a:cubicBezTo>
                  <a:pt x="70107" y="20124"/>
                  <a:pt x="70107" y="20124"/>
                  <a:pt x="70107" y="20124"/>
                </a:cubicBezTo>
                <a:cubicBezTo>
                  <a:pt x="72088" y="19501"/>
                  <a:pt x="72088" y="19501"/>
                  <a:pt x="72088" y="19501"/>
                </a:cubicBezTo>
                <a:cubicBezTo>
                  <a:pt x="75940" y="18669"/>
                  <a:pt x="75940" y="18669"/>
                  <a:pt x="75940" y="18669"/>
                </a:cubicBezTo>
                <a:cubicBezTo>
                  <a:pt x="79021" y="18877"/>
                  <a:pt x="79021" y="18877"/>
                  <a:pt x="79021" y="18877"/>
                </a:cubicBezTo>
                <a:cubicBezTo>
                  <a:pt x="82286" y="17130"/>
                  <a:pt x="82286" y="17130"/>
                  <a:pt x="82286" y="17130"/>
                </a:cubicBezTo>
                <a:cubicBezTo>
                  <a:pt x="82103" y="15176"/>
                  <a:pt x="82103" y="15176"/>
                  <a:pt x="82103" y="15176"/>
                </a:cubicBezTo>
                <a:cubicBezTo>
                  <a:pt x="84487" y="13721"/>
                  <a:pt x="84487" y="13721"/>
                  <a:pt x="84487" y="13721"/>
                </a:cubicBezTo>
                <a:cubicBezTo>
                  <a:pt x="85221" y="15280"/>
                  <a:pt x="85221" y="15280"/>
                  <a:pt x="85221" y="15280"/>
                </a:cubicBezTo>
                <a:cubicBezTo>
                  <a:pt x="84304" y="16195"/>
                  <a:pt x="84304" y="16195"/>
                  <a:pt x="84304" y="16195"/>
                </a:cubicBezTo>
                <a:cubicBezTo>
                  <a:pt x="84671" y="17027"/>
                  <a:pt x="84671" y="17027"/>
                  <a:pt x="84671" y="17027"/>
                </a:cubicBezTo>
                <a:cubicBezTo>
                  <a:pt x="85735" y="16923"/>
                  <a:pt x="85735" y="16923"/>
                  <a:pt x="85735" y="16923"/>
                </a:cubicBezTo>
                <a:cubicBezTo>
                  <a:pt x="88303" y="17442"/>
                  <a:pt x="88303" y="17442"/>
                  <a:pt x="88303" y="17442"/>
                </a:cubicBezTo>
                <a:cubicBezTo>
                  <a:pt x="89036" y="18149"/>
                  <a:pt x="89036" y="18149"/>
                  <a:pt x="89036" y="18149"/>
                </a:cubicBezTo>
                <a:cubicBezTo>
                  <a:pt x="86468" y="18877"/>
                  <a:pt x="86468" y="18877"/>
                  <a:pt x="86468" y="18877"/>
                </a:cubicBezTo>
                <a:cubicBezTo>
                  <a:pt x="84304" y="18877"/>
                  <a:pt x="84304" y="18877"/>
                  <a:pt x="84304" y="18877"/>
                </a:cubicBezTo>
                <a:cubicBezTo>
                  <a:pt x="85221" y="19916"/>
                  <a:pt x="85221" y="19916"/>
                  <a:pt x="85221" y="19916"/>
                </a:cubicBezTo>
                <a:cubicBezTo>
                  <a:pt x="76820" y="21663"/>
                  <a:pt x="76820" y="21663"/>
                  <a:pt x="76820" y="21663"/>
                </a:cubicBezTo>
                <a:cubicBezTo>
                  <a:pt x="77003" y="22494"/>
                  <a:pt x="77003" y="22494"/>
                  <a:pt x="77003" y="22494"/>
                </a:cubicBezTo>
                <a:cubicBezTo>
                  <a:pt x="78654" y="23305"/>
                  <a:pt x="78654" y="23305"/>
                  <a:pt x="78654" y="23305"/>
                </a:cubicBezTo>
                <a:cubicBezTo>
                  <a:pt x="79205" y="24968"/>
                  <a:pt x="79205" y="24968"/>
                  <a:pt x="79205" y="24968"/>
                </a:cubicBezTo>
                <a:cubicBezTo>
                  <a:pt x="82103" y="25384"/>
                  <a:pt x="82103" y="25384"/>
                  <a:pt x="82103" y="25384"/>
                </a:cubicBezTo>
                <a:cubicBezTo>
                  <a:pt x="81039" y="26091"/>
                  <a:pt x="81039" y="26091"/>
                  <a:pt x="81039" y="26091"/>
                </a:cubicBezTo>
                <a:cubicBezTo>
                  <a:pt x="78838" y="26195"/>
                  <a:pt x="78838" y="26195"/>
                  <a:pt x="78838" y="26195"/>
                </a:cubicBezTo>
                <a:cubicBezTo>
                  <a:pt x="77187" y="24553"/>
                  <a:pt x="77187" y="24553"/>
                  <a:pt x="77187" y="24553"/>
                </a:cubicBezTo>
                <a:cubicBezTo>
                  <a:pt x="72271" y="21663"/>
                  <a:pt x="72271" y="21663"/>
                  <a:pt x="72271" y="21663"/>
                </a:cubicBezTo>
                <a:cubicBezTo>
                  <a:pt x="69556" y="21351"/>
                  <a:pt x="69556" y="21351"/>
                  <a:pt x="69556" y="21351"/>
                </a:cubicBezTo>
                <a:cubicBezTo>
                  <a:pt x="69556" y="22806"/>
                  <a:pt x="69556" y="22806"/>
                  <a:pt x="69556" y="22806"/>
                </a:cubicBezTo>
                <a:cubicBezTo>
                  <a:pt x="71354" y="23929"/>
                  <a:pt x="71354" y="23929"/>
                  <a:pt x="71354" y="23929"/>
                </a:cubicBezTo>
                <a:cubicBezTo>
                  <a:pt x="70473" y="24760"/>
                  <a:pt x="70473" y="24760"/>
                  <a:pt x="70473" y="24760"/>
                </a:cubicBezTo>
                <a:cubicBezTo>
                  <a:pt x="73188" y="25904"/>
                  <a:pt x="73188" y="25904"/>
                  <a:pt x="73188" y="25904"/>
                </a:cubicBezTo>
                <a:cubicBezTo>
                  <a:pt x="76123" y="29501"/>
                  <a:pt x="76123" y="29501"/>
                  <a:pt x="76123" y="29501"/>
                </a:cubicBezTo>
                <a:cubicBezTo>
                  <a:pt x="78471" y="29501"/>
                  <a:pt x="78471" y="29501"/>
                  <a:pt x="78471" y="29501"/>
                </a:cubicBezTo>
                <a:cubicBezTo>
                  <a:pt x="79755" y="30644"/>
                  <a:pt x="79755" y="30644"/>
                  <a:pt x="79755" y="30644"/>
                </a:cubicBezTo>
                <a:cubicBezTo>
                  <a:pt x="77187" y="31767"/>
                  <a:pt x="77187" y="31767"/>
                  <a:pt x="77187" y="31767"/>
                </a:cubicBezTo>
                <a:cubicBezTo>
                  <a:pt x="74839" y="30748"/>
                  <a:pt x="74839" y="30748"/>
                  <a:pt x="74839" y="30748"/>
                </a:cubicBezTo>
                <a:cubicBezTo>
                  <a:pt x="70473" y="30956"/>
                  <a:pt x="70473" y="30956"/>
                  <a:pt x="70473" y="30956"/>
                </a:cubicBezTo>
                <a:cubicBezTo>
                  <a:pt x="69740" y="32806"/>
                  <a:pt x="69740" y="32806"/>
                  <a:pt x="69740" y="32806"/>
                </a:cubicBezTo>
                <a:cubicBezTo>
                  <a:pt x="73738" y="33430"/>
                  <a:pt x="73738" y="33430"/>
                  <a:pt x="73738" y="33430"/>
                </a:cubicBezTo>
                <a:cubicBezTo>
                  <a:pt x="72638" y="36112"/>
                  <a:pt x="72638" y="36112"/>
                  <a:pt x="72638" y="36112"/>
                </a:cubicBezTo>
                <a:cubicBezTo>
                  <a:pt x="74839" y="37027"/>
                  <a:pt x="74839" y="37027"/>
                  <a:pt x="74839" y="37027"/>
                </a:cubicBezTo>
                <a:cubicBezTo>
                  <a:pt x="78654" y="35592"/>
                  <a:pt x="78654" y="35592"/>
                  <a:pt x="78654" y="35592"/>
                </a:cubicBezTo>
                <a:cubicBezTo>
                  <a:pt x="76820" y="37754"/>
                  <a:pt x="76820" y="37754"/>
                  <a:pt x="76820" y="37754"/>
                </a:cubicBezTo>
                <a:cubicBezTo>
                  <a:pt x="74105" y="38378"/>
                  <a:pt x="74105" y="38378"/>
                  <a:pt x="74105" y="38378"/>
                </a:cubicBezTo>
                <a:cubicBezTo>
                  <a:pt x="69006" y="35488"/>
                  <a:pt x="69006" y="35488"/>
                  <a:pt x="69006" y="35488"/>
                </a:cubicBezTo>
                <a:cubicBezTo>
                  <a:pt x="66988" y="36424"/>
                  <a:pt x="66988" y="36424"/>
                  <a:pt x="66988" y="36424"/>
                </a:cubicBezTo>
                <a:cubicBezTo>
                  <a:pt x="69923" y="38482"/>
                  <a:pt x="69923" y="38482"/>
                  <a:pt x="69923" y="38482"/>
                </a:cubicBezTo>
                <a:cubicBezTo>
                  <a:pt x="69373" y="39625"/>
                  <a:pt x="69373" y="39625"/>
                  <a:pt x="69373" y="39625"/>
                </a:cubicBezTo>
                <a:cubicBezTo>
                  <a:pt x="67905" y="39313"/>
                  <a:pt x="67905" y="39313"/>
                  <a:pt x="67905" y="39313"/>
                </a:cubicBezTo>
                <a:cubicBezTo>
                  <a:pt x="63723" y="40436"/>
                  <a:pt x="63723" y="40436"/>
                  <a:pt x="63723" y="40436"/>
                </a:cubicBezTo>
                <a:cubicBezTo>
                  <a:pt x="65741" y="42203"/>
                  <a:pt x="65741" y="42203"/>
                  <a:pt x="65741" y="42203"/>
                </a:cubicBezTo>
                <a:close/>
                <a:moveTo>
                  <a:pt x="50626" y="35592"/>
                </a:moveTo>
                <a:lnTo>
                  <a:pt x="50626" y="35592"/>
                </a:lnTo>
                <a:cubicBezTo>
                  <a:pt x="51543" y="34760"/>
                  <a:pt x="51543" y="34760"/>
                  <a:pt x="51543" y="34760"/>
                </a:cubicBezTo>
                <a:cubicBezTo>
                  <a:pt x="54258" y="34760"/>
                  <a:pt x="54258" y="34760"/>
                  <a:pt x="54258" y="34760"/>
                </a:cubicBezTo>
                <a:cubicBezTo>
                  <a:pt x="54258" y="32702"/>
                  <a:pt x="54258" y="32702"/>
                  <a:pt x="54258" y="32702"/>
                </a:cubicBezTo>
                <a:cubicBezTo>
                  <a:pt x="54808" y="32286"/>
                  <a:pt x="54808" y="32286"/>
                  <a:pt x="54808" y="32286"/>
                </a:cubicBezTo>
                <a:cubicBezTo>
                  <a:pt x="53524" y="31164"/>
                  <a:pt x="53524" y="31164"/>
                  <a:pt x="53524" y="31164"/>
                </a:cubicBezTo>
                <a:cubicBezTo>
                  <a:pt x="51910" y="31164"/>
                  <a:pt x="51910" y="31164"/>
                  <a:pt x="51910" y="31164"/>
                </a:cubicBezTo>
                <a:cubicBezTo>
                  <a:pt x="52094" y="30540"/>
                  <a:pt x="52094" y="30540"/>
                  <a:pt x="52094" y="30540"/>
                </a:cubicBezTo>
                <a:cubicBezTo>
                  <a:pt x="48242" y="29293"/>
                  <a:pt x="48242" y="29293"/>
                  <a:pt x="48242" y="29293"/>
                </a:cubicBezTo>
                <a:cubicBezTo>
                  <a:pt x="48425" y="30956"/>
                  <a:pt x="48425" y="30956"/>
                  <a:pt x="48425" y="30956"/>
                </a:cubicBezTo>
                <a:cubicBezTo>
                  <a:pt x="47875" y="31268"/>
                  <a:pt x="47875" y="31268"/>
                  <a:pt x="47875" y="31268"/>
                </a:cubicBezTo>
                <a:cubicBezTo>
                  <a:pt x="49159" y="32910"/>
                  <a:pt x="49159" y="32910"/>
                  <a:pt x="49159" y="32910"/>
                </a:cubicBezTo>
                <a:cubicBezTo>
                  <a:pt x="50810" y="33326"/>
                  <a:pt x="50810" y="33326"/>
                  <a:pt x="50810" y="33326"/>
                </a:cubicBezTo>
                <a:cubicBezTo>
                  <a:pt x="48975" y="33742"/>
                  <a:pt x="48975" y="33742"/>
                  <a:pt x="48975" y="33742"/>
                </a:cubicBezTo>
                <a:cubicBezTo>
                  <a:pt x="50259" y="34864"/>
                  <a:pt x="50259" y="34864"/>
                  <a:pt x="50259" y="34864"/>
                </a:cubicBezTo>
                <a:cubicBezTo>
                  <a:pt x="50626" y="35592"/>
                  <a:pt x="50626" y="35592"/>
                  <a:pt x="50626" y="35592"/>
                </a:cubicBezTo>
                <a:close/>
                <a:moveTo>
                  <a:pt x="51910" y="36112"/>
                </a:moveTo>
                <a:lnTo>
                  <a:pt x="51910" y="36112"/>
                </a:lnTo>
                <a:cubicBezTo>
                  <a:pt x="53158" y="35384"/>
                  <a:pt x="53158" y="35384"/>
                  <a:pt x="53158" y="35384"/>
                </a:cubicBezTo>
                <a:cubicBezTo>
                  <a:pt x="53708" y="35592"/>
                  <a:pt x="53708" y="35592"/>
                  <a:pt x="53708" y="35592"/>
                </a:cubicBezTo>
                <a:cubicBezTo>
                  <a:pt x="56789" y="35696"/>
                  <a:pt x="56789" y="35696"/>
                  <a:pt x="56789" y="35696"/>
                </a:cubicBezTo>
                <a:cubicBezTo>
                  <a:pt x="57890" y="36216"/>
                  <a:pt x="57890" y="36216"/>
                  <a:pt x="57890" y="36216"/>
                </a:cubicBezTo>
                <a:cubicBezTo>
                  <a:pt x="57156" y="36632"/>
                  <a:pt x="57156" y="36632"/>
                  <a:pt x="57156" y="36632"/>
                </a:cubicBezTo>
                <a:cubicBezTo>
                  <a:pt x="57156" y="37442"/>
                  <a:pt x="57156" y="37442"/>
                  <a:pt x="57156" y="37442"/>
                </a:cubicBezTo>
                <a:cubicBezTo>
                  <a:pt x="52607" y="36923"/>
                  <a:pt x="52607" y="36923"/>
                  <a:pt x="52607" y="36923"/>
                </a:cubicBezTo>
                <a:cubicBezTo>
                  <a:pt x="51910" y="36112"/>
                  <a:pt x="51910" y="36112"/>
                  <a:pt x="51910" y="36112"/>
                </a:cubicBezTo>
                <a:close/>
                <a:moveTo>
                  <a:pt x="15664" y="40124"/>
                </a:moveTo>
                <a:lnTo>
                  <a:pt x="15664" y="40124"/>
                </a:lnTo>
                <a:cubicBezTo>
                  <a:pt x="16215" y="40540"/>
                  <a:pt x="16215" y="40540"/>
                  <a:pt x="16215" y="40540"/>
                </a:cubicBezTo>
                <a:cubicBezTo>
                  <a:pt x="18049" y="40540"/>
                  <a:pt x="18049" y="40540"/>
                  <a:pt x="18049" y="40540"/>
                </a:cubicBezTo>
                <a:cubicBezTo>
                  <a:pt x="18232" y="40228"/>
                  <a:pt x="18232" y="40228"/>
                  <a:pt x="18232" y="40228"/>
                </a:cubicBezTo>
                <a:cubicBezTo>
                  <a:pt x="17315" y="39708"/>
                  <a:pt x="17315" y="39708"/>
                  <a:pt x="17315" y="39708"/>
                </a:cubicBezTo>
                <a:cubicBezTo>
                  <a:pt x="15664" y="40124"/>
                  <a:pt x="15664" y="40124"/>
                  <a:pt x="15664" y="40124"/>
                </a:cubicBezTo>
                <a:close/>
                <a:moveTo>
                  <a:pt x="4732" y="44781"/>
                </a:moveTo>
                <a:lnTo>
                  <a:pt x="4732" y="44781"/>
                </a:lnTo>
                <a:cubicBezTo>
                  <a:pt x="3668" y="43118"/>
                  <a:pt x="3668" y="43118"/>
                  <a:pt x="3668" y="43118"/>
                </a:cubicBezTo>
                <a:cubicBezTo>
                  <a:pt x="2751" y="44158"/>
                  <a:pt x="2751" y="44158"/>
                  <a:pt x="2751" y="44158"/>
                </a:cubicBezTo>
                <a:cubicBezTo>
                  <a:pt x="366" y="43846"/>
                  <a:pt x="366" y="43846"/>
                  <a:pt x="366" y="43846"/>
                </a:cubicBezTo>
                <a:cubicBezTo>
                  <a:pt x="733" y="43222"/>
                  <a:pt x="733" y="43222"/>
                  <a:pt x="733" y="43222"/>
                </a:cubicBezTo>
                <a:cubicBezTo>
                  <a:pt x="0" y="43014"/>
                  <a:pt x="0" y="43014"/>
                  <a:pt x="0" y="43014"/>
                </a:cubicBezTo>
                <a:cubicBezTo>
                  <a:pt x="1650" y="41787"/>
                  <a:pt x="1650" y="41787"/>
                  <a:pt x="1650" y="41787"/>
                </a:cubicBezTo>
                <a:cubicBezTo>
                  <a:pt x="2751" y="41787"/>
                  <a:pt x="2751" y="41787"/>
                  <a:pt x="2751" y="41787"/>
                </a:cubicBezTo>
                <a:cubicBezTo>
                  <a:pt x="7483" y="37650"/>
                  <a:pt x="7483" y="37650"/>
                  <a:pt x="7483" y="37650"/>
                </a:cubicBezTo>
                <a:cubicBezTo>
                  <a:pt x="9648" y="37442"/>
                  <a:pt x="9648" y="37442"/>
                  <a:pt x="9648" y="37442"/>
                </a:cubicBezTo>
                <a:cubicBezTo>
                  <a:pt x="10565" y="37754"/>
                  <a:pt x="10565" y="37754"/>
                  <a:pt x="10565" y="37754"/>
                </a:cubicBezTo>
                <a:cubicBezTo>
                  <a:pt x="11849" y="37442"/>
                  <a:pt x="11849" y="37442"/>
                  <a:pt x="11849" y="37442"/>
                </a:cubicBezTo>
                <a:cubicBezTo>
                  <a:pt x="10749" y="37027"/>
                  <a:pt x="10749" y="37027"/>
                  <a:pt x="10749" y="37027"/>
                </a:cubicBezTo>
                <a:cubicBezTo>
                  <a:pt x="12033" y="36735"/>
                  <a:pt x="12033" y="36735"/>
                  <a:pt x="12033" y="36735"/>
                </a:cubicBezTo>
                <a:cubicBezTo>
                  <a:pt x="14380" y="37754"/>
                  <a:pt x="14380" y="37754"/>
                  <a:pt x="14380" y="37754"/>
                </a:cubicBezTo>
                <a:cubicBezTo>
                  <a:pt x="12399" y="38482"/>
                  <a:pt x="12399" y="38482"/>
                  <a:pt x="12399" y="38482"/>
                </a:cubicBezTo>
                <a:cubicBezTo>
                  <a:pt x="13683" y="39812"/>
                  <a:pt x="13683" y="39812"/>
                  <a:pt x="13683" y="39812"/>
                </a:cubicBezTo>
                <a:cubicBezTo>
                  <a:pt x="12583" y="39812"/>
                  <a:pt x="12583" y="39812"/>
                  <a:pt x="12583" y="39812"/>
                </a:cubicBezTo>
                <a:cubicBezTo>
                  <a:pt x="12950" y="40852"/>
                  <a:pt x="12950" y="40852"/>
                  <a:pt x="12950" y="40852"/>
                </a:cubicBezTo>
                <a:cubicBezTo>
                  <a:pt x="11115" y="41476"/>
                  <a:pt x="11115" y="41476"/>
                  <a:pt x="11115" y="41476"/>
                </a:cubicBezTo>
                <a:cubicBezTo>
                  <a:pt x="10565" y="42702"/>
                  <a:pt x="10565" y="42702"/>
                  <a:pt x="10565" y="42702"/>
                </a:cubicBezTo>
                <a:cubicBezTo>
                  <a:pt x="8951" y="41891"/>
                  <a:pt x="8951" y="41891"/>
                  <a:pt x="8951" y="41891"/>
                </a:cubicBezTo>
                <a:cubicBezTo>
                  <a:pt x="9831" y="40228"/>
                  <a:pt x="9831" y="40228"/>
                  <a:pt x="9831" y="40228"/>
                </a:cubicBezTo>
                <a:cubicBezTo>
                  <a:pt x="8584" y="40540"/>
                  <a:pt x="8584" y="40540"/>
                  <a:pt x="8584" y="40540"/>
                </a:cubicBezTo>
                <a:cubicBezTo>
                  <a:pt x="8217" y="41683"/>
                  <a:pt x="8217" y="41683"/>
                  <a:pt x="8217" y="41683"/>
                </a:cubicBezTo>
                <a:cubicBezTo>
                  <a:pt x="7667" y="41476"/>
                  <a:pt x="7667" y="41476"/>
                  <a:pt x="7667" y="41476"/>
                </a:cubicBezTo>
                <a:cubicBezTo>
                  <a:pt x="8401" y="42494"/>
                  <a:pt x="8401" y="42494"/>
                  <a:pt x="8401" y="42494"/>
                </a:cubicBezTo>
                <a:cubicBezTo>
                  <a:pt x="7117" y="43430"/>
                  <a:pt x="7117" y="43430"/>
                  <a:pt x="7117" y="43430"/>
                </a:cubicBezTo>
                <a:cubicBezTo>
                  <a:pt x="6566" y="42494"/>
                  <a:pt x="6566" y="42494"/>
                  <a:pt x="6566" y="42494"/>
                </a:cubicBezTo>
                <a:cubicBezTo>
                  <a:pt x="6016" y="42702"/>
                  <a:pt x="6016" y="42702"/>
                  <a:pt x="6016" y="42702"/>
                </a:cubicBezTo>
                <a:cubicBezTo>
                  <a:pt x="5833" y="44261"/>
                  <a:pt x="5833" y="44261"/>
                  <a:pt x="5833" y="44261"/>
                </a:cubicBezTo>
                <a:cubicBezTo>
                  <a:pt x="4732" y="44781"/>
                  <a:pt x="4732" y="44781"/>
                  <a:pt x="4732" y="44781"/>
                </a:cubicBezTo>
                <a:close/>
                <a:moveTo>
                  <a:pt x="8401" y="46320"/>
                </a:moveTo>
                <a:lnTo>
                  <a:pt x="8401" y="46320"/>
                </a:lnTo>
                <a:cubicBezTo>
                  <a:pt x="9134" y="45904"/>
                  <a:pt x="9134" y="45904"/>
                  <a:pt x="9134" y="45904"/>
                </a:cubicBezTo>
                <a:cubicBezTo>
                  <a:pt x="10565" y="43430"/>
                  <a:pt x="10565" y="43430"/>
                  <a:pt x="10565" y="43430"/>
                </a:cubicBezTo>
                <a:cubicBezTo>
                  <a:pt x="8584" y="44158"/>
                  <a:pt x="8584" y="44158"/>
                  <a:pt x="8584" y="44158"/>
                </a:cubicBezTo>
                <a:cubicBezTo>
                  <a:pt x="6933" y="45488"/>
                  <a:pt x="6933" y="45488"/>
                  <a:pt x="6933" y="45488"/>
                </a:cubicBezTo>
                <a:cubicBezTo>
                  <a:pt x="8401" y="46320"/>
                  <a:pt x="8401" y="46320"/>
                  <a:pt x="8401" y="46320"/>
                </a:cubicBezTo>
                <a:close/>
                <a:moveTo>
                  <a:pt x="32613" y="48170"/>
                </a:moveTo>
                <a:lnTo>
                  <a:pt x="32613" y="48170"/>
                </a:lnTo>
                <a:cubicBezTo>
                  <a:pt x="31329" y="48794"/>
                  <a:pt x="31329" y="48794"/>
                  <a:pt x="31329" y="48794"/>
                </a:cubicBezTo>
                <a:cubicBezTo>
                  <a:pt x="29678" y="47962"/>
                  <a:pt x="29678" y="47962"/>
                  <a:pt x="29678" y="47962"/>
                </a:cubicBezTo>
                <a:cubicBezTo>
                  <a:pt x="28394" y="48690"/>
                  <a:pt x="28394" y="48690"/>
                  <a:pt x="28394" y="48690"/>
                </a:cubicBezTo>
                <a:cubicBezTo>
                  <a:pt x="27881" y="47962"/>
                  <a:pt x="27881" y="47962"/>
                  <a:pt x="27881" y="47962"/>
                </a:cubicBezTo>
                <a:cubicBezTo>
                  <a:pt x="26964" y="48378"/>
                  <a:pt x="26964" y="48378"/>
                  <a:pt x="26964" y="48378"/>
                </a:cubicBezTo>
                <a:cubicBezTo>
                  <a:pt x="26964" y="48378"/>
                  <a:pt x="24029" y="49106"/>
                  <a:pt x="23662" y="49106"/>
                </a:cubicBezTo>
                <a:cubicBezTo>
                  <a:pt x="23515" y="49106"/>
                  <a:pt x="23845" y="49625"/>
                  <a:pt x="23845" y="49625"/>
                </a:cubicBezTo>
                <a:cubicBezTo>
                  <a:pt x="20397" y="50748"/>
                  <a:pt x="20397" y="50748"/>
                  <a:pt x="20397" y="50748"/>
                </a:cubicBezTo>
                <a:cubicBezTo>
                  <a:pt x="17866" y="50436"/>
                  <a:pt x="17866" y="50436"/>
                  <a:pt x="17866" y="50436"/>
                </a:cubicBezTo>
                <a:cubicBezTo>
                  <a:pt x="16582" y="49625"/>
                  <a:pt x="16582" y="49625"/>
                  <a:pt x="16582" y="49625"/>
                </a:cubicBezTo>
                <a:cubicBezTo>
                  <a:pt x="18599" y="48482"/>
                  <a:pt x="18599" y="48482"/>
                  <a:pt x="18599" y="48482"/>
                </a:cubicBezTo>
                <a:cubicBezTo>
                  <a:pt x="20947" y="48274"/>
                  <a:pt x="20947" y="48274"/>
                  <a:pt x="20947" y="48274"/>
                </a:cubicBezTo>
                <a:cubicBezTo>
                  <a:pt x="21498" y="48586"/>
                  <a:pt x="21498" y="48586"/>
                  <a:pt x="21498" y="48586"/>
                </a:cubicBezTo>
                <a:cubicBezTo>
                  <a:pt x="23295" y="47151"/>
                  <a:pt x="23295" y="47151"/>
                  <a:pt x="23295" y="47151"/>
                </a:cubicBezTo>
                <a:cubicBezTo>
                  <a:pt x="20764" y="47775"/>
                  <a:pt x="20764" y="47775"/>
                  <a:pt x="20764" y="47775"/>
                </a:cubicBezTo>
                <a:cubicBezTo>
                  <a:pt x="19663" y="47359"/>
                  <a:pt x="19663" y="47359"/>
                  <a:pt x="19663" y="47359"/>
                </a:cubicBezTo>
                <a:cubicBezTo>
                  <a:pt x="19480" y="48066"/>
                  <a:pt x="19480" y="48066"/>
                  <a:pt x="19480" y="48066"/>
                </a:cubicBezTo>
                <a:cubicBezTo>
                  <a:pt x="17132" y="48170"/>
                  <a:pt x="17132" y="48170"/>
                  <a:pt x="17132" y="48170"/>
                </a:cubicBezTo>
                <a:cubicBezTo>
                  <a:pt x="18599" y="46424"/>
                  <a:pt x="18599" y="46424"/>
                  <a:pt x="18599" y="46424"/>
                </a:cubicBezTo>
                <a:cubicBezTo>
                  <a:pt x="17315" y="46424"/>
                  <a:pt x="17315" y="46424"/>
                  <a:pt x="17315" y="46424"/>
                </a:cubicBezTo>
                <a:cubicBezTo>
                  <a:pt x="16765" y="47151"/>
                  <a:pt x="16765" y="47151"/>
                  <a:pt x="16765" y="47151"/>
                </a:cubicBezTo>
                <a:cubicBezTo>
                  <a:pt x="16215" y="47047"/>
                  <a:pt x="16215" y="47047"/>
                  <a:pt x="16215" y="47047"/>
                </a:cubicBezTo>
                <a:cubicBezTo>
                  <a:pt x="16398" y="47775"/>
                  <a:pt x="16398" y="47775"/>
                  <a:pt x="16398" y="47775"/>
                </a:cubicBezTo>
                <a:cubicBezTo>
                  <a:pt x="15298" y="48378"/>
                  <a:pt x="15298" y="48378"/>
                  <a:pt x="15298" y="48378"/>
                </a:cubicBezTo>
                <a:cubicBezTo>
                  <a:pt x="14747" y="47650"/>
                  <a:pt x="14747" y="47650"/>
                  <a:pt x="14747" y="47650"/>
                </a:cubicBezTo>
                <a:cubicBezTo>
                  <a:pt x="14050" y="48482"/>
                  <a:pt x="14050" y="48482"/>
                  <a:pt x="14050" y="48482"/>
                </a:cubicBezTo>
                <a:cubicBezTo>
                  <a:pt x="12766" y="47650"/>
                  <a:pt x="12766" y="47650"/>
                  <a:pt x="12766" y="47650"/>
                </a:cubicBezTo>
                <a:cubicBezTo>
                  <a:pt x="12399" y="47962"/>
                  <a:pt x="12399" y="47962"/>
                  <a:pt x="12399" y="47962"/>
                </a:cubicBezTo>
                <a:cubicBezTo>
                  <a:pt x="9831" y="47255"/>
                  <a:pt x="9831" y="47255"/>
                  <a:pt x="9831" y="47255"/>
                </a:cubicBezTo>
                <a:cubicBezTo>
                  <a:pt x="10932" y="46112"/>
                  <a:pt x="10932" y="46112"/>
                  <a:pt x="10932" y="46112"/>
                </a:cubicBezTo>
                <a:cubicBezTo>
                  <a:pt x="13133" y="46320"/>
                  <a:pt x="13133" y="46320"/>
                  <a:pt x="13133" y="46320"/>
                </a:cubicBezTo>
                <a:cubicBezTo>
                  <a:pt x="15114" y="45280"/>
                  <a:pt x="15114" y="45280"/>
                  <a:pt x="15114" y="45280"/>
                </a:cubicBezTo>
                <a:cubicBezTo>
                  <a:pt x="12766" y="45904"/>
                  <a:pt x="12766" y="45904"/>
                  <a:pt x="12766" y="45904"/>
                </a:cubicBezTo>
                <a:cubicBezTo>
                  <a:pt x="10932" y="45904"/>
                  <a:pt x="10932" y="45904"/>
                  <a:pt x="10932" y="45904"/>
                </a:cubicBezTo>
                <a:cubicBezTo>
                  <a:pt x="11115" y="45072"/>
                  <a:pt x="11115" y="45072"/>
                  <a:pt x="11115" y="45072"/>
                </a:cubicBezTo>
                <a:cubicBezTo>
                  <a:pt x="15298" y="44573"/>
                  <a:pt x="15298" y="44573"/>
                  <a:pt x="15298" y="44573"/>
                </a:cubicBezTo>
                <a:cubicBezTo>
                  <a:pt x="11666" y="44469"/>
                  <a:pt x="11666" y="44469"/>
                  <a:pt x="11666" y="44469"/>
                </a:cubicBezTo>
                <a:cubicBezTo>
                  <a:pt x="12399" y="43118"/>
                  <a:pt x="12399" y="43118"/>
                  <a:pt x="12399" y="43118"/>
                </a:cubicBezTo>
                <a:cubicBezTo>
                  <a:pt x="15664" y="43118"/>
                  <a:pt x="15664" y="43118"/>
                  <a:pt x="15664" y="43118"/>
                </a:cubicBezTo>
                <a:cubicBezTo>
                  <a:pt x="13317" y="42598"/>
                  <a:pt x="13317" y="42598"/>
                  <a:pt x="13317" y="42598"/>
                </a:cubicBezTo>
                <a:cubicBezTo>
                  <a:pt x="13830" y="41891"/>
                  <a:pt x="13830" y="41891"/>
                  <a:pt x="13830" y="41891"/>
                </a:cubicBezTo>
                <a:cubicBezTo>
                  <a:pt x="16765" y="41683"/>
                  <a:pt x="16765" y="41683"/>
                  <a:pt x="16765" y="41683"/>
                </a:cubicBezTo>
                <a:cubicBezTo>
                  <a:pt x="16765" y="42910"/>
                  <a:pt x="16765" y="42910"/>
                  <a:pt x="16765" y="42910"/>
                </a:cubicBezTo>
                <a:cubicBezTo>
                  <a:pt x="19296" y="42494"/>
                  <a:pt x="19296" y="42494"/>
                  <a:pt x="19296" y="42494"/>
                </a:cubicBezTo>
                <a:cubicBezTo>
                  <a:pt x="21498" y="44158"/>
                  <a:pt x="21498" y="44158"/>
                  <a:pt x="21498" y="44158"/>
                </a:cubicBezTo>
                <a:cubicBezTo>
                  <a:pt x="20764" y="44781"/>
                  <a:pt x="20764" y="44781"/>
                  <a:pt x="20764" y="44781"/>
                </a:cubicBezTo>
                <a:cubicBezTo>
                  <a:pt x="21864" y="44677"/>
                  <a:pt x="21864" y="44677"/>
                  <a:pt x="21864" y="44677"/>
                </a:cubicBezTo>
                <a:cubicBezTo>
                  <a:pt x="22965" y="46008"/>
                  <a:pt x="22965" y="46008"/>
                  <a:pt x="22965" y="46008"/>
                </a:cubicBezTo>
                <a:cubicBezTo>
                  <a:pt x="26964" y="46008"/>
                  <a:pt x="26964" y="46008"/>
                  <a:pt x="26964" y="46008"/>
                </a:cubicBezTo>
                <a:cubicBezTo>
                  <a:pt x="27514" y="45384"/>
                  <a:pt x="27514" y="45384"/>
                  <a:pt x="27514" y="45384"/>
                </a:cubicBezTo>
                <a:cubicBezTo>
                  <a:pt x="25313" y="44365"/>
                  <a:pt x="25313" y="44365"/>
                  <a:pt x="25313" y="44365"/>
                </a:cubicBezTo>
                <a:cubicBezTo>
                  <a:pt x="26780" y="43742"/>
                  <a:pt x="26780" y="43742"/>
                  <a:pt x="26780" y="43742"/>
                </a:cubicBezTo>
                <a:cubicBezTo>
                  <a:pt x="24029" y="41995"/>
                  <a:pt x="24029" y="41995"/>
                  <a:pt x="24029" y="41995"/>
                </a:cubicBezTo>
                <a:cubicBezTo>
                  <a:pt x="25863" y="41580"/>
                  <a:pt x="25863" y="41580"/>
                  <a:pt x="25863" y="41580"/>
                </a:cubicBezTo>
                <a:cubicBezTo>
                  <a:pt x="26413" y="40124"/>
                  <a:pt x="26413" y="40124"/>
                  <a:pt x="26413" y="40124"/>
                </a:cubicBezTo>
                <a:cubicBezTo>
                  <a:pt x="27514" y="40020"/>
                  <a:pt x="27514" y="40020"/>
                  <a:pt x="27514" y="40020"/>
                </a:cubicBezTo>
                <a:cubicBezTo>
                  <a:pt x="28211" y="40540"/>
                  <a:pt x="28211" y="40540"/>
                  <a:pt x="28211" y="40540"/>
                </a:cubicBezTo>
                <a:cubicBezTo>
                  <a:pt x="27514" y="41060"/>
                  <a:pt x="27514" y="41060"/>
                  <a:pt x="27514" y="41060"/>
                </a:cubicBezTo>
                <a:cubicBezTo>
                  <a:pt x="28761" y="42411"/>
                  <a:pt x="28761" y="42411"/>
                  <a:pt x="28761" y="42411"/>
                </a:cubicBezTo>
                <a:cubicBezTo>
                  <a:pt x="28211" y="43638"/>
                  <a:pt x="28211" y="43638"/>
                  <a:pt x="28211" y="43638"/>
                </a:cubicBezTo>
                <a:cubicBezTo>
                  <a:pt x="30045" y="43742"/>
                  <a:pt x="30045" y="43742"/>
                  <a:pt x="30045" y="43742"/>
                </a:cubicBezTo>
                <a:cubicBezTo>
                  <a:pt x="29128" y="44781"/>
                  <a:pt x="29128" y="44781"/>
                  <a:pt x="29128" y="44781"/>
                </a:cubicBezTo>
                <a:cubicBezTo>
                  <a:pt x="30596" y="44261"/>
                  <a:pt x="30596" y="44261"/>
                  <a:pt x="30596" y="44261"/>
                </a:cubicBezTo>
                <a:cubicBezTo>
                  <a:pt x="31146" y="45280"/>
                  <a:pt x="31146" y="45280"/>
                  <a:pt x="31146" y="45280"/>
                </a:cubicBezTo>
                <a:cubicBezTo>
                  <a:pt x="31329" y="44054"/>
                  <a:pt x="31329" y="44054"/>
                  <a:pt x="31329" y="44054"/>
                </a:cubicBezTo>
                <a:cubicBezTo>
                  <a:pt x="32980" y="44054"/>
                  <a:pt x="32980" y="44054"/>
                  <a:pt x="32980" y="44054"/>
                </a:cubicBezTo>
                <a:cubicBezTo>
                  <a:pt x="34044" y="45904"/>
                  <a:pt x="34044" y="45904"/>
                  <a:pt x="34044" y="45904"/>
                </a:cubicBezTo>
                <a:cubicBezTo>
                  <a:pt x="33494" y="46112"/>
                  <a:pt x="33494" y="46112"/>
                  <a:pt x="33494" y="46112"/>
                </a:cubicBezTo>
                <a:cubicBezTo>
                  <a:pt x="32613" y="48170"/>
                  <a:pt x="32613" y="48170"/>
                  <a:pt x="32613" y="48170"/>
                </a:cubicBezTo>
                <a:close/>
                <a:moveTo>
                  <a:pt x="44610" y="35280"/>
                </a:moveTo>
                <a:lnTo>
                  <a:pt x="44610" y="35280"/>
                </a:lnTo>
                <a:cubicBezTo>
                  <a:pt x="43142" y="34656"/>
                  <a:pt x="43142" y="34656"/>
                  <a:pt x="43142" y="34656"/>
                </a:cubicBezTo>
                <a:cubicBezTo>
                  <a:pt x="42445" y="33014"/>
                  <a:pt x="42445" y="33014"/>
                  <a:pt x="42445" y="33014"/>
                </a:cubicBezTo>
                <a:cubicBezTo>
                  <a:pt x="41712" y="33014"/>
                  <a:pt x="41712" y="33014"/>
                  <a:pt x="41712" y="33014"/>
                </a:cubicBezTo>
                <a:cubicBezTo>
                  <a:pt x="41161" y="32598"/>
                  <a:pt x="41161" y="32598"/>
                  <a:pt x="41161" y="32598"/>
                </a:cubicBezTo>
                <a:cubicBezTo>
                  <a:pt x="39327" y="32702"/>
                  <a:pt x="39327" y="32702"/>
                  <a:pt x="39327" y="32702"/>
                </a:cubicBezTo>
                <a:cubicBezTo>
                  <a:pt x="38960" y="32079"/>
                  <a:pt x="38960" y="32079"/>
                  <a:pt x="38960" y="32079"/>
                </a:cubicBezTo>
                <a:cubicBezTo>
                  <a:pt x="36796" y="33014"/>
                  <a:pt x="36796" y="33014"/>
                  <a:pt x="36796" y="33014"/>
                </a:cubicBezTo>
                <a:cubicBezTo>
                  <a:pt x="34778" y="31975"/>
                  <a:pt x="34778" y="31975"/>
                  <a:pt x="34778" y="31975"/>
                </a:cubicBezTo>
                <a:cubicBezTo>
                  <a:pt x="35145" y="31060"/>
                  <a:pt x="35145" y="31060"/>
                  <a:pt x="35145" y="31060"/>
                </a:cubicBezTo>
                <a:cubicBezTo>
                  <a:pt x="35695" y="31060"/>
                  <a:pt x="35695" y="31060"/>
                  <a:pt x="35695" y="31060"/>
                </a:cubicBezTo>
                <a:cubicBezTo>
                  <a:pt x="37676" y="31559"/>
                  <a:pt x="37676" y="31559"/>
                  <a:pt x="37676" y="31559"/>
                </a:cubicBezTo>
                <a:cubicBezTo>
                  <a:pt x="38226" y="31060"/>
                  <a:pt x="38226" y="31060"/>
                  <a:pt x="38226" y="31060"/>
                </a:cubicBezTo>
                <a:cubicBezTo>
                  <a:pt x="36796" y="30748"/>
                  <a:pt x="36796" y="30748"/>
                  <a:pt x="36796" y="30748"/>
                </a:cubicBezTo>
                <a:cubicBezTo>
                  <a:pt x="38080" y="30020"/>
                  <a:pt x="38080" y="30020"/>
                  <a:pt x="38080" y="30020"/>
                </a:cubicBezTo>
                <a:cubicBezTo>
                  <a:pt x="36245" y="29812"/>
                  <a:pt x="36245" y="29812"/>
                  <a:pt x="36245" y="29812"/>
                </a:cubicBezTo>
                <a:cubicBezTo>
                  <a:pt x="36796" y="29189"/>
                  <a:pt x="36796" y="29189"/>
                  <a:pt x="36796" y="29189"/>
                </a:cubicBezTo>
                <a:cubicBezTo>
                  <a:pt x="36429" y="28794"/>
                  <a:pt x="36429" y="28794"/>
                  <a:pt x="36429" y="28794"/>
                </a:cubicBezTo>
                <a:cubicBezTo>
                  <a:pt x="34778" y="29812"/>
                  <a:pt x="34778" y="29812"/>
                  <a:pt x="34778" y="29812"/>
                </a:cubicBezTo>
                <a:cubicBezTo>
                  <a:pt x="35328" y="28586"/>
                  <a:pt x="35328" y="28586"/>
                  <a:pt x="35328" y="28586"/>
                </a:cubicBezTo>
                <a:cubicBezTo>
                  <a:pt x="33861" y="28669"/>
                  <a:pt x="33861" y="28669"/>
                  <a:pt x="33861" y="28669"/>
                </a:cubicBezTo>
                <a:cubicBezTo>
                  <a:pt x="33494" y="27650"/>
                  <a:pt x="33494" y="27650"/>
                  <a:pt x="33494" y="27650"/>
                </a:cubicBezTo>
                <a:cubicBezTo>
                  <a:pt x="34044" y="26923"/>
                  <a:pt x="34044" y="26923"/>
                  <a:pt x="34044" y="26923"/>
                </a:cubicBezTo>
                <a:cubicBezTo>
                  <a:pt x="36612" y="26507"/>
                  <a:pt x="36612" y="26507"/>
                  <a:pt x="36612" y="26507"/>
                </a:cubicBezTo>
                <a:cubicBezTo>
                  <a:pt x="36979" y="27130"/>
                  <a:pt x="36979" y="27130"/>
                  <a:pt x="36979" y="27130"/>
                </a:cubicBezTo>
                <a:cubicBezTo>
                  <a:pt x="38226" y="27027"/>
                  <a:pt x="38226" y="27027"/>
                  <a:pt x="38226" y="27027"/>
                </a:cubicBezTo>
                <a:cubicBezTo>
                  <a:pt x="38080" y="28669"/>
                  <a:pt x="38080" y="28669"/>
                  <a:pt x="38080" y="28669"/>
                </a:cubicBezTo>
                <a:cubicBezTo>
                  <a:pt x="38777" y="28981"/>
                  <a:pt x="38777" y="28981"/>
                  <a:pt x="38777" y="28981"/>
                </a:cubicBezTo>
                <a:cubicBezTo>
                  <a:pt x="38777" y="27858"/>
                  <a:pt x="38777" y="27858"/>
                  <a:pt x="38777" y="27858"/>
                </a:cubicBezTo>
                <a:cubicBezTo>
                  <a:pt x="39877" y="27338"/>
                  <a:pt x="39877" y="27338"/>
                  <a:pt x="39877" y="27338"/>
                </a:cubicBezTo>
                <a:cubicBezTo>
                  <a:pt x="40978" y="28482"/>
                  <a:pt x="40978" y="28482"/>
                  <a:pt x="40978" y="28482"/>
                </a:cubicBezTo>
                <a:cubicBezTo>
                  <a:pt x="41712" y="28274"/>
                  <a:pt x="41712" y="28274"/>
                  <a:pt x="41712" y="28274"/>
                </a:cubicBezTo>
                <a:cubicBezTo>
                  <a:pt x="41895" y="29293"/>
                  <a:pt x="41895" y="29293"/>
                  <a:pt x="41895" y="29293"/>
                </a:cubicBezTo>
                <a:cubicBezTo>
                  <a:pt x="42775" y="29085"/>
                  <a:pt x="42775" y="29085"/>
                  <a:pt x="42775" y="29085"/>
                </a:cubicBezTo>
                <a:cubicBezTo>
                  <a:pt x="44793" y="30644"/>
                  <a:pt x="44793" y="30644"/>
                  <a:pt x="44793" y="30644"/>
                </a:cubicBezTo>
                <a:cubicBezTo>
                  <a:pt x="45343" y="30644"/>
                  <a:pt x="45343" y="30644"/>
                  <a:pt x="45343" y="30644"/>
                </a:cubicBezTo>
                <a:cubicBezTo>
                  <a:pt x="44610" y="31663"/>
                  <a:pt x="44610" y="31663"/>
                  <a:pt x="44610" y="31663"/>
                </a:cubicBezTo>
                <a:cubicBezTo>
                  <a:pt x="44793" y="32390"/>
                  <a:pt x="44793" y="32390"/>
                  <a:pt x="44793" y="32390"/>
                </a:cubicBezTo>
                <a:cubicBezTo>
                  <a:pt x="45160" y="32494"/>
                  <a:pt x="45160" y="32494"/>
                  <a:pt x="45160" y="32494"/>
                </a:cubicBezTo>
                <a:cubicBezTo>
                  <a:pt x="46444" y="33950"/>
                  <a:pt x="46444" y="33950"/>
                  <a:pt x="46444" y="33950"/>
                </a:cubicBezTo>
                <a:cubicBezTo>
                  <a:pt x="46077" y="34449"/>
                  <a:pt x="46077" y="34449"/>
                  <a:pt x="46077" y="34449"/>
                </a:cubicBezTo>
                <a:cubicBezTo>
                  <a:pt x="46261" y="34864"/>
                  <a:pt x="46261" y="34864"/>
                  <a:pt x="46261" y="34864"/>
                </a:cubicBezTo>
                <a:cubicBezTo>
                  <a:pt x="44610" y="35280"/>
                  <a:pt x="44610" y="35280"/>
                  <a:pt x="44610" y="35280"/>
                </a:cubicBezTo>
                <a:close/>
                <a:moveTo>
                  <a:pt x="39510" y="34760"/>
                </a:moveTo>
                <a:lnTo>
                  <a:pt x="39510" y="34760"/>
                </a:lnTo>
                <a:cubicBezTo>
                  <a:pt x="40978" y="35592"/>
                  <a:pt x="40978" y="35592"/>
                  <a:pt x="40978" y="35592"/>
                </a:cubicBezTo>
                <a:cubicBezTo>
                  <a:pt x="41895" y="35280"/>
                  <a:pt x="41895" y="35280"/>
                  <a:pt x="41895" y="35280"/>
                </a:cubicBezTo>
                <a:cubicBezTo>
                  <a:pt x="42959" y="35280"/>
                  <a:pt x="42959" y="35280"/>
                  <a:pt x="42959" y="35280"/>
                </a:cubicBezTo>
                <a:cubicBezTo>
                  <a:pt x="41161" y="34345"/>
                  <a:pt x="41161" y="34345"/>
                  <a:pt x="41161" y="34345"/>
                </a:cubicBezTo>
                <a:cubicBezTo>
                  <a:pt x="39510" y="34760"/>
                  <a:pt x="39510" y="34760"/>
                  <a:pt x="39510" y="34760"/>
                </a:cubicBezTo>
                <a:close/>
                <a:moveTo>
                  <a:pt x="34594" y="38378"/>
                </a:moveTo>
                <a:lnTo>
                  <a:pt x="34594" y="38378"/>
                </a:lnTo>
                <a:cubicBezTo>
                  <a:pt x="33494" y="36735"/>
                  <a:pt x="33494" y="36735"/>
                  <a:pt x="33494" y="36735"/>
                </a:cubicBezTo>
                <a:cubicBezTo>
                  <a:pt x="33127" y="35800"/>
                  <a:pt x="33127" y="35800"/>
                  <a:pt x="33127" y="35800"/>
                </a:cubicBezTo>
                <a:cubicBezTo>
                  <a:pt x="32980" y="35488"/>
                  <a:pt x="32980" y="35488"/>
                  <a:pt x="32980" y="35488"/>
                </a:cubicBezTo>
                <a:cubicBezTo>
                  <a:pt x="34778" y="35904"/>
                  <a:pt x="34778" y="35904"/>
                  <a:pt x="34778" y="35904"/>
                </a:cubicBezTo>
                <a:cubicBezTo>
                  <a:pt x="35145" y="37027"/>
                  <a:pt x="35145" y="37027"/>
                  <a:pt x="35145" y="37027"/>
                </a:cubicBezTo>
                <a:cubicBezTo>
                  <a:pt x="35695" y="37338"/>
                  <a:pt x="35695" y="37338"/>
                  <a:pt x="35695" y="37338"/>
                </a:cubicBezTo>
                <a:cubicBezTo>
                  <a:pt x="36245" y="38482"/>
                  <a:pt x="36245" y="38482"/>
                  <a:pt x="36245" y="38482"/>
                </a:cubicBezTo>
                <a:cubicBezTo>
                  <a:pt x="35695" y="38794"/>
                  <a:pt x="35695" y="38794"/>
                  <a:pt x="35695" y="38794"/>
                </a:cubicBezTo>
                <a:cubicBezTo>
                  <a:pt x="34594" y="38378"/>
                  <a:pt x="34594" y="38378"/>
                  <a:pt x="34594" y="38378"/>
                </a:cubicBezTo>
                <a:close/>
                <a:moveTo>
                  <a:pt x="41345" y="41164"/>
                </a:moveTo>
                <a:lnTo>
                  <a:pt x="41345" y="41164"/>
                </a:lnTo>
                <a:cubicBezTo>
                  <a:pt x="42959" y="40436"/>
                  <a:pt x="42959" y="40436"/>
                  <a:pt x="42959" y="40436"/>
                </a:cubicBezTo>
                <a:cubicBezTo>
                  <a:pt x="43693" y="40748"/>
                  <a:pt x="43693" y="40748"/>
                  <a:pt x="43693" y="40748"/>
                </a:cubicBezTo>
                <a:cubicBezTo>
                  <a:pt x="42262" y="41372"/>
                  <a:pt x="42262" y="41372"/>
                  <a:pt x="42262" y="41372"/>
                </a:cubicBezTo>
                <a:cubicBezTo>
                  <a:pt x="41345" y="41372"/>
                  <a:pt x="41345" y="41372"/>
                  <a:pt x="41345" y="41372"/>
                </a:cubicBezTo>
                <a:cubicBezTo>
                  <a:pt x="41345" y="41164"/>
                  <a:pt x="41345" y="41164"/>
                  <a:pt x="41345" y="41164"/>
                </a:cubicBezTo>
                <a:close/>
                <a:moveTo>
                  <a:pt x="36245" y="42411"/>
                </a:moveTo>
                <a:lnTo>
                  <a:pt x="36245" y="42411"/>
                </a:lnTo>
                <a:cubicBezTo>
                  <a:pt x="37859" y="42494"/>
                  <a:pt x="37859" y="42494"/>
                  <a:pt x="37859" y="42494"/>
                </a:cubicBezTo>
                <a:cubicBezTo>
                  <a:pt x="38777" y="42099"/>
                  <a:pt x="38777" y="42099"/>
                  <a:pt x="38777" y="42099"/>
                </a:cubicBezTo>
                <a:cubicBezTo>
                  <a:pt x="36796" y="40852"/>
                  <a:pt x="36796" y="40852"/>
                  <a:pt x="36796" y="40852"/>
                </a:cubicBezTo>
                <a:cubicBezTo>
                  <a:pt x="35328" y="41268"/>
                  <a:pt x="35328" y="41268"/>
                  <a:pt x="35328" y="41268"/>
                </a:cubicBezTo>
                <a:cubicBezTo>
                  <a:pt x="36062" y="41683"/>
                  <a:pt x="36062" y="41683"/>
                  <a:pt x="36062" y="41683"/>
                </a:cubicBezTo>
                <a:cubicBezTo>
                  <a:pt x="35878" y="42099"/>
                  <a:pt x="35878" y="42099"/>
                  <a:pt x="35878" y="42099"/>
                </a:cubicBezTo>
                <a:cubicBezTo>
                  <a:pt x="36245" y="42411"/>
                  <a:pt x="36245" y="42411"/>
                  <a:pt x="36245" y="42411"/>
                </a:cubicBezTo>
                <a:close/>
                <a:moveTo>
                  <a:pt x="35878" y="43430"/>
                </a:moveTo>
                <a:lnTo>
                  <a:pt x="35878" y="43430"/>
                </a:lnTo>
                <a:cubicBezTo>
                  <a:pt x="36062" y="42910"/>
                  <a:pt x="36062" y="42910"/>
                  <a:pt x="36062" y="42910"/>
                </a:cubicBezTo>
                <a:cubicBezTo>
                  <a:pt x="38410" y="42494"/>
                  <a:pt x="38410" y="42494"/>
                  <a:pt x="38410" y="42494"/>
                </a:cubicBezTo>
                <a:cubicBezTo>
                  <a:pt x="39510" y="42806"/>
                  <a:pt x="39510" y="42806"/>
                  <a:pt x="39510" y="42806"/>
                </a:cubicBezTo>
                <a:cubicBezTo>
                  <a:pt x="39510" y="43326"/>
                  <a:pt x="39510" y="43326"/>
                  <a:pt x="39510" y="43326"/>
                </a:cubicBezTo>
                <a:cubicBezTo>
                  <a:pt x="37859" y="43742"/>
                  <a:pt x="37859" y="43742"/>
                  <a:pt x="37859" y="43742"/>
                </a:cubicBezTo>
                <a:cubicBezTo>
                  <a:pt x="35878" y="43430"/>
                  <a:pt x="35878" y="43430"/>
                  <a:pt x="35878" y="43430"/>
                </a:cubicBezTo>
                <a:close/>
                <a:moveTo>
                  <a:pt x="36796" y="44365"/>
                </a:moveTo>
                <a:lnTo>
                  <a:pt x="36796" y="44365"/>
                </a:lnTo>
                <a:cubicBezTo>
                  <a:pt x="37676" y="44469"/>
                  <a:pt x="37676" y="44469"/>
                  <a:pt x="37676" y="44469"/>
                </a:cubicBezTo>
                <a:cubicBezTo>
                  <a:pt x="39510" y="44054"/>
                  <a:pt x="39510" y="44054"/>
                  <a:pt x="39510" y="44054"/>
                </a:cubicBezTo>
                <a:cubicBezTo>
                  <a:pt x="40061" y="43742"/>
                  <a:pt x="40061" y="43742"/>
                  <a:pt x="40061" y="43742"/>
                </a:cubicBezTo>
                <a:cubicBezTo>
                  <a:pt x="39510" y="43534"/>
                  <a:pt x="39510" y="43534"/>
                  <a:pt x="39510" y="43534"/>
                </a:cubicBezTo>
                <a:cubicBezTo>
                  <a:pt x="36796" y="44365"/>
                  <a:pt x="36796" y="44365"/>
                  <a:pt x="36796" y="44365"/>
                </a:cubicBezTo>
                <a:close/>
                <a:moveTo>
                  <a:pt x="37859" y="44989"/>
                </a:moveTo>
                <a:lnTo>
                  <a:pt x="37859" y="44989"/>
                </a:lnTo>
                <a:cubicBezTo>
                  <a:pt x="38960" y="44261"/>
                  <a:pt x="38960" y="44261"/>
                  <a:pt x="38960" y="44261"/>
                </a:cubicBezTo>
                <a:cubicBezTo>
                  <a:pt x="40244" y="44054"/>
                  <a:pt x="40244" y="44054"/>
                  <a:pt x="40244" y="44054"/>
                </a:cubicBezTo>
                <a:cubicBezTo>
                  <a:pt x="40428" y="44365"/>
                  <a:pt x="40428" y="44365"/>
                  <a:pt x="40428" y="44365"/>
                </a:cubicBezTo>
                <a:cubicBezTo>
                  <a:pt x="39510" y="44989"/>
                  <a:pt x="39510" y="44989"/>
                  <a:pt x="39510" y="44989"/>
                </a:cubicBezTo>
                <a:cubicBezTo>
                  <a:pt x="37859" y="44989"/>
                  <a:pt x="37859" y="44989"/>
                  <a:pt x="37859" y="44989"/>
                </a:cubicBezTo>
                <a:close/>
                <a:moveTo>
                  <a:pt x="35878" y="46528"/>
                </a:moveTo>
                <a:lnTo>
                  <a:pt x="35878" y="46528"/>
                </a:lnTo>
                <a:cubicBezTo>
                  <a:pt x="34961" y="47858"/>
                  <a:pt x="34961" y="47858"/>
                  <a:pt x="34961" y="47858"/>
                </a:cubicBezTo>
                <a:cubicBezTo>
                  <a:pt x="36612" y="48378"/>
                  <a:pt x="36612" y="48378"/>
                  <a:pt x="36612" y="48378"/>
                </a:cubicBezTo>
                <a:cubicBezTo>
                  <a:pt x="37529" y="47858"/>
                  <a:pt x="37529" y="47858"/>
                  <a:pt x="37529" y="47858"/>
                </a:cubicBezTo>
                <a:cubicBezTo>
                  <a:pt x="36979" y="46632"/>
                  <a:pt x="36979" y="46632"/>
                  <a:pt x="36979" y="46632"/>
                </a:cubicBezTo>
                <a:cubicBezTo>
                  <a:pt x="35878" y="46528"/>
                  <a:pt x="35878" y="46528"/>
                  <a:pt x="35878" y="46528"/>
                </a:cubicBezTo>
                <a:close/>
                <a:moveTo>
                  <a:pt x="50443" y="46839"/>
                </a:moveTo>
                <a:lnTo>
                  <a:pt x="50443" y="46839"/>
                </a:lnTo>
                <a:cubicBezTo>
                  <a:pt x="50076" y="46216"/>
                  <a:pt x="50076" y="46216"/>
                  <a:pt x="50076" y="46216"/>
                </a:cubicBezTo>
                <a:cubicBezTo>
                  <a:pt x="51177" y="45696"/>
                  <a:pt x="51177" y="45696"/>
                  <a:pt x="51177" y="45696"/>
                </a:cubicBezTo>
                <a:cubicBezTo>
                  <a:pt x="51177" y="46839"/>
                  <a:pt x="51177" y="46839"/>
                  <a:pt x="51177" y="46839"/>
                </a:cubicBezTo>
                <a:cubicBezTo>
                  <a:pt x="50443" y="46839"/>
                  <a:pt x="50443" y="46839"/>
                  <a:pt x="50443" y="46839"/>
                </a:cubicBezTo>
                <a:close/>
                <a:moveTo>
                  <a:pt x="47875" y="48274"/>
                </a:moveTo>
                <a:lnTo>
                  <a:pt x="47875" y="48274"/>
                </a:lnTo>
                <a:cubicBezTo>
                  <a:pt x="47875" y="47775"/>
                  <a:pt x="47875" y="47775"/>
                  <a:pt x="47875" y="47775"/>
                </a:cubicBezTo>
                <a:cubicBezTo>
                  <a:pt x="48792" y="47962"/>
                  <a:pt x="48792" y="47962"/>
                  <a:pt x="48792" y="47962"/>
                </a:cubicBezTo>
                <a:cubicBezTo>
                  <a:pt x="47875" y="47047"/>
                  <a:pt x="47875" y="47047"/>
                  <a:pt x="47875" y="47047"/>
                </a:cubicBezTo>
                <a:cubicBezTo>
                  <a:pt x="48608" y="45800"/>
                  <a:pt x="48608" y="45800"/>
                  <a:pt x="48608" y="45800"/>
                </a:cubicBezTo>
                <a:cubicBezTo>
                  <a:pt x="49342" y="46839"/>
                  <a:pt x="49342" y="46839"/>
                  <a:pt x="49342" y="46839"/>
                </a:cubicBezTo>
                <a:cubicBezTo>
                  <a:pt x="49709" y="45488"/>
                  <a:pt x="49709" y="45488"/>
                  <a:pt x="49709" y="45488"/>
                </a:cubicBezTo>
                <a:cubicBezTo>
                  <a:pt x="48425" y="45072"/>
                  <a:pt x="48425" y="45072"/>
                  <a:pt x="48425" y="45072"/>
                </a:cubicBezTo>
                <a:cubicBezTo>
                  <a:pt x="49159" y="44781"/>
                  <a:pt x="49159" y="44781"/>
                  <a:pt x="49159" y="44781"/>
                </a:cubicBezTo>
                <a:cubicBezTo>
                  <a:pt x="49159" y="43326"/>
                  <a:pt x="49159" y="43326"/>
                  <a:pt x="49159" y="43326"/>
                </a:cubicBezTo>
                <a:cubicBezTo>
                  <a:pt x="48608" y="42702"/>
                  <a:pt x="48608" y="42702"/>
                  <a:pt x="48608" y="42702"/>
                </a:cubicBezTo>
                <a:cubicBezTo>
                  <a:pt x="49159" y="41995"/>
                  <a:pt x="49159" y="41995"/>
                  <a:pt x="49159" y="41995"/>
                </a:cubicBezTo>
                <a:cubicBezTo>
                  <a:pt x="47545" y="41060"/>
                  <a:pt x="47545" y="41060"/>
                  <a:pt x="47545" y="41060"/>
                </a:cubicBezTo>
                <a:cubicBezTo>
                  <a:pt x="46444" y="41891"/>
                  <a:pt x="46444" y="41891"/>
                  <a:pt x="46444" y="41891"/>
                </a:cubicBezTo>
                <a:cubicBezTo>
                  <a:pt x="46444" y="41683"/>
                  <a:pt x="46444" y="41683"/>
                  <a:pt x="46444" y="41683"/>
                </a:cubicBezTo>
                <a:cubicBezTo>
                  <a:pt x="44059" y="40956"/>
                  <a:pt x="44059" y="40956"/>
                  <a:pt x="44059" y="40956"/>
                </a:cubicBezTo>
                <a:cubicBezTo>
                  <a:pt x="42445" y="41683"/>
                  <a:pt x="42445" y="41683"/>
                  <a:pt x="42445" y="41683"/>
                </a:cubicBezTo>
                <a:cubicBezTo>
                  <a:pt x="44243" y="42494"/>
                  <a:pt x="44243" y="42494"/>
                  <a:pt x="44243" y="42494"/>
                </a:cubicBezTo>
                <a:cubicBezTo>
                  <a:pt x="44243" y="43326"/>
                  <a:pt x="44243" y="43326"/>
                  <a:pt x="44243" y="43326"/>
                </a:cubicBezTo>
                <a:cubicBezTo>
                  <a:pt x="45160" y="44261"/>
                  <a:pt x="45160" y="44261"/>
                  <a:pt x="45160" y="44261"/>
                </a:cubicBezTo>
                <a:cubicBezTo>
                  <a:pt x="43326" y="43846"/>
                  <a:pt x="43326" y="43846"/>
                  <a:pt x="43326" y="43846"/>
                </a:cubicBezTo>
                <a:cubicBezTo>
                  <a:pt x="41345" y="41787"/>
                  <a:pt x="41345" y="41787"/>
                  <a:pt x="41345" y="41787"/>
                </a:cubicBezTo>
                <a:cubicBezTo>
                  <a:pt x="40061" y="42411"/>
                  <a:pt x="40061" y="42411"/>
                  <a:pt x="40061" y="42411"/>
                </a:cubicBezTo>
                <a:cubicBezTo>
                  <a:pt x="40978" y="44054"/>
                  <a:pt x="40978" y="44054"/>
                  <a:pt x="40978" y="44054"/>
                </a:cubicBezTo>
                <a:cubicBezTo>
                  <a:pt x="41895" y="44054"/>
                  <a:pt x="41895" y="44054"/>
                  <a:pt x="41895" y="44054"/>
                </a:cubicBezTo>
                <a:cubicBezTo>
                  <a:pt x="41895" y="45072"/>
                  <a:pt x="41895" y="45072"/>
                  <a:pt x="41895" y="45072"/>
                </a:cubicBezTo>
                <a:cubicBezTo>
                  <a:pt x="40611" y="44677"/>
                  <a:pt x="40611" y="44677"/>
                  <a:pt x="40611" y="44677"/>
                </a:cubicBezTo>
                <a:cubicBezTo>
                  <a:pt x="40428" y="45384"/>
                  <a:pt x="40428" y="45384"/>
                  <a:pt x="40428" y="45384"/>
                </a:cubicBezTo>
                <a:cubicBezTo>
                  <a:pt x="39877" y="45280"/>
                  <a:pt x="39877" y="45280"/>
                  <a:pt x="39877" y="45280"/>
                </a:cubicBezTo>
                <a:cubicBezTo>
                  <a:pt x="39510" y="46008"/>
                  <a:pt x="39510" y="46008"/>
                  <a:pt x="39510" y="46008"/>
                </a:cubicBezTo>
                <a:cubicBezTo>
                  <a:pt x="43509" y="45280"/>
                  <a:pt x="43509" y="45280"/>
                  <a:pt x="43509" y="45280"/>
                </a:cubicBezTo>
                <a:cubicBezTo>
                  <a:pt x="46627" y="45072"/>
                  <a:pt x="46627" y="45072"/>
                  <a:pt x="46627" y="45072"/>
                </a:cubicBezTo>
                <a:cubicBezTo>
                  <a:pt x="44977" y="45592"/>
                  <a:pt x="44977" y="45592"/>
                  <a:pt x="44977" y="45592"/>
                </a:cubicBezTo>
                <a:cubicBezTo>
                  <a:pt x="43326" y="47567"/>
                  <a:pt x="43326" y="47567"/>
                  <a:pt x="43326" y="47567"/>
                </a:cubicBezTo>
                <a:cubicBezTo>
                  <a:pt x="44059" y="48482"/>
                  <a:pt x="44059" y="48482"/>
                  <a:pt x="44059" y="48482"/>
                </a:cubicBezTo>
                <a:cubicBezTo>
                  <a:pt x="47875" y="48274"/>
                  <a:pt x="47875" y="48274"/>
                  <a:pt x="47875" y="48274"/>
                </a:cubicBezTo>
                <a:close/>
                <a:moveTo>
                  <a:pt x="51910" y="46216"/>
                </a:moveTo>
                <a:lnTo>
                  <a:pt x="51910" y="46216"/>
                </a:lnTo>
                <a:cubicBezTo>
                  <a:pt x="51360" y="45384"/>
                  <a:pt x="51360" y="45384"/>
                  <a:pt x="51360" y="45384"/>
                </a:cubicBezTo>
                <a:cubicBezTo>
                  <a:pt x="52240" y="45904"/>
                  <a:pt x="52240" y="45904"/>
                  <a:pt x="52240" y="45904"/>
                </a:cubicBezTo>
                <a:cubicBezTo>
                  <a:pt x="51910" y="46216"/>
                  <a:pt x="51910" y="46216"/>
                  <a:pt x="51910" y="46216"/>
                </a:cubicBezTo>
                <a:close/>
                <a:moveTo>
                  <a:pt x="54075" y="45592"/>
                </a:moveTo>
                <a:lnTo>
                  <a:pt x="54075" y="45592"/>
                </a:lnTo>
                <a:cubicBezTo>
                  <a:pt x="51360" y="47650"/>
                  <a:pt x="51360" y="47650"/>
                  <a:pt x="51360" y="47650"/>
                </a:cubicBezTo>
                <a:cubicBezTo>
                  <a:pt x="51910" y="48898"/>
                  <a:pt x="51910" y="48898"/>
                  <a:pt x="51910" y="48898"/>
                </a:cubicBezTo>
                <a:cubicBezTo>
                  <a:pt x="54992" y="50145"/>
                  <a:pt x="54992" y="50145"/>
                  <a:pt x="54992" y="50145"/>
                </a:cubicBezTo>
                <a:cubicBezTo>
                  <a:pt x="56789" y="49937"/>
                  <a:pt x="56789" y="49937"/>
                  <a:pt x="56789" y="49937"/>
                </a:cubicBezTo>
                <a:cubicBezTo>
                  <a:pt x="57010" y="47359"/>
                  <a:pt x="57010" y="47359"/>
                  <a:pt x="57010" y="47359"/>
                </a:cubicBezTo>
                <a:cubicBezTo>
                  <a:pt x="55359" y="46008"/>
                  <a:pt x="55359" y="46008"/>
                  <a:pt x="55359" y="46008"/>
                </a:cubicBezTo>
                <a:cubicBezTo>
                  <a:pt x="54075" y="45592"/>
                  <a:pt x="54075" y="45592"/>
                  <a:pt x="54075" y="45592"/>
                </a:cubicBezTo>
                <a:close/>
                <a:moveTo>
                  <a:pt x="82653" y="48690"/>
                </a:moveTo>
                <a:lnTo>
                  <a:pt x="82653" y="48690"/>
                </a:lnTo>
                <a:cubicBezTo>
                  <a:pt x="83387" y="49625"/>
                  <a:pt x="83387" y="49625"/>
                  <a:pt x="83387" y="49625"/>
                </a:cubicBezTo>
                <a:cubicBezTo>
                  <a:pt x="84671" y="49002"/>
                  <a:pt x="84671" y="49002"/>
                  <a:pt x="84671" y="49002"/>
                </a:cubicBezTo>
                <a:cubicBezTo>
                  <a:pt x="84121" y="48274"/>
                  <a:pt x="84121" y="48274"/>
                  <a:pt x="84121" y="48274"/>
                </a:cubicBezTo>
                <a:cubicBezTo>
                  <a:pt x="82653" y="48690"/>
                  <a:pt x="82653" y="48690"/>
                  <a:pt x="82653" y="48690"/>
                </a:cubicBezTo>
                <a:close/>
                <a:moveTo>
                  <a:pt x="83937" y="45072"/>
                </a:moveTo>
                <a:lnTo>
                  <a:pt x="83937" y="45072"/>
                </a:lnTo>
                <a:cubicBezTo>
                  <a:pt x="85588" y="44885"/>
                  <a:pt x="85588" y="44885"/>
                  <a:pt x="85588" y="44885"/>
                </a:cubicBezTo>
                <a:cubicBezTo>
                  <a:pt x="84854" y="44469"/>
                  <a:pt x="84854" y="44469"/>
                  <a:pt x="84854" y="44469"/>
                </a:cubicBezTo>
                <a:cubicBezTo>
                  <a:pt x="84671" y="43534"/>
                  <a:pt x="84671" y="43534"/>
                  <a:pt x="84671" y="43534"/>
                </a:cubicBezTo>
                <a:cubicBezTo>
                  <a:pt x="83754" y="44573"/>
                  <a:pt x="83754" y="44573"/>
                  <a:pt x="83754" y="44573"/>
                </a:cubicBezTo>
                <a:cubicBezTo>
                  <a:pt x="83937" y="45072"/>
                  <a:pt x="83937" y="45072"/>
                  <a:pt x="83937" y="45072"/>
                </a:cubicBezTo>
                <a:close/>
                <a:moveTo>
                  <a:pt x="60275" y="50145"/>
                </a:moveTo>
                <a:lnTo>
                  <a:pt x="60275" y="50145"/>
                </a:lnTo>
                <a:cubicBezTo>
                  <a:pt x="58624" y="46943"/>
                  <a:pt x="58624" y="46943"/>
                  <a:pt x="58624" y="46943"/>
                </a:cubicBezTo>
                <a:cubicBezTo>
                  <a:pt x="59541" y="45904"/>
                  <a:pt x="59541" y="45904"/>
                  <a:pt x="59541" y="45904"/>
                </a:cubicBezTo>
                <a:cubicBezTo>
                  <a:pt x="57523" y="42598"/>
                  <a:pt x="57523" y="42598"/>
                  <a:pt x="57523" y="42598"/>
                </a:cubicBezTo>
                <a:cubicBezTo>
                  <a:pt x="54075" y="43014"/>
                  <a:pt x="54075" y="43014"/>
                  <a:pt x="54075" y="43014"/>
                </a:cubicBezTo>
                <a:cubicBezTo>
                  <a:pt x="49892" y="39708"/>
                  <a:pt x="49892" y="39708"/>
                  <a:pt x="49892" y="39708"/>
                </a:cubicBezTo>
                <a:cubicBezTo>
                  <a:pt x="52094" y="38690"/>
                  <a:pt x="52094" y="38690"/>
                  <a:pt x="52094" y="38690"/>
                </a:cubicBezTo>
                <a:cubicBezTo>
                  <a:pt x="57156" y="39916"/>
                  <a:pt x="57156" y="39916"/>
                  <a:pt x="57156" y="39916"/>
                </a:cubicBezTo>
                <a:cubicBezTo>
                  <a:pt x="56459" y="41891"/>
                  <a:pt x="56459" y="41891"/>
                  <a:pt x="56459" y="41891"/>
                </a:cubicBezTo>
                <a:cubicBezTo>
                  <a:pt x="61375" y="40748"/>
                  <a:pt x="61375" y="40748"/>
                  <a:pt x="61375" y="40748"/>
                </a:cubicBezTo>
                <a:cubicBezTo>
                  <a:pt x="62989" y="41995"/>
                  <a:pt x="62989" y="41995"/>
                  <a:pt x="62989" y="41995"/>
                </a:cubicBezTo>
                <a:cubicBezTo>
                  <a:pt x="65557" y="42806"/>
                  <a:pt x="65557" y="42806"/>
                  <a:pt x="65557" y="42806"/>
                </a:cubicBezTo>
                <a:cubicBezTo>
                  <a:pt x="61008" y="43326"/>
                  <a:pt x="61008" y="43326"/>
                  <a:pt x="61008" y="43326"/>
                </a:cubicBezTo>
                <a:cubicBezTo>
                  <a:pt x="61008" y="45176"/>
                  <a:pt x="61008" y="45176"/>
                  <a:pt x="61008" y="45176"/>
                </a:cubicBezTo>
                <a:cubicBezTo>
                  <a:pt x="63173" y="44573"/>
                  <a:pt x="63173" y="44573"/>
                  <a:pt x="63173" y="44573"/>
                </a:cubicBezTo>
                <a:cubicBezTo>
                  <a:pt x="69006" y="46528"/>
                  <a:pt x="69006" y="46528"/>
                  <a:pt x="69006" y="46528"/>
                </a:cubicBezTo>
                <a:cubicBezTo>
                  <a:pt x="71904" y="46528"/>
                  <a:pt x="71904" y="46528"/>
                  <a:pt x="71904" y="46528"/>
                </a:cubicBezTo>
                <a:cubicBezTo>
                  <a:pt x="72638" y="45904"/>
                  <a:pt x="72638" y="45904"/>
                  <a:pt x="72638" y="45904"/>
                </a:cubicBezTo>
                <a:cubicBezTo>
                  <a:pt x="79388" y="44885"/>
                  <a:pt x="79388" y="44885"/>
                  <a:pt x="79388" y="44885"/>
                </a:cubicBezTo>
                <a:cubicBezTo>
                  <a:pt x="84121" y="46735"/>
                  <a:pt x="84121" y="46735"/>
                  <a:pt x="84121" y="46735"/>
                </a:cubicBezTo>
                <a:cubicBezTo>
                  <a:pt x="82103" y="48586"/>
                  <a:pt x="82103" y="48586"/>
                  <a:pt x="82103" y="48586"/>
                </a:cubicBezTo>
                <a:cubicBezTo>
                  <a:pt x="82837" y="49833"/>
                  <a:pt x="82837" y="49833"/>
                  <a:pt x="82837" y="49833"/>
                </a:cubicBezTo>
                <a:cubicBezTo>
                  <a:pt x="78838" y="50353"/>
                  <a:pt x="78838" y="50353"/>
                  <a:pt x="78838" y="50353"/>
                </a:cubicBezTo>
                <a:cubicBezTo>
                  <a:pt x="76637" y="49002"/>
                  <a:pt x="76637" y="49002"/>
                  <a:pt x="76637" y="49002"/>
                </a:cubicBezTo>
                <a:cubicBezTo>
                  <a:pt x="75940" y="50436"/>
                  <a:pt x="75940" y="50436"/>
                  <a:pt x="75940" y="50436"/>
                </a:cubicBezTo>
                <a:cubicBezTo>
                  <a:pt x="66475" y="50644"/>
                  <a:pt x="66475" y="50644"/>
                  <a:pt x="66475" y="50644"/>
                </a:cubicBezTo>
                <a:cubicBezTo>
                  <a:pt x="66475" y="48898"/>
                  <a:pt x="66475" y="48898"/>
                  <a:pt x="66475" y="48898"/>
                </a:cubicBezTo>
                <a:cubicBezTo>
                  <a:pt x="65191" y="49625"/>
                  <a:pt x="65191" y="49625"/>
                  <a:pt x="65191" y="49625"/>
                </a:cubicBezTo>
                <a:cubicBezTo>
                  <a:pt x="64090" y="49106"/>
                  <a:pt x="64090" y="49106"/>
                  <a:pt x="64090" y="49106"/>
                </a:cubicBezTo>
                <a:cubicBezTo>
                  <a:pt x="64824" y="50249"/>
                  <a:pt x="64824" y="50249"/>
                  <a:pt x="64824" y="50249"/>
                </a:cubicBezTo>
                <a:cubicBezTo>
                  <a:pt x="63540" y="50852"/>
                  <a:pt x="63540" y="50852"/>
                  <a:pt x="63540" y="50852"/>
                </a:cubicBezTo>
                <a:cubicBezTo>
                  <a:pt x="62256" y="49833"/>
                  <a:pt x="62256" y="49833"/>
                  <a:pt x="62256" y="49833"/>
                </a:cubicBezTo>
                <a:cubicBezTo>
                  <a:pt x="60275" y="50145"/>
                  <a:pt x="60275" y="50145"/>
                  <a:pt x="60275" y="50145"/>
                </a:cubicBezTo>
                <a:close/>
                <a:moveTo>
                  <a:pt x="82103" y="53950"/>
                </a:moveTo>
                <a:lnTo>
                  <a:pt x="82103" y="53950"/>
                </a:lnTo>
                <a:cubicBezTo>
                  <a:pt x="81736" y="55613"/>
                  <a:pt x="81736" y="55613"/>
                  <a:pt x="81736" y="55613"/>
                </a:cubicBezTo>
                <a:cubicBezTo>
                  <a:pt x="83203" y="56112"/>
                  <a:pt x="83203" y="56112"/>
                  <a:pt x="83203" y="56112"/>
                </a:cubicBezTo>
                <a:cubicBezTo>
                  <a:pt x="83754" y="57463"/>
                  <a:pt x="83754" y="57463"/>
                  <a:pt x="83754" y="57463"/>
                </a:cubicBezTo>
                <a:cubicBezTo>
                  <a:pt x="84854" y="57775"/>
                  <a:pt x="84854" y="57775"/>
                  <a:pt x="84854" y="57775"/>
                </a:cubicBezTo>
                <a:cubicBezTo>
                  <a:pt x="87019" y="57047"/>
                  <a:pt x="87019" y="57047"/>
                  <a:pt x="87019" y="57047"/>
                </a:cubicBezTo>
                <a:cubicBezTo>
                  <a:pt x="91018" y="57463"/>
                  <a:pt x="91018" y="57463"/>
                  <a:pt x="91018" y="57463"/>
                </a:cubicBezTo>
                <a:cubicBezTo>
                  <a:pt x="88670" y="54781"/>
                  <a:pt x="88670" y="54781"/>
                  <a:pt x="88670" y="54781"/>
                </a:cubicBezTo>
                <a:cubicBezTo>
                  <a:pt x="86285" y="54054"/>
                  <a:pt x="86285" y="54054"/>
                  <a:pt x="86285" y="54054"/>
                </a:cubicBezTo>
                <a:cubicBezTo>
                  <a:pt x="85038" y="54365"/>
                  <a:pt x="85038" y="54365"/>
                  <a:pt x="85038" y="54365"/>
                </a:cubicBezTo>
                <a:cubicBezTo>
                  <a:pt x="82103" y="53950"/>
                  <a:pt x="82103" y="53950"/>
                  <a:pt x="82103" y="53950"/>
                </a:cubicBezTo>
                <a:close/>
                <a:moveTo>
                  <a:pt x="54075" y="60249"/>
                </a:moveTo>
                <a:lnTo>
                  <a:pt x="54075" y="60249"/>
                </a:lnTo>
                <a:cubicBezTo>
                  <a:pt x="56092" y="60145"/>
                  <a:pt x="56092" y="60145"/>
                  <a:pt x="56092" y="60145"/>
                </a:cubicBezTo>
                <a:cubicBezTo>
                  <a:pt x="57340" y="58378"/>
                  <a:pt x="57340" y="58378"/>
                  <a:pt x="57340" y="58378"/>
                </a:cubicBezTo>
                <a:cubicBezTo>
                  <a:pt x="55726" y="57567"/>
                  <a:pt x="55726" y="57567"/>
                  <a:pt x="55726" y="57567"/>
                </a:cubicBezTo>
                <a:cubicBezTo>
                  <a:pt x="57890" y="57463"/>
                  <a:pt x="57890" y="57463"/>
                  <a:pt x="57890" y="57463"/>
                </a:cubicBezTo>
                <a:cubicBezTo>
                  <a:pt x="59908" y="57671"/>
                  <a:pt x="59908" y="57671"/>
                  <a:pt x="59908" y="57671"/>
                </a:cubicBezTo>
                <a:cubicBezTo>
                  <a:pt x="63356" y="53139"/>
                  <a:pt x="63356" y="53139"/>
                  <a:pt x="63356" y="53139"/>
                </a:cubicBezTo>
                <a:cubicBezTo>
                  <a:pt x="60458" y="52515"/>
                  <a:pt x="60458" y="52515"/>
                  <a:pt x="60458" y="52515"/>
                </a:cubicBezTo>
                <a:cubicBezTo>
                  <a:pt x="59724" y="52723"/>
                  <a:pt x="59724" y="52723"/>
                  <a:pt x="59724" y="52723"/>
                </a:cubicBezTo>
                <a:cubicBezTo>
                  <a:pt x="57010" y="51787"/>
                  <a:pt x="57010" y="51787"/>
                  <a:pt x="57010" y="51787"/>
                </a:cubicBezTo>
                <a:cubicBezTo>
                  <a:pt x="53341" y="53014"/>
                  <a:pt x="53341" y="53014"/>
                  <a:pt x="53341" y="53014"/>
                </a:cubicBezTo>
                <a:cubicBezTo>
                  <a:pt x="54625" y="54054"/>
                  <a:pt x="54625" y="54054"/>
                  <a:pt x="54625" y="54054"/>
                </a:cubicBezTo>
                <a:cubicBezTo>
                  <a:pt x="52791" y="53638"/>
                  <a:pt x="52791" y="53638"/>
                  <a:pt x="52791" y="53638"/>
                </a:cubicBezTo>
                <a:cubicBezTo>
                  <a:pt x="52974" y="57463"/>
                  <a:pt x="52974" y="57463"/>
                  <a:pt x="52974" y="57463"/>
                </a:cubicBezTo>
                <a:cubicBezTo>
                  <a:pt x="54075" y="58690"/>
                  <a:pt x="54075" y="58690"/>
                  <a:pt x="54075" y="58690"/>
                </a:cubicBezTo>
                <a:cubicBezTo>
                  <a:pt x="54075" y="60249"/>
                  <a:pt x="54075" y="60249"/>
                  <a:pt x="54075" y="60249"/>
                </a:cubicBezTo>
                <a:close/>
                <a:moveTo>
                  <a:pt x="50626" y="56008"/>
                </a:moveTo>
                <a:lnTo>
                  <a:pt x="50626" y="56008"/>
                </a:lnTo>
                <a:cubicBezTo>
                  <a:pt x="49892" y="56424"/>
                  <a:pt x="49892" y="56424"/>
                  <a:pt x="49892" y="56424"/>
                </a:cubicBezTo>
                <a:cubicBezTo>
                  <a:pt x="50626" y="57255"/>
                  <a:pt x="50626" y="57255"/>
                  <a:pt x="50626" y="57255"/>
                </a:cubicBezTo>
                <a:cubicBezTo>
                  <a:pt x="51360" y="56632"/>
                  <a:pt x="51360" y="56632"/>
                  <a:pt x="51360" y="56632"/>
                </a:cubicBezTo>
                <a:cubicBezTo>
                  <a:pt x="50626" y="56008"/>
                  <a:pt x="50626" y="56008"/>
                  <a:pt x="50626" y="56008"/>
                </a:cubicBezTo>
                <a:close/>
                <a:moveTo>
                  <a:pt x="45894" y="53222"/>
                </a:moveTo>
                <a:lnTo>
                  <a:pt x="45894" y="53222"/>
                </a:lnTo>
                <a:cubicBezTo>
                  <a:pt x="47178" y="53638"/>
                  <a:pt x="47178" y="53638"/>
                  <a:pt x="47178" y="53638"/>
                </a:cubicBezTo>
                <a:cubicBezTo>
                  <a:pt x="48792" y="52619"/>
                  <a:pt x="48792" y="52619"/>
                  <a:pt x="48792" y="52619"/>
                </a:cubicBezTo>
                <a:cubicBezTo>
                  <a:pt x="46994" y="52723"/>
                  <a:pt x="46994" y="52723"/>
                  <a:pt x="46994" y="52723"/>
                </a:cubicBezTo>
                <a:cubicBezTo>
                  <a:pt x="45894" y="53222"/>
                  <a:pt x="45894" y="53222"/>
                  <a:pt x="45894" y="53222"/>
                </a:cubicBezTo>
                <a:close/>
                <a:moveTo>
                  <a:pt x="46811" y="63035"/>
                </a:moveTo>
                <a:lnTo>
                  <a:pt x="46811" y="63035"/>
                </a:lnTo>
                <a:cubicBezTo>
                  <a:pt x="51177" y="61268"/>
                  <a:pt x="51177" y="61268"/>
                  <a:pt x="51177" y="61268"/>
                </a:cubicBezTo>
                <a:cubicBezTo>
                  <a:pt x="50810" y="57879"/>
                  <a:pt x="50810" y="57879"/>
                  <a:pt x="50810" y="57879"/>
                </a:cubicBezTo>
                <a:cubicBezTo>
                  <a:pt x="48975" y="56735"/>
                  <a:pt x="48975" y="56735"/>
                  <a:pt x="48975" y="56735"/>
                </a:cubicBezTo>
                <a:cubicBezTo>
                  <a:pt x="47875" y="57047"/>
                  <a:pt x="47875" y="57047"/>
                  <a:pt x="47875" y="57047"/>
                </a:cubicBezTo>
                <a:cubicBezTo>
                  <a:pt x="50259" y="53534"/>
                  <a:pt x="50259" y="53534"/>
                  <a:pt x="50259" y="53534"/>
                </a:cubicBezTo>
                <a:cubicBezTo>
                  <a:pt x="46077" y="53846"/>
                  <a:pt x="46077" y="53846"/>
                  <a:pt x="46077" y="53846"/>
                </a:cubicBezTo>
                <a:cubicBezTo>
                  <a:pt x="44426" y="53014"/>
                  <a:pt x="44426" y="53014"/>
                  <a:pt x="44426" y="53014"/>
                </a:cubicBezTo>
                <a:cubicBezTo>
                  <a:pt x="41895" y="55093"/>
                  <a:pt x="41895" y="55093"/>
                  <a:pt x="41895" y="55093"/>
                </a:cubicBezTo>
                <a:cubicBezTo>
                  <a:pt x="44243" y="55800"/>
                  <a:pt x="44243" y="55800"/>
                  <a:pt x="44243" y="55800"/>
                </a:cubicBezTo>
                <a:cubicBezTo>
                  <a:pt x="44426" y="57463"/>
                  <a:pt x="44426" y="57463"/>
                  <a:pt x="44426" y="57463"/>
                </a:cubicBezTo>
                <a:cubicBezTo>
                  <a:pt x="42629" y="58087"/>
                  <a:pt x="42629" y="58087"/>
                  <a:pt x="42629" y="58087"/>
                </a:cubicBezTo>
                <a:cubicBezTo>
                  <a:pt x="40244" y="56528"/>
                  <a:pt x="40244" y="56528"/>
                  <a:pt x="40244" y="56528"/>
                </a:cubicBezTo>
                <a:cubicBezTo>
                  <a:pt x="39327" y="57359"/>
                  <a:pt x="39327" y="57359"/>
                  <a:pt x="39327" y="57359"/>
                </a:cubicBezTo>
                <a:cubicBezTo>
                  <a:pt x="41895" y="59625"/>
                  <a:pt x="41895" y="59625"/>
                  <a:pt x="41895" y="59625"/>
                </a:cubicBezTo>
                <a:cubicBezTo>
                  <a:pt x="43509" y="59521"/>
                  <a:pt x="43509" y="59521"/>
                  <a:pt x="43509" y="59521"/>
                </a:cubicBezTo>
                <a:cubicBezTo>
                  <a:pt x="46811" y="63035"/>
                  <a:pt x="46811" y="63035"/>
                  <a:pt x="46811" y="63035"/>
                </a:cubicBezTo>
                <a:close/>
                <a:moveTo>
                  <a:pt x="83387" y="68814"/>
                </a:moveTo>
                <a:lnTo>
                  <a:pt x="83387" y="68814"/>
                </a:lnTo>
                <a:cubicBezTo>
                  <a:pt x="83387" y="68295"/>
                  <a:pt x="83387" y="68295"/>
                  <a:pt x="83387" y="68295"/>
                </a:cubicBezTo>
                <a:cubicBezTo>
                  <a:pt x="83937" y="68399"/>
                  <a:pt x="83937" y="68399"/>
                  <a:pt x="83937" y="68399"/>
                </a:cubicBezTo>
                <a:cubicBezTo>
                  <a:pt x="84671" y="67983"/>
                  <a:pt x="84671" y="67983"/>
                  <a:pt x="84671" y="67983"/>
                </a:cubicBezTo>
                <a:cubicBezTo>
                  <a:pt x="82653" y="67671"/>
                  <a:pt x="82653" y="67671"/>
                  <a:pt x="82653" y="67671"/>
                </a:cubicBezTo>
                <a:cubicBezTo>
                  <a:pt x="83387" y="68814"/>
                  <a:pt x="83387" y="68814"/>
                  <a:pt x="83387" y="68814"/>
                </a:cubicBezTo>
                <a:close/>
                <a:moveTo>
                  <a:pt x="84304" y="70665"/>
                </a:moveTo>
                <a:lnTo>
                  <a:pt x="84304" y="70665"/>
                </a:lnTo>
                <a:cubicBezTo>
                  <a:pt x="85735" y="70353"/>
                  <a:pt x="85735" y="70353"/>
                  <a:pt x="85735" y="70353"/>
                </a:cubicBezTo>
                <a:cubicBezTo>
                  <a:pt x="86835" y="69022"/>
                  <a:pt x="86835" y="69022"/>
                  <a:pt x="86835" y="69022"/>
                </a:cubicBezTo>
                <a:cubicBezTo>
                  <a:pt x="86835" y="69022"/>
                  <a:pt x="84487" y="70665"/>
                  <a:pt x="84304" y="70665"/>
                </a:cubicBezTo>
                <a:close/>
                <a:moveTo>
                  <a:pt x="93402" y="73451"/>
                </a:moveTo>
                <a:lnTo>
                  <a:pt x="93402" y="73451"/>
                </a:lnTo>
                <a:cubicBezTo>
                  <a:pt x="94319" y="73970"/>
                  <a:pt x="94319" y="73970"/>
                  <a:pt x="94319" y="73970"/>
                </a:cubicBezTo>
                <a:cubicBezTo>
                  <a:pt x="95053" y="73866"/>
                  <a:pt x="95053" y="73866"/>
                  <a:pt x="95053" y="73866"/>
                </a:cubicBezTo>
                <a:cubicBezTo>
                  <a:pt x="95567" y="74074"/>
                  <a:pt x="95567" y="74074"/>
                  <a:pt x="95567" y="74074"/>
                </a:cubicBezTo>
                <a:cubicBezTo>
                  <a:pt x="96117" y="73866"/>
                  <a:pt x="96117" y="73866"/>
                  <a:pt x="96117" y="73866"/>
                </a:cubicBezTo>
                <a:cubicBezTo>
                  <a:pt x="95383" y="73243"/>
                  <a:pt x="95383" y="73243"/>
                  <a:pt x="95383" y="73243"/>
                </a:cubicBezTo>
                <a:cubicBezTo>
                  <a:pt x="94503" y="73139"/>
                  <a:pt x="94503" y="73139"/>
                  <a:pt x="94503" y="73139"/>
                </a:cubicBezTo>
                <a:cubicBezTo>
                  <a:pt x="94503" y="72827"/>
                  <a:pt x="94503" y="72827"/>
                  <a:pt x="94503" y="72827"/>
                </a:cubicBezTo>
                <a:cubicBezTo>
                  <a:pt x="93952" y="73139"/>
                  <a:pt x="93952" y="73139"/>
                  <a:pt x="93952" y="73139"/>
                </a:cubicBezTo>
                <a:cubicBezTo>
                  <a:pt x="93402" y="73451"/>
                  <a:pt x="93402" y="73451"/>
                  <a:pt x="93402" y="73451"/>
                </a:cubicBezTo>
                <a:close/>
                <a:moveTo>
                  <a:pt x="90137" y="75613"/>
                </a:moveTo>
                <a:lnTo>
                  <a:pt x="90137" y="75613"/>
                </a:lnTo>
                <a:cubicBezTo>
                  <a:pt x="91751" y="75509"/>
                  <a:pt x="91751" y="75509"/>
                  <a:pt x="91751" y="75509"/>
                </a:cubicBezTo>
                <a:cubicBezTo>
                  <a:pt x="93035" y="74594"/>
                  <a:pt x="93035" y="74594"/>
                  <a:pt x="93035" y="74594"/>
                </a:cubicBezTo>
                <a:cubicBezTo>
                  <a:pt x="92668" y="72723"/>
                  <a:pt x="92668" y="72723"/>
                  <a:pt x="92668" y="72723"/>
                </a:cubicBezTo>
                <a:cubicBezTo>
                  <a:pt x="92302" y="72723"/>
                  <a:pt x="92302" y="72723"/>
                  <a:pt x="92302" y="72723"/>
                </a:cubicBezTo>
                <a:cubicBezTo>
                  <a:pt x="90834" y="72307"/>
                  <a:pt x="90834" y="72307"/>
                  <a:pt x="90834" y="72307"/>
                </a:cubicBezTo>
                <a:cubicBezTo>
                  <a:pt x="89954" y="72619"/>
                  <a:pt x="89954" y="72619"/>
                  <a:pt x="89954" y="72619"/>
                </a:cubicBezTo>
                <a:cubicBezTo>
                  <a:pt x="88670" y="73970"/>
                  <a:pt x="88670" y="73970"/>
                  <a:pt x="88670" y="73970"/>
                </a:cubicBezTo>
                <a:cubicBezTo>
                  <a:pt x="89220" y="75301"/>
                  <a:pt x="89220" y="75301"/>
                  <a:pt x="89220" y="75301"/>
                </a:cubicBezTo>
                <a:cubicBezTo>
                  <a:pt x="90137" y="75613"/>
                  <a:pt x="90137" y="75613"/>
                  <a:pt x="90137" y="75613"/>
                </a:cubicBezTo>
                <a:close/>
                <a:moveTo>
                  <a:pt x="100666" y="87276"/>
                </a:moveTo>
                <a:lnTo>
                  <a:pt x="100666" y="87276"/>
                </a:lnTo>
                <a:cubicBezTo>
                  <a:pt x="101583" y="87692"/>
                  <a:pt x="101583" y="87692"/>
                  <a:pt x="101583" y="87692"/>
                </a:cubicBezTo>
                <a:cubicBezTo>
                  <a:pt x="102317" y="87588"/>
                  <a:pt x="102317" y="87588"/>
                  <a:pt x="102317" y="87588"/>
                </a:cubicBezTo>
                <a:cubicBezTo>
                  <a:pt x="101583" y="87276"/>
                  <a:pt x="101583" y="87276"/>
                  <a:pt x="101583" y="87276"/>
                </a:cubicBezTo>
                <a:lnTo>
                  <a:pt x="100666" y="87276"/>
                </a:lnTo>
                <a:close/>
                <a:moveTo>
                  <a:pt x="111598" y="89958"/>
                </a:moveTo>
                <a:lnTo>
                  <a:pt x="111598" y="89958"/>
                </a:lnTo>
                <a:cubicBezTo>
                  <a:pt x="112882" y="90686"/>
                  <a:pt x="112882" y="90686"/>
                  <a:pt x="112882" y="90686"/>
                </a:cubicBezTo>
                <a:cubicBezTo>
                  <a:pt x="113249" y="90582"/>
                  <a:pt x="113249" y="90582"/>
                  <a:pt x="113249" y="90582"/>
                </a:cubicBezTo>
                <a:cubicBezTo>
                  <a:pt x="113249" y="90062"/>
                  <a:pt x="113249" y="90062"/>
                  <a:pt x="113249" y="90062"/>
                </a:cubicBezTo>
                <a:cubicBezTo>
                  <a:pt x="112516" y="89750"/>
                  <a:pt x="112516" y="89750"/>
                  <a:pt x="112516" y="89750"/>
                </a:cubicBezTo>
                <a:cubicBezTo>
                  <a:pt x="111598" y="89958"/>
                  <a:pt x="111598" y="89958"/>
                  <a:pt x="111598" y="89958"/>
                </a:cubicBezTo>
                <a:close/>
                <a:moveTo>
                  <a:pt x="106316" y="93160"/>
                </a:moveTo>
                <a:lnTo>
                  <a:pt x="106316" y="93160"/>
                </a:lnTo>
                <a:cubicBezTo>
                  <a:pt x="106866" y="92848"/>
                  <a:pt x="106866" y="92848"/>
                  <a:pt x="106866" y="92848"/>
                </a:cubicBezTo>
                <a:cubicBezTo>
                  <a:pt x="107049" y="92952"/>
                  <a:pt x="107049" y="92952"/>
                  <a:pt x="107049" y="92952"/>
                </a:cubicBezTo>
                <a:cubicBezTo>
                  <a:pt x="107233" y="92328"/>
                  <a:pt x="107233" y="92328"/>
                  <a:pt x="107233" y="92328"/>
                </a:cubicBezTo>
                <a:cubicBezTo>
                  <a:pt x="106316" y="92536"/>
                  <a:pt x="106316" y="92536"/>
                  <a:pt x="106316" y="92536"/>
                </a:cubicBezTo>
                <a:cubicBezTo>
                  <a:pt x="106316" y="92536"/>
                  <a:pt x="106316" y="93056"/>
                  <a:pt x="106316" y="93160"/>
                </a:cubicBezTo>
                <a:close/>
                <a:moveTo>
                  <a:pt x="84304" y="102536"/>
                </a:moveTo>
                <a:lnTo>
                  <a:pt x="84304" y="102536"/>
                </a:lnTo>
                <a:cubicBezTo>
                  <a:pt x="84487" y="101829"/>
                  <a:pt x="84487" y="101829"/>
                  <a:pt x="84487" y="101829"/>
                </a:cubicBezTo>
                <a:cubicBezTo>
                  <a:pt x="85221" y="101309"/>
                  <a:pt x="85221" y="101309"/>
                  <a:pt x="85221" y="101309"/>
                </a:cubicBezTo>
                <a:cubicBezTo>
                  <a:pt x="84854" y="100893"/>
                  <a:pt x="84854" y="100893"/>
                  <a:pt x="84854" y="100893"/>
                </a:cubicBezTo>
                <a:cubicBezTo>
                  <a:pt x="84121" y="101704"/>
                  <a:pt x="84121" y="101704"/>
                  <a:pt x="84121" y="101704"/>
                </a:cubicBezTo>
                <a:cubicBezTo>
                  <a:pt x="84304" y="102536"/>
                  <a:pt x="84304" y="102536"/>
                  <a:pt x="84304" y="102536"/>
                </a:cubicBezTo>
                <a:close/>
                <a:moveTo>
                  <a:pt x="79388" y="107900"/>
                </a:moveTo>
                <a:lnTo>
                  <a:pt x="79388" y="107900"/>
                </a:lnTo>
                <a:cubicBezTo>
                  <a:pt x="80672" y="108004"/>
                  <a:pt x="80672" y="108004"/>
                  <a:pt x="80672" y="108004"/>
                </a:cubicBezTo>
                <a:cubicBezTo>
                  <a:pt x="81369" y="108419"/>
                  <a:pt x="81369" y="108419"/>
                  <a:pt x="81369" y="108419"/>
                </a:cubicBezTo>
                <a:cubicBezTo>
                  <a:pt x="82103" y="108523"/>
                  <a:pt x="82103" y="108523"/>
                  <a:pt x="82103" y="108523"/>
                </a:cubicBezTo>
                <a:cubicBezTo>
                  <a:pt x="81553" y="107588"/>
                  <a:pt x="81553" y="107588"/>
                  <a:pt x="81553" y="107588"/>
                </a:cubicBezTo>
                <a:cubicBezTo>
                  <a:pt x="80305" y="107484"/>
                  <a:pt x="80305" y="107484"/>
                  <a:pt x="80305" y="107484"/>
                </a:cubicBezTo>
                <a:cubicBezTo>
                  <a:pt x="79388" y="107900"/>
                  <a:pt x="79388" y="107900"/>
                  <a:pt x="79388" y="107900"/>
                </a:cubicBezTo>
                <a:close/>
                <a:moveTo>
                  <a:pt x="83570" y="90270"/>
                </a:moveTo>
                <a:lnTo>
                  <a:pt x="83570" y="90270"/>
                </a:lnTo>
                <a:cubicBezTo>
                  <a:pt x="83937" y="89646"/>
                  <a:pt x="83937" y="89646"/>
                  <a:pt x="83937" y="89646"/>
                </a:cubicBezTo>
                <a:cubicBezTo>
                  <a:pt x="84671" y="88295"/>
                  <a:pt x="84671" y="88295"/>
                  <a:pt x="84671" y="88295"/>
                </a:cubicBezTo>
                <a:cubicBezTo>
                  <a:pt x="83020" y="88295"/>
                  <a:pt x="83020" y="88295"/>
                  <a:pt x="83020" y="88295"/>
                </a:cubicBezTo>
                <a:cubicBezTo>
                  <a:pt x="82837" y="89542"/>
                  <a:pt x="82837" y="89542"/>
                  <a:pt x="82837" y="89542"/>
                </a:cubicBezTo>
                <a:cubicBezTo>
                  <a:pt x="83570" y="90270"/>
                  <a:pt x="83570" y="90270"/>
                  <a:pt x="83570" y="90270"/>
                </a:cubicBezTo>
                <a:close/>
                <a:moveTo>
                  <a:pt x="75940" y="89022"/>
                </a:moveTo>
                <a:lnTo>
                  <a:pt x="75940" y="89022"/>
                </a:lnTo>
                <a:lnTo>
                  <a:pt x="78104" y="88399"/>
                </a:lnTo>
                <a:cubicBezTo>
                  <a:pt x="78287" y="88004"/>
                  <a:pt x="78287" y="88004"/>
                  <a:pt x="78287" y="88004"/>
                </a:cubicBezTo>
                <a:cubicBezTo>
                  <a:pt x="79755" y="87068"/>
                  <a:pt x="79755" y="87068"/>
                  <a:pt x="79755" y="87068"/>
                </a:cubicBezTo>
                <a:cubicBezTo>
                  <a:pt x="78838" y="86860"/>
                  <a:pt x="78838" y="86860"/>
                  <a:pt x="78838" y="86860"/>
                </a:cubicBezTo>
                <a:cubicBezTo>
                  <a:pt x="77003" y="87172"/>
                  <a:pt x="77003" y="87172"/>
                  <a:pt x="77003" y="87172"/>
                </a:cubicBezTo>
                <a:cubicBezTo>
                  <a:pt x="75940" y="89022"/>
                  <a:pt x="75940" y="89022"/>
                  <a:pt x="75940" y="89022"/>
                </a:cubicBezTo>
                <a:close/>
                <a:moveTo>
                  <a:pt x="87752" y="83139"/>
                </a:moveTo>
                <a:lnTo>
                  <a:pt x="87752" y="83139"/>
                </a:lnTo>
                <a:cubicBezTo>
                  <a:pt x="90284" y="83659"/>
                  <a:pt x="90284" y="83659"/>
                  <a:pt x="90284" y="83659"/>
                </a:cubicBezTo>
                <a:cubicBezTo>
                  <a:pt x="91384" y="82848"/>
                  <a:pt x="91384" y="82848"/>
                  <a:pt x="91384" y="82848"/>
                </a:cubicBezTo>
                <a:cubicBezTo>
                  <a:pt x="93769" y="83139"/>
                  <a:pt x="93769" y="83139"/>
                  <a:pt x="93769" y="83139"/>
                </a:cubicBezTo>
                <a:cubicBezTo>
                  <a:pt x="93402" y="82328"/>
                  <a:pt x="93402" y="82328"/>
                  <a:pt x="93402" y="82328"/>
                </a:cubicBezTo>
                <a:cubicBezTo>
                  <a:pt x="93952" y="82120"/>
                  <a:pt x="93952" y="82120"/>
                  <a:pt x="93952" y="82120"/>
                </a:cubicBezTo>
                <a:cubicBezTo>
                  <a:pt x="96117" y="82723"/>
                  <a:pt x="96117" y="82723"/>
                  <a:pt x="96117" y="82723"/>
                </a:cubicBezTo>
                <a:cubicBezTo>
                  <a:pt x="97951" y="84698"/>
                  <a:pt x="97951" y="84698"/>
                  <a:pt x="97951" y="84698"/>
                </a:cubicBezTo>
                <a:cubicBezTo>
                  <a:pt x="99419" y="84698"/>
                  <a:pt x="99419" y="84698"/>
                  <a:pt x="99419" y="84698"/>
                </a:cubicBezTo>
                <a:cubicBezTo>
                  <a:pt x="100299" y="85322"/>
                  <a:pt x="100299" y="85322"/>
                  <a:pt x="100299" y="85322"/>
                </a:cubicBezTo>
                <a:cubicBezTo>
                  <a:pt x="99419" y="85613"/>
                  <a:pt x="99419" y="85613"/>
                  <a:pt x="99419" y="85613"/>
                </a:cubicBezTo>
                <a:cubicBezTo>
                  <a:pt x="102684" y="87276"/>
                  <a:pt x="102684" y="87276"/>
                  <a:pt x="102684" y="87276"/>
                </a:cubicBezTo>
                <a:cubicBezTo>
                  <a:pt x="103968" y="86964"/>
                  <a:pt x="103968" y="86964"/>
                  <a:pt x="103968" y="86964"/>
                </a:cubicBezTo>
                <a:cubicBezTo>
                  <a:pt x="106316" y="88503"/>
                  <a:pt x="106316" y="88503"/>
                  <a:pt x="106316" y="88503"/>
                </a:cubicBezTo>
                <a:cubicBezTo>
                  <a:pt x="109434" y="88814"/>
                  <a:pt x="109434" y="88814"/>
                  <a:pt x="109434" y="88814"/>
                </a:cubicBezTo>
                <a:cubicBezTo>
                  <a:pt x="110865" y="89334"/>
                  <a:pt x="110865" y="89334"/>
                  <a:pt x="110865" y="89334"/>
                </a:cubicBezTo>
                <a:cubicBezTo>
                  <a:pt x="110498" y="88711"/>
                  <a:pt x="110498" y="88711"/>
                  <a:pt x="110498" y="88711"/>
                </a:cubicBezTo>
                <a:cubicBezTo>
                  <a:pt x="110681" y="88399"/>
                  <a:pt x="110681" y="88399"/>
                  <a:pt x="110681" y="88399"/>
                </a:cubicBezTo>
                <a:cubicBezTo>
                  <a:pt x="105068" y="84906"/>
                  <a:pt x="105068" y="84906"/>
                  <a:pt x="105068" y="84906"/>
                </a:cubicBezTo>
                <a:cubicBezTo>
                  <a:pt x="105765" y="84802"/>
                  <a:pt x="105765" y="84802"/>
                  <a:pt x="105765" y="84802"/>
                </a:cubicBezTo>
                <a:cubicBezTo>
                  <a:pt x="109067" y="86133"/>
                  <a:pt x="109067" y="86133"/>
                  <a:pt x="109067" y="86133"/>
                </a:cubicBezTo>
                <a:cubicBezTo>
                  <a:pt x="109434" y="86652"/>
                  <a:pt x="109434" y="86652"/>
                  <a:pt x="109434" y="86652"/>
                </a:cubicBezTo>
                <a:cubicBezTo>
                  <a:pt x="112332" y="87068"/>
                  <a:pt x="112332" y="87068"/>
                  <a:pt x="112332" y="87068"/>
                </a:cubicBezTo>
                <a:cubicBezTo>
                  <a:pt x="113066" y="87796"/>
                  <a:pt x="113066" y="87796"/>
                  <a:pt x="113066" y="87796"/>
                </a:cubicBezTo>
                <a:cubicBezTo>
                  <a:pt x="113433" y="86652"/>
                  <a:pt x="113433" y="86652"/>
                  <a:pt x="113433" y="86652"/>
                </a:cubicBezTo>
                <a:cubicBezTo>
                  <a:pt x="112882" y="85613"/>
                  <a:pt x="112882" y="85613"/>
                  <a:pt x="112882" y="85613"/>
                </a:cubicBezTo>
                <a:cubicBezTo>
                  <a:pt x="113616" y="85821"/>
                  <a:pt x="113616" y="85821"/>
                  <a:pt x="113616" y="85821"/>
                </a:cubicBezTo>
                <a:cubicBezTo>
                  <a:pt x="113616" y="84178"/>
                  <a:pt x="113616" y="84178"/>
                  <a:pt x="113616" y="84178"/>
                </a:cubicBezTo>
                <a:cubicBezTo>
                  <a:pt x="111782" y="83659"/>
                  <a:pt x="111782" y="83659"/>
                  <a:pt x="111782" y="83659"/>
                </a:cubicBezTo>
                <a:cubicBezTo>
                  <a:pt x="113066" y="82848"/>
                  <a:pt x="113066" y="82848"/>
                  <a:pt x="113066" y="82848"/>
                </a:cubicBezTo>
                <a:cubicBezTo>
                  <a:pt x="111048" y="82016"/>
                  <a:pt x="111048" y="82016"/>
                  <a:pt x="111048" y="82016"/>
                </a:cubicBezTo>
                <a:cubicBezTo>
                  <a:pt x="109617" y="82016"/>
                  <a:pt x="109617" y="82016"/>
                  <a:pt x="109617" y="82016"/>
                </a:cubicBezTo>
                <a:cubicBezTo>
                  <a:pt x="108517" y="80062"/>
                  <a:pt x="108517" y="80062"/>
                  <a:pt x="108517" y="80062"/>
                </a:cubicBezTo>
                <a:cubicBezTo>
                  <a:pt x="107416" y="79958"/>
                  <a:pt x="107416" y="79958"/>
                  <a:pt x="107416" y="79958"/>
                </a:cubicBezTo>
                <a:cubicBezTo>
                  <a:pt x="108517" y="79126"/>
                  <a:pt x="108517" y="79126"/>
                  <a:pt x="108517" y="79126"/>
                </a:cubicBezTo>
                <a:cubicBezTo>
                  <a:pt x="106499" y="77775"/>
                  <a:pt x="106499" y="77775"/>
                  <a:pt x="106499" y="77775"/>
                </a:cubicBezTo>
                <a:cubicBezTo>
                  <a:pt x="108333" y="77879"/>
                  <a:pt x="108333" y="77879"/>
                  <a:pt x="108333" y="77879"/>
                </a:cubicBezTo>
                <a:cubicBezTo>
                  <a:pt x="108333" y="77276"/>
                  <a:pt x="108333" y="77276"/>
                  <a:pt x="108333" y="77276"/>
                </a:cubicBezTo>
                <a:cubicBezTo>
                  <a:pt x="109250" y="77567"/>
                  <a:pt x="109250" y="77567"/>
                  <a:pt x="109250" y="77567"/>
                </a:cubicBezTo>
                <a:cubicBezTo>
                  <a:pt x="109250" y="78087"/>
                  <a:pt x="109250" y="78087"/>
                  <a:pt x="109250" y="78087"/>
                </a:cubicBezTo>
                <a:cubicBezTo>
                  <a:pt x="110865" y="79022"/>
                  <a:pt x="110865" y="79022"/>
                  <a:pt x="110865" y="79022"/>
                </a:cubicBezTo>
                <a:cubicBezTo>
                  <a:pt x="112149" y="79022"/>
                  <a:pt x="112149" y="79022"/>
                  <a:pt x="112149" y="79022"/>
                </a:cubicBezTo>
                <a:cubicBezTo>
                  <a:pt x="113616" y="81081"/>
                  <a:pt x="113616" y="81081"/>
                  <a:pt x="113616" y="81081"/>
                </a:cubicBezTo>
                <a:cubicBezTo>
                  <a:pt x="115597" y="81808"/>
                  <a:pt x="115597" y="81808"/>
                  <a:pt x="115597" y="81808"/>
                </a:cubicBezTo>
                <a:cubicBezTo>
                  <a:pt x="115781" y="79646"/>
                  <a:pt x="115781" y="79646"/>
                  <a:pt x="115781" y="79646"/>
                </a:cubicBezTo>
                <a:cubicBezTo>
                  <a:pt x="117065" y="80145"/>
                  <a:pt x="117065" y="80145"/>
                  <a:pt x="117065" y="80145"/>
                </a:cubicBezTo>
                <a:cubicBezTo>
                  <a:pt x="118349" y="78918"/>
                  <a:pt x="118349" y="78918"/>
                  <a:pt x="118349" y="78918"/>
                </a:cubicBezTo>
                <a:cubicBezTo>
                  <a:pt x="117431" y="78295"/>
                  <a:pt x="117431" y="78295"/>
                  <a:pt x="117431" y="78295"/>
                </a:cubicBezTo>
                <a:cubicBezTo>
                  <a:pt x="117798" y="77879"/>
                  <a:pt x="117798" y="77879"/>
                  <a:pt x="117798" y="77879"/>
                </a:cubicBezTo>
                <a:cubicBezTo>
                  <a:pt x="119229" y="78295"/>
                  <a:pt x="119229" y="78295"/>
                  <a:pt x="119229" y="78295"/>
                </a:cubicBezTo>
                <a:cubicBezTo>
                  <a:pt x="119229" y="77775"/>
                  <a:pt x="119229" y="77775"/>
                  <a:pt x="119229" y="77775"/>
                </a:cubicBezTo>
                <a:cubicBezTo>
                  <a:pt x="119963" y="77172"/>
                  <a:pt x="119963" y="77172"/>
                  <a:pt x="119963" y="77172"/>
                </a:cubicBezTo>
                <a:cubicBezTo>
                  <a:pt x="117982" y="76029"/>
                  <a:pt x="117982" y="76029"/>
                  <a:pt x="117982" y="76029"/>
                </a:cubicBezTo>
                <a:cubicBezTo>
                  <a:pt x="115964" y="76548"/>
                  <a:pt x="115964" y="76548"/>
                  <a:pt x="115964" y="76548"/>
                </a:cubicBezTo>
                <a:cubicBezTo>
                  <a:pt x="116331" y="75509"/>
                  <a:pt x="116331" y="75509"/>
                  <a:pt x="116331" y="75509"/>
                </a:cubicBezTo>
                <a:cubicBezTo>
                  <a:pt x="114313" y="75509"/>
                  <a:pt x="114313" y="75509"/>
                  <a:pt x="114313" y="75509"/>
                </a:cubicBezTo>
                <a:cubicBezTo>
                  <a:pt x="114680" y="75093"/>
                  <a:pt x="114680" y="75093"/>
                  <a:pt x="114680" y="75093"/>
                </a:cubicBezTo>
                <a:cubicBezTo>
                  <a:pt x="113433" y="73762"/>
                  <a:pt x="113433" y="73762"/>
                  <a:pt x="113433" y="73762"/>
                </a:cubicBezTo>
                <a:cubicBezTo>
                  <a:pt x="112699" y="73762"/>
                  <a:pt x="112699" y="73762"/>
                  <a:pt x="112699" y="73762"/>
                </a:cubicBezTo>
                <a:cubicBezTo>
                  <a:pt x="112882" y="73243"/>
                  <a:pt x="112882" y="73243"/>
                  <a:pt x="112882" y="73243"/>
                </a:cubicBezTo>
                <a:cubicBezTo>
                  <a:pt x="110681" y="73659"/>
                  <a:pt x="110681" y="73659"/>
                  <a:pt x="110681" y="73659"/>
                </a:cubicBezTo>
                <a:cubicBezTo>
                  <a:pt x="110498" y="72723"/>
                  <a:pt x="110498" y="72723"/>
                  <a:pt x="110498" y="72723"/>
                </a:cubicBezTo>
                <a:cubicBezTo>
                  <a:pt x="109434" y="72619"/>
                  <a:pt x="109434" y="72619"/>
                  <a:pt x="109434" y="72619"/>
                </a:cubicBezTo>
                <a:cubicBezTo>
                  <a:pt x="109617" y="72120"/>
                  <a:pt x="109617" y="72120"/>
                  <a:pt x="109617" y="72120"/>
                </a:cubicBezTo>
                <a:cubicBezTo>
                  <a:pt x="106132" y="71392"/>
                  <a:pt x="106132" y="71392"/>
                  <a:pt x="106132" y="71392"/>
                </a:cubicBezTo>
                <a:cubicBezTo>
                  <a:pt x="107233" y="71081"/>
                  <a:pt x="107233" y="71081"/>
                  <a:pt x="107233" y="71081"/>
                </a:cubicBezTo>
                <a:cubicBezTo>
                  <a:pt x="106499" y="70353"/>
                  <a:pt x="106499" y="70353"/>
                  <a:pt x="106499" y="70353"/>
                </a:cubicBezTo>
                <a:cubicBezTo>
                  <a:pt x="107233" y="70249"/>
                  <a:pt x="107233" y="70249"/>
                  <a:pt x="107233" y="70249"/>
                </a:cubicBezTo>
                <a:cubicBezTo>
                  <a:pt x="105765" y="69625"/>
                  <a:pt x="105765" y="69625"/>
                  <a:pt x="105765" y="69625"/>
                </a:cubicBezTo>
                <a:cubicBezTo>
                  <a:pt x="107233" y="69521"/>
                  <a:pt x="107233" y="69521"/>
                  <a:pt x="107233" y="69521"/>
                </a:cubicBezTo>
                <a:cubicBezTo>
                  <a:pt x="108333" y="69833"/>
                  <a:pt x="108333" y="69833"/>
                  <a:pt x="108333" y="69833"/>
                </a:cubicBezTo>
                <a:cubicBezTo>
                  <a:pt x="109764" y="69729"/>
                  <a:pt x="109764" y="69729"/>
                  <a:pt x="109764" y="69729"/>
                </a:cubicBezTo>
                <a:cubicBezTo>
                  <a:pt x="108333" y="68918"/>
                  <a:pt x="108333" y="68918"/>
                  <a:pt x="108333" y="68918"/>
                </a:cubicBezTo>
                <a:cubicBezTo>
                  <a:pt x="105949" y="68814"/>
                  <a:pt x="105949" y="68814"/>
                  <a:pt x="105949" y="68814"/>
                </a:cubicBezTo>
                <a:cubicBezTo>
                  <a:pt x="105398" y="68295"/>
                  <a:pt x="105398" y="68295"/>
                  <a:pt x="105398" y="68295"/>
                </a:cubicBezTo>
                <a:cubicBezTo>
                  <a:pt x="107783" y="67671"/>
                  <a:pt x="107783" y="67671"/>
                  <a:pt x="107783" y="67671"/>
                </a:cubicBezTo>
                <a:cubicBezTo>
                  <a:pt x="108333" y="67983"/>
                  <a:pt x="108333" y="67983"/>
                  <a:pt x="108333" y="67983"/>
                </a:cubicBezTo>
                <a:cubicBezTo>
                  <a:pt x="108700" y="67463"/>
                  <a:pt x="108700" y="67463"/>
                  <a:pt x="108700" y="67463"/>
                </a:cubicBezTo>
                <a:cubicBezTo>
                  <a:pt x="106499" y="66133"/>
                  <a:pt x="106499" y="66133"/>
                  <a:pt x="106499" y="66133"/>
                </a:cubicBezTo>
                <a:cubicBezTo>
                  <a:pt x="106316" y="66632"/>
                  <a:pt x="106316" y="66632"/>
                  <a:pt x="106316" y="66632"/>
                </a:cubicBezTo>
                <a:cubicBezTo>
                  <a:pt x="104848" y="67255"/>
                  <a:pt x="104848" y="67255"/>
                  <a:pt x="104848" y="67255"/>
                </a:cubicBezTo>
                <a:cubicBezTo>
                  <a:pt x="105582" y="66528"/>
                  <a:pt x="105582" y="66528"/>
                  <a:pt x="105582" y="66528"/>
                </a:cubicBezTo>
                <a:cubicBezTo>
                  <a:pt x="103234" y="66528"/>
                  <a:pt x="103234" y="66528"/>
                  <a:pt x="103234" y="66528"/>
                </a:cubicBezTo>
                <a:cubicBezTo>
                  <a:pt x="105398" y="65717"/>
                  <a:pt x="105398" y="65717"/>
                  <a:pt x="105398" y="65717"/>
                </a:cubicBezTo>
                <a:cubicBezTo>
                  <a:pt x="105949" y="65717"/>
                  <a:pt x="105949" y="65717"/>
                  <a:pt x="105949" y="65717"/>
                </a:cubicBezTo>
                <a:cubicBezTo>
                  <a:pt x="106132" y="65197"/>
                  <a:pt x="106132" y="65197"/>
                  <a:pt x="106132" y="65197"/>
                </a:cubicBezTo>
                <a:cubicBezTo>
                  <a:pt x="103234" y="64677"/>
                  <a:pt x="103234" y="64677"/>
                  <a:pt x="103234" y="64677"/>
                </a:cubicBezTo>
                <a:cubicBezTo>
                  <a:pt x="101950" y="65301"/>
                  <a:pt x="101950" y="65301"/>
                  <a:pt x="101950" y="65301"/>
                </a:cubicBezTo>
                <a:cubicBezTo>
                  <a:pt x="103051" y="64365"/>
                  <a:pt x="103051" y="64365"/>
                  <a:pt x="103051" y="64365"/>
                </a:cubicBezTo>
                <a:cubicBezTo>
                  <a:pt x="101216" y="64885"/>
                  <a:pt x="101216" y="64885"/>
                  <a:pt x="101216" y="64885"/>
                </a:cubicBezTo>
                <a:cubicBezTo>
                  <a:pt x="101767" y="63659"/>
                  <a:pt x="101767" y="63659"/>
                  <a:pt x="101767" y="63659"/>
                </a:cubicBezTo>
                <a:cubicBezTo>
                  <a:pt x="99749" y="64054"/>
                  <a:pt x="99749" y="64054"/>
                  <a:pt x="99749" y="64054"/>
                </a:cubicBezTo>
                <a:cubicBezTo>
                  <a:pt x="98868" y="63659"/>
                  <a:pt x="98868" y="63659"/>
                  <a:pt x="98868" y="63659"/>
                </a:cubicBezTo>
                <a:cubicBezTo>
                  <a:pt x="100666" y="63347"/>
                  <a:pt x="100666" y="63347"/>
                  <a:pt x="100666" y="63347"/>
                </a:cubicBezTo>
                <a:cubicBezTo>
                  <a:pt x="98135" y="61372"/>
                  <a:pt x="98135" y="61372"/>
                  <a:pt x="98135" y="61372"/>
                </a:cubicBezTo>
                <a:cubicBezTo>
                  <a:pt x="96300" y="62619"/>
                  <a:pt x="96300" y="62619"/>
                  <a:pt x="96300" y="62619"/>
                </a:cubicBezTo>
                <a:cubicBezTo>
                  <a:pt x="95383" y="61081"/>
                  <a:pt x="95383" y="61081"/>
                  <a:pt x="95383" y="61081"/>
                </a:cubicBezTo>
                <a:cubicBezTo>
                  <a:pt x="93952" y="61372"/>
                  <a:pt x="93952" y="61372"/>
                  <a:pt x="93952" y="61372"/>
                </a:cubicBezTo>
                <a:cubicBezTo>
                  <a:pt x="94319" y="60457"/>
                  <a:pt x="94319" y="60457"/>
                  <a:pt x="94319" y="60457"/>
                </a:cubicBezTo>
                <a:cubicBezTo>
                  <a:pt x="92852" y="60041"/>
                  <a:pt x="92852" y="60041"/>
                  <a:pt x="92852" y="60041"/>
                </a:cubicBezTo>
                <a:cubicBezTo>
                  <a:pt x="92485" y="58690"/>
                  <a:pt x="92485" y="58690"/>
                  <a:pt x="92485" y="58690"/>
                </a:cubicBezTo>
                <a:cubicBezTo>
                  <a:pt x="87752" y="57567"/>
                  <a:pt x="87752" y="57567"/>
                  <a:pt x="87752" y="57567"/>
                </a:cubicBezTo>
                <a:cubicBezTo>
                  <a:pt x="85735" y="59209"/>
                  <a:pt x="85735" y="59209"/>
                  <a:pt x="85735" y="59209"/>
                </a:cubicBezTo>
                <a:cubicBezTo>
                  <a:pt x="83570" y="58503"/>
                  <a:pt x="83570" y="58503"/>
                  <a:pt x="83570" y="58503"/>
                </a:cubicBezTo>
                <a:cubicBezTo>
                  <a:pt x="81736" y="60665"/>
                  <a:pt x="81736" y="60665"/>
                  <a:pt x="81736" y="60665"/>
                </a:cubicBezTo>
                <a:cubicBezTo>
                  <a:pt x="82286" y="57359"/>
                  <a:pt x="82286" y="57359"/>
                  <a:pt x="82286" y="57359"/>
                </a:cubicBezTo>
                <a:cubicBezTo>
                  <a:pt x="80672" y="55717"/>
                  <a:pt x="80672" y="55717"/>
                  <a:pt x="80672" y="55717"/>
                </a:cubicBezTo>
                <a:cubicBezTo>
                  <a:pt x="81186" y="55093"/>
                  <a:pt x="81186" y="55093"/>
                  <a:pt x="81186" y="55093"/>
                </a:cubicBezTo>
                <a:cubicBezTo>
                  <a:pt x="80305" y="53742"/>
                  <a:pt x="80305" y="53742"/>
                  <a:pt x="80305" y="53742"/>
                </a:cubicBezTo>
                <a:cubicBezTo>
                  <a:pt x="75940" y="54365"/>
                  <a:pt x="75940" y="54365"/>
                  <a:pt x="75940" y="54365"/>
                </a:cubicBezTo>
                <a:cubicBezTo>
                  <a:pt x="73555" y="55800"/>
                  <a:pt x="73555" y="55800"/>
                  <a:pt x="73555" y="55800"/>
                </a:cubicBezTo>
                <a:cubicBezTo>
                  <a:pt x="75206" y="56632"/>
                  <a:pt x="75206" y="56632"/>
                  <a:pt x="75206" y="56632"/>
                </a:cubicBezTo>
                <a:cubicBezTo>
                  <a:pt x="73005" y="56424"/>
                  <a:pt x="73005" y="56424"/>
                  <a:pt x="73005" y="56424"/>
                </a:cubicBezTo>
                <a:cubicBezTo>
                  <a:pt x="72454" y="58690"/>
                  <a:pt x="72454" y="58690"/>
                  <a:pt x="72454" y="58690"/>
                </a:cubicBezTo>
                <a:cubicBezTo>
                  <a:pt x="73372" y="59002"/>
                  <a:pt x="73372" y="59002"/>
                  <a:pt x="73372" y="59002"/>
                </a:cubicBezTo>
                <a:cubicBezTo>
                  <a:pt x="71574" y="60145"/>
                  <a:pt x="71574" y="60145"/>
                  <a:pt x="71574" y="60145"/>
                </a:cubicBezTo>
                <a:cubicBezTo>
                  <a:pt x="74656" y="61787"/>
                  <a:pt x="74656" y="61787"/>
                  <a:pt x="74656" y="61787"/>
                </a:cubicBezTo>
                <a:cubicBezTo>
                  <a:pt x="73188" y="63866"/>
                  <a:pt x="73188" y="63866"/>
                  <a:pt x="73188" y="63866"/>
                </a:cubicBezTo>
                <a:cubicBezTo>
                  <a:pt x="72821" y="63451"/>
                  <a:pt x="72821" y="63451"/>
                  <a:pt x="72821" y="63451"/>
                </a:cubicBezTo>
                <a:cubicBezTo>
                  <a:pt x="70290" y="63659"/>
                  <a:pt x="70290" y="63659"/>
                  <a:pt x="70290" y="63659"/>
                </a:cubicBezTo>
                <a:cubicBezTo>
                  <a:pt x="73188" y="62515"/>
                  <a:pt x="73188" y="62515"/>
                  <a:pt x="73188" y="62515"/>
                </a:cubicBezTo>
                <a:cubicBezTo>
                  <a:pt x="70473" y="60457"/>
                  <a:pt x="70473" y="60457"/>
                  <a:pt x="70473" y="60457"/>
                </a:cubicBezTo>
                <a:cubicBezTo>
                  <a:pt x="70840" y="58898"/>
                  <a:pt x="70840" y="58898"/>
                  <a:pt x="70840" y="58898"/>
                </a:cubicBezTo>
                <a:cubicBezTo>
                  <a:pt x="70290" y="57671"/>
                  <a:pt x="70290" y="57671"/>
                  <a:pt x="70290" y="57671"/>
                </a:cubicBezTo>
                <a:cubicBezTo>
                  <a:pt x="72271" y="54469"/>
                  <a:pt x="72271" y="54469"/>
                  <a:pt x="72271" y="54469"/>
                </a:cubicBezTo>
                <a:cubicBezTo>
                  <a:pt x="74105" y="53638"/>
                  <a:pt x="74105" y="53638"/>
                  <a:pt x="74105" y="53638"/>
                </a:cubicBezTo>
                <a:cubicBezTo>
                  <a:pt x="70107" y="53430"/>
                  <a:pt x="70107" y="53430"/>
                  <a:pt x="70107" y="53430"/>
                </a:cubicBezTo>
                <a:cubicBezTo>
                  <a:pt x="65557" y="55717"/>
                  <a:pt x="65557" y="55717"/>
                  <a:pt x="65557" y="55717"/>
                </a:cubicBezTo>
                <a:cubicBezTo>
                  <a:pt x="63723" y="60769"/>
                  <a:pt x="63723" y="60769"/>
                  <a:pt x="63723" y="60769"/>
                </a:cubicBezTo>
                <a:cubicBezTo>
                  <a:pt x="64273" y="61268"/>
                  <a:pt x="64273" y="61268"/>
                  <a:pt x="64273" y="61268"/>
                </a:cubicBezTo>
                <a:cubicBezTo>
                  <a:pt x="63907" y="62411"/>
                  <a:pt x="63907" y="62411"/>
                  <a:pt x="63907" y="62411"/>
                </a:cubicBezTo>
                <a:cubicBezTo>
                  <a:pt x="67722" y="62827"/>
                  <a:pt x="67722" y="62827"/>
                  <a:pt x="67722" y="62827"/>
                </a:cubicBezTo>
                <a:cubicBezTo>
                  <a:pt x="69006" y="63659"/>
                  <a:pt x="69006" y="63659"/>
                  <a:pt x="69006" y="63659"/>
                </a:cubicBezTo>
                <a:cubicBezTo>
                  <a:pt x="66988" y="64158"/>
                  <a:pt x="66988" y="64158"/>
                  <a:pt x="66988" y="64158"/>
                </a:cubicBezTo>
                <a:cubicBezTo>
                  <a:pt x="65191" y="63742"/>
                  <a:pt x="65191" y="63742"/>
                  <a:pt x="65191" y="63742"/>
                </a:cubicBezTo>
                <a:cubicBezTo>
                  <a:pt x="66805" y="66029"/>
                  <a:pt x="66805" y="66029"/>
                  <a:pt x="66805" y="66029"/>
                </a:cubicBezTo>
                <a:cubicBezTo>
                  <a:pt x="70657" y="66133"/>
                  <a:pt x="70657" y="66133"/>
                  <a:pt x="70657" y="66133"/>
                </a:cubicBezTo>
                <a:cubicBezTo>
                  <a:pt x="73005" y="67255"/>
                  <a:pt x="73005" y="67255"/>
                  <a:pt x="73005" y="67255"/>
                </a:cubicBezTo>
                <a:cubicBezTo>
                  <a:pt x="77370" y="67047"/>
                  <a:pt x="77370" y="67047"/>
                  <a:pt x="77370" y="67047"/>
                </a:cubicBezTo>
                <a:cubicBezTo>
                  <a:pt x="79755" y="67775"/>
                  <a:pt x="79755" y="67775"/>
                  <a:pt x="79755" y="67775"/>
                </a:cubicBezTo>
                <a:cubicBezTo>
                  <a:pt x="80122" y="67255"/>
                  <a:pt x="80122" y="67255"/>
                  <a:pt x="80122" y="67255"/>
                </a:cubicBezTo>
                <a:cubicBezTo>
                  <a:pt x="81919" y="67775"/>
                  <a:pt x="81919" y="67775"/>
                  <a:pt x="81919" y="67775"/>
                </a:cubicBezTo>
                <a:cubicBezTo>
                  <a:pt x="81186" y="67047"/>
                  <a:pt x="81186" y="67047"/>
                  <a:pt x="81186" y="67047"/>
                </a:cubicBezTo>
                <a:cubicBezTo>
                  <a:pt x="83387" y="67047"/>
                  <a:pt x="83387" y="67047"/>
                  <a:pt x="83387" y="67047"/>
                </a:cubicBezTo>
                <a:cubicBezTo>
                  <a:pt x="83937" y="67567"/>
                  <a:pt x="83937" y="67567"/>
                  <a:pt x="83937" y="67567"/>
                </a:cubicBezTo>
                <a:cubicBezTo>
                  <a:pt x="86102" y="67463"/>
                  <a:pt x="86102" y="67463"/>
                  <a:pt x="86102" y="67463"/>
                </a:cubicBezTo>
                <a:cubicBezTo>
                  <a:pt x="84671" y="65821"/>
                  <a:pt x="84671" y="65821"/>
                  <a:pt x="84671" y="65821"/>
                </a:cubicBezTo>
                <a:cubicBezTo>
                  <a:pt x="87569" y="66528"/>
                  <a:pt x="87569" y="66528"/>
                  <a:pt x="87569" y="66528"/>
                </a:cubicBezTo>
                <a:cubicBezTo>
                  <a:pt x="88303" y="67775"/>
                  <a:pt x="88303" y="67775"/>
                  <a:pt x="88303" y="67775"/>
                </a:cubicBezTo>
                <a:cubicBezTo>
                  <a:pt x="92118" y="69729"/>
                  <a:pt x="92118" y="69729"/>
                  <a:pt x="92118" y="69729"/>
                </a:cubicBezTo>
                <a:cubicBezTo>
                  <a:pt x="89954" y="70249"/>
                  <a:pt x="89954" y="70249"/>
                  <a:pt x="89954" y="70249"/>
                </a:cubicBezTo>
                <a:cubicBezTo>
                  <a:pt x="89770" y="71496"/>
                  <a:pt x="89770" y="71496"/>
                  <a:pt x="89770" y="71496"/>
                </a:cubicBezTo>
                <a:cubicBezTo>
                  <a:pt x="93402" y="70041"/>
                  <a:pt x="93402" y="70041"/>
                  <a:pt x="93402" y="70041"/>
                </a:cubicBezTo>
                <a:cubicBezTo>
                  <a:pt x="94686" y="70145"/>
                  <a:pt x="94686" y="70145"/>
                  <a:pt x="94686" y="70145"/>
                </a:cubicBezTo>
                <a:cubicBezTo>
                  <a:pt x="93586" y="70769"/>
                  <a:pt x="93586" y="70769"/>
                  <a:pt x="93586" y="70769"/>
                </a:cubicBezTo>
                <a:cubicBezTo>
                  <a:pt x="94686" y="71808"/>
                  <a:pt x="94686" y="71808"/>
                  <a:pt x="94686" y="71808"/>
                </a:cubicBezTo>
                <a:cubicBezTo>
                  <a:pt x="95053" y="71288"/>
                  <a:pt x="95053" y="71288"/>
                  <a:pt x="95053" y="71288"/>
                </a:cubicBezTo>
                <a:cubicBezTo>
                  <a:pt x="95750" y="72515"/>
                  <a:pt x="95750" y="72515"/>
                  <a:pt x="95750" y="72515"/>
                </a:cubicBezTo>
                <a:cubicBezTo>
                  <a:pt x="96667" y="72515"/>
                  <a:pt x="96667" y="72515"/>
                  <a:pt x="96667" y="72515"/>
                </a:cubicBezTo>
                <a:cubicBezTo>
                  <a:pt x="98318" y="75613"/>
                  <a:pt x="98318" y="75613"/>
                  <a:pt x="98318" y="75613"/>
                </a:cubicBezTo>
                <a:cubicBezTo>
                  <a:pt x="97034" y="77172"/>
                  <a:pt x="97034" y="77172"/>
                  <a:pt x="97034" y="77172"/>
                </a:cubicBezTo>
                <a:cubicBezTo>
                  <a:pt x="94136" y="78607"/>
                  <a:pt x="94136" y="78607"/>
                  <a:pt x="94136" y="78607"/>
                </a:cubicBezTo>
                <a:cubicBezTo>
                  <a:pt x="95933" y="80561"/>
                  <a:pt x="95933" y="80561"/>
                  <a:pt x="95933" y="80561"/>
                </a:cubicBezTo>
                <a:cubicBezTo>
                  <a:pt x="94870" y="80145"/>
                  <a:pt x="94870" y="80145"/>
                  <a:pt x="94870" y="80145"/>
                </a:cubicBezTo>
                <a:cubicBezTo>
                  <a:pt x="92668" y="80977"/>
                  <a:pt x="92668" y="80977"/>
                  <a:pt x="92668" y="80977"/>
                </a:cubicBezTo>
                <a:cubicBezTo>
                  <a:pt x="88486" y="80457"/>
                  <a:pt x="88486" y="80457"/>
                  <a:pt x="88486" y="80457"/>
                </a:cubicBezTo>
                <a:cubicBezTo>
                  <a:pt x="88486" y="81288"/>
                  <a:pt x="88486" y="81288"/>
                  <a:pt x="88486" y="81288"/>
                </a:cubicBezTo>
                <a:cubicBezTo>
                  <a:pt x="87202" y="82120"/>
                  <a:pt x="87202" y="82120"/>
                  <a:pt x="87202" y="82120"/>
                </a:cubicBezTo>
                <a:cubicBezTo>
                  <a:pt x="87202" y="82848"/>
                  <a:pt x="87202" y="82848"/>
                  <a:pt x="87202" y="82848"/>
                </a:cubicBezTo>
                <a:cubicBezTo>
                  <a:pt x="87752" y="83139"/>
                  <a:pt x="87752" y="83139"/>
                  <a:pt x="87752" y="83139"/>
                </a:cubicBezTo>
                <a:close/>
                <a:moveTo>
                  <a:pt x="98685" y="81808"/>
                </a:moveTo>
                <a:lnTo>
                  <a:pt x="98685" y="81808"/>
                </a:lnTo>
                <a:lnTo>
                  <a:pt x="99749" y="82723"/>
                </a:lnTo>
                <a:cubicBezTo>
                  <a:pt x="99969" y="82723"/>
                  <a:pt x="101583" y="82120"/>
                  <a:pt x="101583" y="82120"/>
                </a:cubicBezTo>
                <a:cubicBezTo>
                  <a:pt x="101583" y="82536"/>
                  <a:pt x="101583" y="82536"/>
                  <a:pt x="101583" y="82536"/>
                </a:cubicBezTo>
                <a:cubicBezTo>
                  <a:pt x="102317" y="82640"/>
                  <a:pt x="102317" y="82640"/>
                  <a:pt x="102317" y="82640"/>
                </a:cubicBezTo>
                <a:cubicBezTo>
                  <a:pt x="101583" y="81392"/>
                  <a:pt x="101583" y="81392"/>
                  <a:pt x="101583" y="81392"/>
                </a:cubicBezTo>
                <a:cubicBezTo>
                  <a:pt x="99419" y="80457"/>
                  <a:pt x="99419" y="80457"/>
                  <a:pt x="99419" y="80457"/>
                </a:cubicBezTo>
                <a:cubicBezTo>
                  <a:pt x="99969" y="81912"/>
                  <a:pt x="99969" y="81912"/>
                  <a:pt x="99969" y="81912"/>
                </a:cubicBezTo>
                <a:cubicBezTo>
                  <a:pt x="98685" y="81808"/>
                  <a:pt x="98685" y="81808"/>
                  <a:pt x="98685" y="81808"/>
                </a:cubicBezTo>
                <a:close/>
                <a:moveTo>
                  <a:pt x="88670" y="85114"/>
                </a:moveTo>
                <a:lnTo>
                  <a:pt x="88670" y="85114"/>
                </a:lnTo>
                <a:cubicBezTo>
                  <a:pt x="89036" y="85613"/>
                  <a:pt x="89036" y="85613"/>
                  <a:pt x="89036" y="85613"/>
                </a:cubicBezTo>
                <a:cubicBezTo>
                  <a:pt x="90137" y="85717"/>
                  <a:pt x="90137" y="85717"/>
                  <a:pt x="90137" y="85717"/>
                </a:cubicBezTo>
                <a:cubicBezTo>
                  <a:pt x="89403" y="85218"/>
                  <a:pt x="89403" y="85218"/>
                  <a:pt x="89403" y="85218"/>
                </a:cubicBezTo>
                <a:cubicBezTo>
                  <a:pt x="88670" y="85114"/>
                  <a:pt x="88670" y="85114"/>
                  <a:pt x="88670" y="85114"/>
                </a:cubicBezTo>
                <a:close/>
                <a:moveTo>
                  <a:pt x="86285" y="85717"/>
                </a:moveTo>
                <a:lnTo>
                  <a:pt x="86285" y="85717"/>
                </a:lnTo>
                <a:cubicBezTo>
                  <a:pt x="87752" y="86548"/>
                  <a:pt x="87752" y="86548"/>
                  <a:pt x="87752" y="86548"/>
                </a:cubicBezTo>
                <a:cubicBezTo>
                  <a:pt x="88119" y="85821"/>
                  <a:pt x="88119" y="85821"/>
                  <a:pt x="88119" y="85821"/>
                </a:cubicBezTo>
                <a:cubicBezTo>
                  <a:pt x="87386" y="85509"/>
                  <a:pt x="87386" y="85509"/>
                  <a:pt x="87386" y="85509"/>
                </a:cubicBezTo>
                <a:cubicBezTo>
                  <a:pt x="86285" y="85717"/>
                  <a:pt x="86285" y="85717"/>
                  <a:pt x="86285" y="85717"/>
                </a:cubicBezTo>
                <a:close/>
                <a:moveTo>
                  <a:pt x="74656" y="78711"/>
                </a:moveTo>
                <a:lnTo>
                  <a:pt x="74656" y="78711"/>
                </a:lnTo>
                <a:cubicBezTo>
                  <a:pt x="76123" y="79958"/>
                  <a:pt x="76123" y="79958"/>
                  <a:pt x="76123" y="79958"/>
                </a:cubicBezTo>
                <a:cubicBezTo>
                  <a:pt x="77187" y="79958"/>
                  <a:pt x="77187" y="79958"/>
                  <a:pt x="77187" y="79958"/>
                </a:cubicBezTo>
                <a:cubicBezTo>
                  <a:pt x="76270" y="79542"/>
                  <a:pt x="76270" y="79542"/>
                  <a:pt x="76270" y="79542"/>
                </a:cubicBezTo>
                <a:cubicBezTo>
                  <a:pt x="76270" y="79230"/>
                  <a:pt x="76270" y="79230"/>
                  <a:pt x="76270" y="79230"/>
                </a:cubicBezTo>
                <a:cubicBezTo>
                  <a:pt x="74656" y="78711"/>
                  <a:pt x="74656" y="78711"/>
                  <a:pt x="74656" y="78711"/>
                </a:cubicBezTo>
                <a:close/>
                <a:moveTo>
                  <a:pt x="72638" y="79230"/>
                </a:moveTo>
                <a:lnTo>
                  <a:pt x="72638" y="79230"/>
                </a:lnTo>
                <a:cubicBezTo>
                  <a:pt x="71354" y="80457"/>
                  <a:pt x="71354" y="80457"/>
                  <a:pt x="71354" y="80457"/>
                </a:cubicBezTo>
                <a:cubicBezTo>
                  <a:pt x="71024" y="82640"/>
                  <a:pt x="71024" y="82640"/>
                  <a:pt x="71024" y="82640"/>
                </a:cubicBezTo>
                <a:cubicBezTo>
                  <a:pt x="71574" y="83659"/>
                  <a:pt x="71574" y="83659"/>
                  <a:pt x="71574" y="83659"/>
                </a:cubicBezTo>
                <a:cubicBezTo>
                  <a:pt x="69740" y="84490"/>
                  <a:pt x="69740" y="84490"/>
                  <a:pt x="69740" y="84490"/>
                </a:cubicBezTo>
                <a:cubicBezTo>
                  <a:pt x="69556" y="85322"/>
                  <a:pt x="69556" y="85322"/>
                  <a:pt x="69556" y="85322"/>
                </a:cubicBezTo>
                <a:cubicBezTo>
                  <a:pt x="72271" y="84594"/>
                  <a:pt x="72271" y="84594"/>
                  <a:pt x="72271" y="84594"/>
                </a:cubicBezTo>
                <a:cubicBezTo>
                  <a:pt x="72821" y="86340"/>
                  <a:pt x="72821" y="86340"/>
                  <a:pt x="72821" y="86340"/>
                </a:cubicBezTo>
                <a:cubicBezTo>
                  <a:pt x="74656" y="86029"/>
                  <a:pt x="74656" y="86029"/>
                  <a:pt x="74656" y="86029"/>
                </a:cubicBezTo>
                <a:cubicBezTo>
                  <a:pt x="76637" y="84594"/>
                  <a:pt x="76637" y="84594"/>
                  <a:pt x="76637" y="84594"/>
                </a:cubicBezTo>
                <a:cubicBezTo>
                  <a:pt x="76270" y="83970"/>
                  <a:pt x="76270" y="83970"/>
                  <a:pt x="76270" y="83970"/>
                </a:cubicBezTo>
                <a:cubicBezTo>
                  <a:pt x="77921" y="83762"/>
                  <a:pt x="77921" y="83762"/>
                  <a:pt x="77921" y="83762"/>
                </a:cubicBezTo>
                <a:cubicBezTo>
                  <a:pt x="77554" y="84282"/>
                  <a:pt x="77554" y="84282"/>
                  <a:pt x="77554" y="84282"/>
                </a:cubicBezTo>
                <a:cubicBezTo>
                  <a:pt x="79021" y="84490"/>
                  <a:pt x="79021" y="84490"/>
                  <a:pt x="79021" y="84490"/>
                </a:cubicBezTo>
                <a:cubicBezTo>
                  <a:pt x="78838" y="84906"/>
                  <a:pt x="78838" y="84906"/>
                  <a:pt x="78838" y="84906"/>
                </a:cubicBezTo>
                <a:cubicBezTo>
                  <a:pt x="81553" y="85509"/>
                  <a:pt x="81553" y="85509"/>
                  <a:pt x="81553" y="85509"/>
                </a:cubicBezTo>
                <a:cubicBezTo>
                  <a:pt x="83020" y="84698"/>
                  <a:pt x="83020" y="84698"/>
                  <a:pt x="83020" y="84698"/>
                </a:cubicBezTo>
                <a:cubicBezTo>
                  <a:pt x="81736" y="83866"/>
                  <a:pt x="81736" y="83866"/>
                  <a:pt x="81736" y="83866"/>
                </a:cubicBezTo>
                <a:cubicBezTo>
                  <a:pt x="80305" y="84178"/>
                  <a:pt x="80305" y="84178"/>
                  <a:pt x="80305" y="84178"/>
                </a:cubicBezTo>
                <a:cubicBezTo>
                  <a:pt x="79571" y="82536"/>
                  <a:pt x="79571" y="82536"/>
                  <a:pt x="79571" y="82536"/>
                </a:cubicBezTo>
                <a:cubicBezTo>
                  <a:pt x="77187" y="81912"/>
                  <a:pt x="77187" y="81912"/>
                  <a:pt x="77187" y="81912"/>
                </a:cubicBezTo>
                <a:cubicBezTo>
                  <a:pt x="76820" y="81288"/>
                  <a:pt x="76820" y="81288"/>
                  <a:pt x="76820" y="81288"/>
                </a:cubicBezTo>
                <a:cubicBezTo>
                  <a:pt x="75206" y="80977"/>
                  <a:pt x="75206" y="80977"/>
                  <a:pt x="75206" y="80977"/>
                </a:cubicBezTo>
                <a:cubicBezTo>
                  <a:pt x="74656" y="80457"/>
                  <a:pt x="74656" y="80457"/>
                  <a:pt x="74656" y="80457"/>
                </a:cubicBezTo>
                <a:cubicBezTo>
                  <a:pt x="73922" y="80873"/>
                  <a:pt x="73922" y="80873"/>
                  <a:pt x="73922" y="80873"/>
                </a:cubicBezTo>
                <a:cubicBezTo>
                  <a:pt x="73372" y="80249"/>
                  <a:pt x="73372" y="80249"/>
                  <a:pt x="73372" y="80249"/>
                </a:cubicBezTo>
                <a:cubicBezTo>
                  <a:pt x="73372" y="79854"/>
                  <a:pt x="73372" y="79854"/>
                  <a:pt x="73372" y="79854"/>
                </a:cubicBezTo>
                <a:cubicBezTo>
                  <a:pt x="72638" y="79230"/>
                  <a:pt x="72638" y="79230"/>
                  <a:pt x="72638" y="79230"/>
                </a:cubicBezTo>
                <a:close/>
                <a:moveTo>
                  <a:pt x="70657" y="73970"/>
                </a:moveTo>
                <a:lnTo>
                  <a:pt x="70657" y="73970"/>
                </a:lnTo>
                <a:cubicBezTo>
                  <a:pt x="70840" y="73659"/>
                  <a:pt x="70840" y="73659"/>
                  <a:pt x="70840" y="73659"/>
                </a:cubicBezTo>
                <a:cubicBezTo>
                  <a:pt x="70657" y="72515"/>
                  <a:pt x="70657" y="72515"/>
                  <a:pt x="70657" y="72515"/>
                </a:cubicBezTo>
                <a:cubicBezTo>
                  <a:pt x="70473" y="72307"/>
                  <a:pt x="70473" y="72307"/>
                  <a:pt x="70473" y="72307"/>
                </a:cubicBezTo>
                <a:cubicBezTo>
                  <a:pt x="69923" y="72515"/>
                  <a:pt x="69923" y="72515"/>
                  <a:pt x="69923" y="72515"/>
                </a:cubicBezTo>
                <a:cubicBezTo>
                  <a:pt x="69923" y="73659"/>
                  <a:pt x="69923" y="73659"/>
                  <a:pt x="69923" y="73659"/>
                </a:cubicBezTo>
                <a:cubicBezTo>
                  <a:pt x="70657" y="73970"/>
                  <a:pt x="70657" y="73970"/>
                  <a:pt x="70657" y="73970"/>
                </a:cubicBezTo>
                <a:close/>
                <a:moveTo>
                  <a:pt x="45710" y="70145"/>
                </a:moveTo>
                <a:lnTo>
                  <a:pt x="45710" y="70145"/>
                </a:lnTo>
                <a:cubicBezTo>
                  <a:pt x="45343" y="70561"/>
                  <a:pt x="45343" y="70561"/>
                  <a:pt x="45343" y="70561"/>
                </a:cubicBezTo>
                <a:cubicBezTo>
                  <a:pt x="46261" y="70873"/>
                  <a:pt x="46261" y="70873"/>
                  <a:pt x="46261" y="70873"/>
                </a:cubicBezTo>
                <a:cubicBezTo>
                  <a:pt x="46994" y="70561"/>
                  <a:pt x="46994" y="70561"/>
                  <a:pt x="46994" y="70561"/>
                </a:cubicBezTo>
                <a:cubicBezTo>
                  <a:pt x="51543" y="71995"/>
                  <a:pt x="51543" y="71995"/>
                  <a:pt x="51543" y="71995"/>
                </a:cubicBezTo>
                <a:cubicBezTo>
                  <a:pt x="52791" y="71185"/>
                  <a:pt x="52791" y="71185"/>
                  <a:pt x="52791" y="71185"/>
                </a:cubicBezTo>
                <a:cubicBezTo>
                  <a:pt x="53708" y="70977"/>
                  <a:pt x="53708" y="70977"/>
                  <a:pt x="53708" y="70977"/>
                </a:cubicBezTo>
                <a:cubicBezTo>
                  <a:pt x="52607" y="70665"/>
                  <a:pt x="52607" y="70665"/>
                  <a:pt x="52607" y="70665"/>
                </a:cubicBezTo>
                <a:cubicBezTo>
                  <a:pt x="52424" y="69729"/>
                  <a:pt x="52424" y="69729"/>
                  <a:pt x="52424" y="69729"/>
                </a:cubicBezTo>
                <a:cubicBezTo>
                  <a:pt x="48425" y="67567"/>
                  <a:pt x="48425" y="67567"/>
                  <a:pt x="48425" y="67567"/>
                </a:cubicBezTo>
                <a:cubicBezTo>
                  <a:pt x="47545" y="69625"/>
                  <a:pt x="47545" y="69625"/>
                  <a:pt x="47545" y="69625"/>
                </a:cubicBezTo>
                <a:cubicBezTo>
                  <a:pt x="45710" y="70145"/>
                  <a:pt x="45710" y="70145"/>
                  <a:pt x="45710" y="70145"/>
                </a:cubicBezTo>
                <a:close/>
                <a:moveTo>
                  <a:pt x="34228" y="56839"/>
                </a:moveTo>
                <a:lnTo>
                  <a:pt x="34228" y="56839"/>
                </a:lnTo>
                <a:cubicBezTo>
                  <a:pt x="32063" y="55093"/>
                  <a:pt x="32063" y="55093"/>
                  <a:pt x="32063" y="55093"/>
                </a:cubicBezTo>
                <a:cubicBezTo>
                  <a:pt x="30779" y="54781"/>
                  <a:pt x="30779" y="54781"/>
                  <a:pt x="30779" y="54781"/>
                </a:cubicBezTo>
                <a:cubicBezTo>
                  <a:pt x="32063" y="53846"/>
                  <a:pt x="32063" y="53846"/>
                  <a:pt x="32063" y="53846"/>
                </a:cubicBezTo>
                <a:cubicBezTo>
                  <a:pt x="34411" y="53638"/>
                  <a:pt x="34411" y="53638"/>
                  <a:pt x="34411" y="53638"/>
                </a:cubicBezTo>
                <a:cubicBezTo>
                  <a:pt x="35878" y="54365"/>
                  <a:pt x="35878" y="54365"/>
                  <a:pt x="35878" y="54365"/>
                </a:cubicBezTo>
                <a:cubicBezTo>
                  <a:pt x="35695" y="55800"/>
                  <a:pt x="35695" y="55800"/>
                  <a:pt x="35695" y="55800"/>
                </a:cubicBezTo>
                <a:cubicBezTo>
                  <a:pt x="34961" y="56216"/>
                  <a:pt x="34961" y="56216"/>
                  <a:pt x="34961" y="56216"/>
                </a:cubicBezTo>
                <a:cubicBezTo>
                  <a:pt x="34228" y="56839"/>
                  <a:pt x="34228" y="56839"/>
                  <a:pt x="34228" y="56839"/>
                </a:cubicBezTo>
                <a:close/>
                <a:moveTo>
                  <a:pt x="10382" y="62099"/>
                </a:moveTo>
                <a:lnTo>
                  <a:pt x="10382" y="62099"/>
                </a:lnTo>
                <a:cubicBezTo>
                  <a:pt x="12950" y="61891"/>
                  <a:pt x="12950" y="61891"/>
                  <a:pt x="12950" y="61891"/>
                </a:cubicBezTo>
                <a:cubicBezTo>
                  <a:pt x="13830" y="62203"/>
                  <a:pt x="13830" y="62203"/>
                  <a:pt x="13830" y="62203"/>
                </a:cubicBezTo>
                <a:cubicBezTo>
                  <a:pt x="12399" y="62307"/>
                  <a:pt x="12399" y="62307"/>
                  <a:pt x="12399" y="62307"/>
                </a:cubicBezTo>
                <a:cubicBezTo>
                  <a:pt x="8767" y="63659"/>
                  <a:pt x="8767" y="63659"/>
                  <a:pt x="8767" y="63659"/>
                </a:cubicBezTo>
                <a:cubicBezTo>
                  <a:pt x="10932" y="64885"/>
                  <a:pt x="10932" y="64885"/>
                  <a:pt x="10932" y="64885"/>
                </a:cubicBezTo>
                <a:cubicBezTo>
                  <a:pt x="17315" y="64677"/>
                  <a:pt x="17315" y="64677"/>
                  <a:pt x="17315" y="64677"/>
                </a:cubicBezTo>
                <a:cubicBezTo>
                  <a:pt x="21131" y="65821"/>
                  <a:pt x="21131" y="65821"/>
                  <a:pt x="21131" y="65821"/>
                </a:cubicBezTo>
                <a:cubicBezTo>
                  <a:pt x="20764" y="66237"/>
                  <a:pt x="20764" y="66237"/>
                  <a:pt x="20764" y="66237"/>
                </a:cubicBezTo>
                <a:cubicBezTo>
                  <a:pt x="16582" y="65613"/>
                  <a:pt x="16582" y="65613"/>
                  <a:pt x="16582" y="65613"/>
                </a:cubicBezTo>
                <a:cubicBezTo>
                  <a:pt x="10749" y="67047"/>
                  <a:pt x="10749" y="67047"/>
                  <a:pt x="10749" y="67047"/>
                </a:cubicBezTo>
                <a:cubicBezTo>
                  <a:pt x="11482" y="68087"/>
                  <a:pt x="11482" y="68087"/>
                  <a:pt x="11482" y="68087"/>
                </a:cubicBezTo>
                <a:cubicBezTo>
                  <a:pt x="14050" y="69334"/>
                  <a:pt x="14050" y="69334"/>
                  <a:pt x="14050" y="69334"/>
                </a:cubicBezTo>
                <a:cubicBezTo>
                  <a:pt x="17132" y="69126"/>
                  <a:pt x="17132" y="69126"/>
                  <a:pt x="17132" y="69126"/>
                </a:cubicBezTo>
                <a:cubicBezTo>
                  <a:pt x="18929" y="71496"/>
                  <a:pt x="18929" y="71496"/>
                  <a:pt x="18929" y="71496"/>
                </a:cubicBezTo>
                <a:cubicBezTo>
                  <a:pt x="26964" y="70873"/>
                  <a:pt x="26964" y="70873"/>
                  <a:pt x="26964" y="70873"/>
                </a:cubicBezTo>
                <a:cubicBezTo>
                  <a:pt x="32247" y="68711"/>
                  <a:pt x="32247" y="68711"/>
                  <a:pt x="32247" y="68711"/>
                </a:cubicBezTo>
                <a:cubicBezTo>
                  <a:pt x="32430" y="69417"/>
                  <a:pt x="32430" y="69417"/>
                  <a:pt x="32430" y="69417"/>
                </a:cubicBezTo>
                <a:cubicBezTo>
                  <a:pt x="37346" y="70977"/>
                  <a:pt x="37346" y="70977"/>
                  <a:pt x="37346" y="70977"/>
                </a:cubicBezTo>
                <a:cubicBezTo>
                  <a:pt x="41712" y="69833"/>
                  <a:pt x="41712" y="69833"/>
                  <a:pt x="41712" y="69833"/>
                </a:cubicBezTo>
                <a:cubicBezTo>
                  <a:pt x="40244" y="68814"/>
                  <a:pt x="40244" y="68814"/>
                  <a:pt x="40244" y="68814"/>
                </a:cubicBezTo>
                <a:cubicBezTo>
                  <a:pt x="38080" y="69334"/>
                  <a:pt x="38080" y="69334"/>
                  <a:pt x="38080" y="69334"/>
                </a:cubicBezTo>
                <a:cubicBezTo>
                  <a:pt x="39694" y="67359"/>
                  <a:pt x="39694" y="67359"/>
                  <a:pt x="39694" y="67359"/>
                </a:cubicBezTo>
                <a:cubicBezTo>
                  <a:pt x="42775" y="67983"/>
                  <a:pt x="42775" y="67983"/>
                  <a:pt x="42775" y="67983"/>
                </a:cubicBezTo>
                <a:cubicBezTo>
                  <a:pt x="42959" y="66839"/>
                  <a:pt x="42959" y="66839"/>
                  <a:pt x="42959" y="66839"/>
                </a:cubicBezTo>
                <a:cubicBezTo>
                  <a:pt x="38226" y="65093"/>
                  <a:pt x="38226" y="65093"/>
                  <a:pt x="38226" y="65093"/>
                </a:cubicBezTo>
                <a:cubicBezTo>
                  <a:pt x="35328" y="63347"/>
                  <a:pt x="35328" y="63347"/>
                  <a:pt x="35328" y="63347"/>
                </a:cubicBezTo>
                <a:cubicBezTo>
                  <a:pt x="35878" y="62203"/>
                  <a:pt x="35878" y="62203"/>
                  <a:pt x="35878" y="62203"/>
                </a:cubicBezTo>
                <a:cubicBezTo>
                  <a:pt x="33861" y="57047"/>
                  <a:pt x="33861" y="57047"/>
                  <a:pt x="33861" y="57047"/>
                </a:cubicBezTo>
                <a:cubicBezTo>
                  <a:pt x="28578" y="55405"/>
                  <a:pt x="28578" y="55405"/>
                  <a:pt x="28578" y="55405"/>
                </a:cubicBezTo>
                <a:cubicBezTo>
                  <a:pt x="30779" y="60665"/>
                  <a:pt x="30779" y="60665"/>
                  <a:pt x="30779" y="60665"/>
                </a:cubicBezTo>
                <a:cubicBezTo>
                  <a:pt x="28578" y="61268"/>
                  <a:pt x="28578" y="61268"/>
                  <a:pt x="28578" y="61268"/>
                </a:cubicBezTo>
                <a:cubicBezTo>
                  <a:pt x="27331" y="57879"/>
                  <a:pt x="27331" y="57879"/>
                  <a:pt x="27331" y="57879"/>
                </a:cubicBezTo>
                <a:cubicBezTo>
                  <a:pt x="23845" y="56632"/>
                  <a:pt x="23845" y="56632"/>
                  <a:pt x="23845" y="56632"/>
                </a:cubicBezTo>
                <a:cubicBezTo>
                  <a:pt x="24763" y="58191"/>
                  <a:pt x="24763" y="58191"/>
                  <a:pt x="24763" y="58191"/>
                </a:cubicBezTo>
                <a:cubicBezTo>
                  <a:pt x="21314" y="58898"/>
                  <a:pt x="21314" y="58898"/>
                  <a:pt x="21314" y="58898"/>
                </a:cubicBezTo>
                <a:cubicBezTo>
                  <a:pt x="22782" y="57983"/>
                  <a:pt x="22782" y="57983"/>
                  <a:pt x="22782" y="57983"/>
                </a:cubicBezTo>
                <a:cubicBezTo>
                  <a:pt x="18599" y="56424"/>
                  <a:pt x="18599" y="56424"/>
                  <a:pt x="18599" y="56424"/>
                </a:cubicBezTo>
                <a:cubicBezTo>
                  <a:pt x="16948" y="56839"/>
                  <a:pt x="16948" y="56839"/>
                  <a:pt x="16948" y="56839"/>
                </a:cubicBezTo>
                <a:cubicBezTo>
                  <a:pt x="17866" y="57775"/>
                  <a:pt x="17866" y="57775"/>
                  <a:pt x="17866" y="57775"/>
                </a:cubicBezTo>
                <a:cubicBezTo>
                  <a:pt x="15664" y="57983"/>
                  <a:pt x="15664" y="57983"/>
                  <a:pt x="15664" y="57983"/>
                </a:cubicBezTo>
                <a:cubicBezTo>
                  <a:pt x="16765" y="54989"/>
                  <a:pt x="16765" y="54989"/>
                  <a:pt x="16765" y="54989"/>
                </a:cubicBezTo>
                <a:cubicBezTo>
                  <a:pt x="9281" y="57671"/>
                  <a:pt x="9281" y="57671"/>
                  <a:pt x="9281" y="57671"/>
                </a:cubicBezTo>
                <a:cubicBezTo>
                  <a:pt x="7300" y="60873"/>
                  <a:pt x="7300" y="60873"/>
                  <a:pt x="7300" y="60873"/>
                </a:cubicBezTo>
                <a:cubicBezTo>
                  <a:pt x="10382" y="62099"/>
                  <a:pt x="10382" y="62099"/>
                  <a:pt x="10382" y="62099"/>
                </a:cubicBezTo>
                <a:close/>
                <a:moveTo>
                  <a:pt x="113800" y="113367"/>
                </a:moveTo>
                <a:lnTo>
                  <a:pt x="113800" y="113367"/>
                </a:lnTo>
                <a:cubicBezTo>
                  <a:pt x="115414" y="113887"/>
                  <a:pt x="115414" y="113887"/>
                  <a:pt x="115414" y="113887"/>
                </a:cubicBezTo>
                <a:cubicBezTo>
                  <a:pt x="115781" y="114303"/>
                  <a:pt x="115781" y="114303"/>
                  <a:pt x="115781" y="114303"/>
                </a:cubicBezTo>
                <a:cubicBezTo>
                  <a:pt x="117798" y="114719"/>
                  <a:pt x="117798" y="114719"/>
                  <a:pt x="117798" y="114719"/>
                </a:cubicBezTo>
                <a:cubicBezTo>
                  <a:pt x="119082" y="114615"/>
                  <a:pt x="119082" y="114615"/>
                  <a:pt x="119082" y="114615"/>
                </a:cubicBezTo>
                <a:cubicBezTo>
                  <a:pt x="118899" y="114303"/>
                  <a:pt x="118899" y="114303"/>
                  <a:pt x="118899" y="114303"/>
                </a:cubicBezTo>
                <a:cubicBezTo>
                  <a:pt x="118165" y="114199"/>
                  <a:pt x="118165" y="114199"/>
                  <a:pt x="118165" y="114199"/>
                </a:cubicBezTo>
                <a:cubicBezTo>
                  <a:pt x="117248" y="113679"/>
                  <a:pt x="117248" y="113679"/>
                  <a:pt x="117248" y="113679"/>
                </a:cubicBezTo>
                <a:cubicBezTo>
                  <a:pt x="114533" y="113264"/>
                  <a:pt x="114533" y="113264"/>
                  <a:pt x="114533" y="113264"/>
                </a:cubicBezTo>
                <a:cubicBezTo>
                  <a:pt x="113800" y="113367"/>
                  <a:pt x="113800" y="113367"/>
                  <a:pt x="113800" y="113367"/>
                </a:cubicBezTo>
                <a:close/>
                <a:moveTo>
                  <a:pt x="113983" y="118731"/>
                </a:moveTo>
                <a:lnTo>
                  <a:pt x="113983" y="118731"/>
                </a:lnTo>
                <a:cubicBezTo>
                  <a:pt x="115781" y="119563"/>
                  <a:pt x="115781" y="119563"/>
                  <a:pt x="115781" y="119563"/>
                </a:cubicBezTo>
                <a:cubicBezTo>
                  <a:pt x="116698" y="119563"/>
                  <a:pt x="116698" y="119563"/>
                  <a:pt x="116698" y="119563"/>
                </a:cubicBezTo>
                <a:cubicBezTo>
                  <a:pt x="117431" y="119979"/>
                  <a:pt x="117431" y="119979"/>
                  <a:pt x="117431" y="119979"/>
                </a:cubicBezTo>
                <a:cubicBezTo>
                  <a:pt x="117615" y="119459"/>
                  <a:pt x="117615" y="119459"/>
                  <a:pt x="117615" y="119459"/>
                </a:cubicBezTo>
                <a:cubicBezTo>
                  <a:pt x="118715" y="119147"/>
                  <a:pt x="118715" y="119147"/>
                  <a:pt x="118715" y="119147"/>
                </a:cubicBezTo>
                <a:cubicBezTo>
                  <a:pt x="116514" y="119251"/>
                  <a:pt x="116514" y="119251"/>
                  <a:pt x="116514" y="119251"/>
                </a:cubicBezTo>
                <a:cubicBezTo>
                  <a:pt x="115047" y="119043"/>
                  <a:pt x="115047" y="119043"/>
                  <a:pt x="115047" y="119043"/>
                </a:cubicBezTo>
                <a:cubicBezTo>
                  <a:pt x="114533" y="118627"/>
                  <a:pt x="114533" y="118627"/>
                  <a:pt x="114533" y="118627"/>
                </a:cubicBezTo>
                <a:cubicBezTo>
                  <a:pt x="114680" y="118108"/>
                  <a:pt x="114680" y="118108"/>
                  <a:pt x="114680" y="118108"/>
                </a:cubicBezTo>
                <a:cubicBezTo>
                  <a:pt x="113983" y="118731"/>
                  <a:pt x="113983" y="118731"/>
                  <a:pt x="113983" y="11873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37"/>
          <p:cNvSpPr/>
          <p:nvPr/>
        </p:nvSpPr>
        <p:spPr>
          <a:xfrm>
            <a:off x="3431496" y="2885532"/>
            <a:ext cx="22500" cy="29100"/>
          </a:xfrm>
          <a:custGeom>
            <a:rect b="b" l="l" r="r" t="t"/>
            <a:pathLst>
              <a:path extrusionOk="0" h="120000" w="120000">
                <a:moveTo>
                  <a:pt x="0" y="100990"/>
                </a:moveTo>
                <a:lnTo>
                  <a:pt x="7407" y="118811"/>
                </a:lnTo>
                <a:lnTo>
                  <a:pt x="44444" y="112871"/>
                </a:lnTo>
                <a:lnTo>
                  <a:pt x="74074" y="112871"/>
                </a:lnTo>
                <a:lnTo>
                  <a:pt x="118518" y="83168"/>
                </a:lnTo>
                <a:lnTo>
                  <a:pt x="111111" y="65346"/>
                </a:lnTo>
                <a:lnTo>
                  <a:pt x="59259" y="71287"/>
                </a:lnTo>
                <a:lnTo>
                  <a:pt x="81481" y="17821"/>
                </a:lnTo>
                <a:lnTo>
                  <a:pt x="66666" y="0"/>
                </a:lnTo>
                <a:lnTo>
                  <a:pt x="51851" y="17821"/>
                </a:lnTo>
                <a:lnTo>
                  <a:pt x="44444" y="35643"/>
                </a:lnTo>
                <a:lnTo>
                  <a:pt x="0" y="10099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37"/>
          <p:cNvSpPr/>
          <p:nvPr/>
        </p:nvSpPr>
        <p:spPr>
          <a:xfrm>
            <a:off x="3462972" y="2776031"/>
            <a:ext cx="96900" cy="114300"/>
          </a:xfrm>
          <a:custGeom>
            <a:rect b="b" l="l" r="r" t="t"/>
            <a:pathLst>
              <a:path extrusionOk="0" h="120000" w="120000">
                <a:moveTo>
                  <a:pt x="101946" y="116724"/>
                </a:moveTo>
                <a:lnTo>
                  <a:pt x="117876" y="119702"/>
                </a:lnTo>
                <a:lnTo>
                  <a:pt x="119646" y="88734"/>
                </a:lnTo>
                <a:lnTo>
                  <a:pt x="105486" y="97667"/>
                </a:lnTo>
                <a:lnTo>
                  <a:pt x="101946" y="87245"/>
                </a:lnTo>
                <a:lnTo>
                  <a:pt x="117876" y="73846"/>
                </a:lnTo>
                <a:lnTo>
                  <a:pt x="98407" y="78312"/>
                </a:lnTo>
                <a:lnTo>
                  <a:pt x="109026" y="57766"/>
                </a:lnTo>
                <a:lnTo>
                  <a:pt x="61592" y="51811"/>
                </a:lnTo>
                <a:lnTo>
                  <a:pt x="70442" y="41389"/>
                </a:lnTo>
                <a:lnTo>
                  <a:pt x="59823" y="36923"/>
                </a:lnTo>
                <a:lnTo>
                  <a:pt x="47433" y="51811"/>
                </a:lnTo>
                <a:lnTo>
                  <a:pt x="46017" y="44367"/>
                </a:lnTo>
                <a:lnTo>
                  <a:pt x="46017" y="44367"/>
                </a:lnTo>
                <a:lnTo>
                  <a:pt x="68672" y="0"/>
                </a:lnTo>
                <a:lnTo>
                  <a:pt x="52743" y="1488"/>
                </a:lnTo>
                <a:lnTo>
                  <a:pt x="40707" y="20843"/>
                </a:lnTo>
                <a:lnTo>
                  <a:pt x="38938" y="35434"/>
                </a:lnTo>
                <a:lnTo>
                  <a:pt x="38938" y="35434"/>
                </a:lnTo>
                <a:lnTo>
                  <a:pt x="17699" y="60744"/>
                </a:lnTo>
                <a:lnTo>
                  <a:pt x="0" y="94689"/>
                </a:lnTo>
                <a:lnTo>
                  <a:pt x="19469" y="93200"/>
                </a:lnTo>
                <a:lnTo>
                  <a:pt x="38938" y="97667"/>
                </a:lnTo>
                <a:lnTo>
                  <a:pt x="66902" y="93200"/>
                </a:lnTo>
                <a:lnTo>
                  <a:pt x="63362" y="97667"/>
                </a:lnTo>
                <a:lnTo>
                  <a:pt x="84601" y="96178"/>
                </a:lnTo>
                <a:lnTo>
                  <a:pt x="68672" y="110769"/>
                </a:lnTo>
                <a:lnTo>
                  <a:pt x="86371" y="102133"/>
                </a:lnTo>
                <a:lnTo>
                  <a:pt x="96637" y="87245"/>
                </a:lnTo>
                <a:lnTo>
                  <a:pt x="101946" y="11672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37"/>
          <p:cNvSpPr/>
          <p:nvPr/>
        </p:nvSpPr>
        <p:spPr>
          <a:xfrm>
            <a:off x="2416715" y="2793652"/>
            <a:ext cx="72900" cy="55500"/>
          </a:xfrm>
          <a:custGeom>
            <a:rect b="b" l="l" r="r" t="t"/>
            <a:pathLst>
              <a:path extrusionOk="0" h="120000" w="120000">
                <a:moveTo>
                  <a:pt x="69921" y="95257"/>
                </a:moveTo>
                <a:lnTo>
                  <a:pt x="119527" y="119381"/>
                </a:lnTo>
                <a:lnTo>
                  <a:pt x="112440" y="89072"/>
                </a:lnTo>
                <a:lnTo>
                  <a:pt x="88818" y="73608"/>
                </a:lnTo>
                <a:lnTo>
                  <a:pt x="67559" y="27216"/>
                </a:lnTo>
                <a:lnTo>
                  <a:pt x="34960" y="15463"/>
                </a:lnTo>
                <a:lnTo>
                  <a:pt x="2362" y="0"/>
                </a:lnTo>
                <a:lnTo>
                  <a:pt x="0" y="6185"/>
                </a:lnTo>
                <a:lnTo>
                  <a:pt x="18425" y="9278"/>
                </a:lnTo>
                <a:lnTo>
                  <a:pt x="13700" y="30309"/>
                </a:lnTo>
                <a:lnTo>
                  <a:pt x="25511" y="30309"/>
                </a:lnTo>
                <a:lnTo>
                  <a:pt x="56220" y="58144"/>
                </a:lnTo>
                <a:lnTo>
                  <a:pt x="46771" y="70515"/>
                </a:lnTo>
                <a:lnTo>
                  <a:pt x="69921" y="82886"/>
                </a:lnTo>
                <a:lnTo>
                  <a:pt x="69921" y="9525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37"/>
          <p:cNvSpPr/>
          <p:nvPr/>
        </p:nvSpPr>
        <p:spPr>
          <a:xfrm>
            <a:off x="2356282" y="2737013"/>
            <a:ext cx="12600" cy="18900"/>
          </a:xfrm>
          <a:custGeom>
            <a:rect b="b" l="l" r="r" t="t"/>
            <a:pathLst>
              <a:path extrusionOk="0" h="120000" w="120000">
                <a:moveTo>
                  <a:pt x="26086" y="72727"/>
                </a:moveTo>
                <a:lnTo>
                  <a:pt x="117391" y="118181"/>
                </a:lnTo>
                <a:lnTo>
                  <a:pt x="52173" y="54545"/>
                </a:lnTo>
                <a:lnTo>
                  <a:pt x="78260" y="0"/>
                </a:lnTo>
                <a:lnTo>
                  <a:pt x="0" y="9090"/>
                </a:lnTo>
                <a:lnTo>
                  <a:pt x="26086" y="27272"/>
                </a:lnTo>
                <a:lnTo>
                  <a:pt x="26086" y="7272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37"/>
          <p:cNvSpPr/>
          <p:nvPr/>
        </p:nvSpPr>
        <p:spPr>
          <a:xfrm>
            <a:off x="2344950" y="2709323"/>
            <a:ext cx="18900" cy="22500"/>
          </a:xfrm>
          <a:custGeom>
            <a:rect b="b" l="l" r="r" t="t"/>
            <a:pathLst>
              <a:path extrusionOk="0" h="120000" w="120000">
                <a:moveTo>
                  <a:pt x="25846" y="82500"/>
                </a:moveTo>
                <a:lnTo>
                  <a:pt x="62769" y="97500"/>
                </a:lnTo>
                <a:lnTo>
                  <a:pt x="62769" y="118500"/>
                </a:lnTo>
                <a:lnTo>
                  <a:pt x="99692" y="103500"/>
                </a:lnTo>
                <a:lnTo>
                  <a:pt x="118153" y="15000"/>
                </a:lnTo>
                <a:lnTo>
                  <a:pt x="53538" y="82500"/>
                </a:lnTo>
                <a:lnTo>
                  <a:pt x="44307" y="60000"/>
                </a:lnTo>
                <a:lnTo>
                  <a:pt x="72000" y="30000"/>
                </a:lnTo>
                <a:lnTo>
                  <a:pt x="7384" y="0"/>
                </a:lnTo>
                <a:lnTo>
                  <a:pt x="0" y="7500"/>
                </a:lnTo>
                <a:lnTo>
                  <a:pt x="25846" y="8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37"/>
          <p:cNvSpPr/>
          <p:nvPr/>
        </p:nvSpPr>
        <p:spPr>
          <a:xfrm>
            <a:off x="2225342" y="2092589"/>
            <a:ext cx="1290600" cy="899700"/>
          </a:xfrm>
          <a:custGeom>
            <a:rect b="b" l="l" r="r" t="t"/>
            <a:pathLst>
              <a:path extrusionOk="0" h="120000" w="120000">
                <a:moveTo>
                  <a:pt x="119442" y="85953"/>
                </a:moveTo>
                <a:lnTo>
                  <a:pt x="119442" y="85953"/>
                </a:lnTo>
                <a:cubicBezTo>
                  <a:pt x="119973" y="85763"/>
                  <a:pt x="119973" y="85763"/>
                  <a:pt x="119973" y="85763"/>
                </a:cubicBezTo>
                <a:cubicBezTo>
                  <a:pt x="119442" y="84278"/>
                  <a:pt x="119442" y="84278"/>
                  <a:pt x="119442" y="84278"/>
                </a:cubicBezTo>
                <a:cubicBezTo>
                  <a:pt x="118009" y="84849"/>
                  <a:pt x="118009" y="84849"/>
                  <a:pt x="118009" y="84849"/>
                </a:cubicBezTo>
                <a:cubicBezTo>
                  <a:pt x="117743" y="82564"/>
                  <a:pt x="117743" y="82564"/>
                  <a:pt x="117743" y="82564"/>
                </a:cubicBezTo>
                <a:cubicBezTo>
                  <a:pt x="115355" y="83897"/>
                  <a:pt x="115355" y="83897"/>
                  <a:pt x="115355" y="83897"/>
                </a:cubicBezTo>
                <a:cubicBezTo>
                  <a:pt x="113258" y="85953"/>
                  <a:pt x="113258" y="85953"/>
                  <a:pt x="113258" y="85953"/>
                </a:cubicBezTo>
                <a:cubicBezTo>
                  <a:pt x="114452" y="83135"/>
                  <a:pt x="114452" y="83135"/>
                  <a:pt x="114452" y="83135"/>
                </a:cubicBezTo>
                <a:cubicBezTo>
                  <a:pt x="116947" y="81421"/>
                  <a:pt x="116947" y="81421"/>
                  <a:pt x="116947" y="81421"/>
                </a:cubicBezTo>
                <a:cubicBezTo>
                  <a:pt x="117345" y="81612"/>
                  <a:pt x="117345" y="81612"/>
                  <a:pt x="117345" y="81612"/>
                </a:cubicBezTo>
                <a:cubicBezTo>
                  <a:pt x="117478" y="80850"/>
                  <a:pt x="117478" y="80850"/>
                  <a:pt x="117478" y="80850"/>
                </a:cubicBezTo>
                <a:cubicBezTo>
                  <a:pt x="114452" y="78603"/>
                  <a:pt x="114452" y="78603"/>
                  <a:pt x="114452" y="78603"/>
                </a:cubicBezTo>
                <a:cubicBezTo>
                  <a:pt x="113258" y="78603"/>
                  <a:pt x="113258" y="78603"/>
                  <a:pt x="113258" y="78603"/>
                </a:cubicBezTo>
                <a:cubicBezTo>
                  <a:pt x="113523" y="76889"/>
                  <a:pt x="113523" y="76889"/>
                  <a:pt x="113523" y="76889"/>
                </a:cubicBezTo>
                <a:cubicBezTo>
                  <a:pt x="112063" y="76128"/>
                  <a:pt x="112063" y="76128"/>
                  <a:pt x="112063" y="76128"/>
                </a:cubicBezTo>
                <a:cubicBezTo>
                  <a:pt x="112063" y="75404"/>
                  <a:pt x="112063" y="75404"/>
                  <a:pt x="112063" y="75404"/>
                </a:cubicBezTo>
                <a:cubicBezTo>
                  <a:pt x="111161" y="75176"/>
                  <a:pt x="111161" y="75176"/>
                  <a:pt x="111161" y="75176"/>
                </a:cubicBezTo>
                <a:cubicBezTo>
                  <a:pt x="111426" y="73881"/>
                  <a:pt x="111426" y="73881"/>
                  <a:pt x="111426" y="73881"/>
                </a:cubicBezTo>
                <a:cubicBezTo>
                  <a:pt x="109435" y="73119"/>
                  <a:pt x="109435" y="73119"/>
                  <a:pt x="109435" y="73119"/>
                </a:cubicBezTo>
                <a:cubicBezTo>
                  <a:pt x="111426" y="73310"/>
                  <a:pt x="111426" y="73310"/>
                  <a:pt x="111426" y="73310"/>
                </a:cubicBezTo>
                <a:cubicBezTo>
                  <a:pt x="112063" y="71786"/>
                  <a:pt x="112063" y="71786"/>
                  <a:pt x="112063" y="71786"/>
                </a:cubicBezTo>
                <a:cubicBezTo>
                  <a:pt x="110630" y="70453"/>
                  <a:pt x="110630" y="70453"/>
                  <a:pt x="110630" y="70453"/>
                </a:cubicBezTo>
                <a:cubicBezTo>
                  <a:pt x="111559" y="69539"/>
                  <a:pt x="111559" y="69539"/>
                  <a:pt x="111559" y="69539"/>
                </a:cubicBezTo>
                <a:cubicBezTo>
                  <a:pt x="109701" y="68016"/>
                  <a:pt x="109701" y="68016"/>
                  <a:pt x="109701" y="68016"/>
                </a:cubicBezTo>
                <a:cubicBezTo>
                  <a:pt x="110364" y="66874"/>
                  <a:pt x="110364" y="66874"/>
                  <a:pt x="110364" y="66874"/>
                </a:cubicBezTo>
                <a:cubicBezTo>
                  <a:pt x="110364" y="66493"/>
                  <a:pt x="110364" y="66493"/>
                  <a:pt x="110364" y="66493"/>
                </a:cubicBezTo>
                <a:cubicBezTo>
                  <a:pt x="108374" y="66493"/>
                  <a:pt x="108374" y="66493"/>
                  <a:pt x="108374" y="66493"/>
                </a:cubicBezTo>
                <a:cubicBezTo>
                  <a:pt x="109966" y="65921"/>
                  <a:pt x="109966" y="65921"/>
                  <a:pt x="109966" y="65921"/>
                </a:cubicBezTo>
                <a:cubicBezTo>
                  <a:pt x="109435" y="64436"/>
                  <a:pt x="109435" y="64436"/>
                  <a:pt x="109435" y="64436"/>
                </a:cubicBezTo>
                <a:cubicBezTo>
                  <a:pt x="107869" y="64436"/>
                  <a:pt x="107869" y="64436"/>
                  <a:pt x="107869" y="64436"/>
                </a:cubicBezTo>
                <a:cubicBezTo>
                  <a:pt x="109037" y="63294"/>
                  <a:pt x="109037" y="63294"/>
                  <a:pt x="109037" y="63294"/>
                </a:cubicBezTo>
                <a:cubicBezTo>
                  <a:pt x="107604" y="61009"/>
                  <a:pt x="107604" y="61009"/>
                  <a:pt x="107604" y="61009"/>
                </a:cubicBezTo>
                <a:cubicBezTo>
                  <a:pt x="107604" y="59523"/>
                  <a:pt x="107604" y="59523"/>
                  <a:pt x="107604" y="59523"/>
                </a:cubicBezTo>
                <a:cubicBezTo>
                  <a:pt x="106144" y="61390"/>
                  <a:pt x="106144" y="61390"/>
                  <a:pt x="106144" y="61390"/>
                </a:cubicBezTo>
                <a:cubicBezTo>
                  <a:pt x="106808" y="62532"/>
                  <a:pt x="106808" y="62532"/>
                  <a:pt x="106808" y="62532"/>
                </a:cubicBezTo>
                <a:cubicBezTo>
                  <a:pt x="105613" y="65579"/>
                  <a:pt x="105613" y="65579"/>
                  <a:pt x="105613" y="65579"/>
                </a:cubicBezTo>
                <a:cubicBezTo>
                  <a:pt x="104950" y="65350"/>
                  <a:pt x="104950" y="65350"/>
                  <a:pt x="104950" y="65350"/>
                </a:cubicBezTo>
                <a:cubicBezTo>
                  <a:pt x="102986" y="68206"/>
                  <a:pt x="102986" y="68206"/>
                  <a:pt x="102986" y="68206"/>
                </a:cubicBezTo>
                <a:cubicBezTo>
                  <a:pt x="102587" y="66302"/>
                  <a:pt x="102587" y="66302"/>
                  <a:pt x="102587" y="66302"/>
                </a:cubicBezTo>
                <a:cubicBezTo>
                  <a:pt x="102189" y="66874"/>
                  <a:pt x="102189" y="66874"/>
                  <a:pt x="102189" y="66874"/>
                </a:cubicBezTo>
                <a:cubicBezTo>
                  <a:pt x="101924" y="64817"/>
                  <a:pt x="101924" y="64817"/>
                  <a:pt x="101924" y="64817"/>
                </a:cubicBezTo>
                <a:cubicBezTo>
                  <a:pt x="99694" y="65731"/>
                  <a:pt x="99694" y="65731"/>
                  <a:pt x="99694" y="65731"/>
                </a:cubicBezTo>
                <a:cubicBezTo>
                  <a:pt x="101021" y="63484"/>
                  <a:pt x="101021" y="63484"/>
                  <a:pt x="101021" y="63484"/>
                </a:cubicBezTo>
                <a:cubicBezTo>
                  <a:pt x="100225" y="60628"/>
                  <a:pt x="100225" y="60628"/>
                  <a:pt x="100225" y="60628"/>
                </a:cubicBezTo>
                <a:cubicBezTo>
                  <a:pt x="100623" y="59904"/>
                  <a:pt x="100623" y="59904"/>
                  <a:pt x="100623" y="59904"/>
                </a:cubicBezTo>
                <a:cubicBezTo>
                  <a:pt x="100358" y="58000"/>
                  <a:pt x="100358" y="58000"/>
                  <a:pt x="100358" y="58000"/>
                </a:cubicBezTo>
                <a:cubicBezTo>
                  <a:pt x="100756" y="56477"/>
                  <a:pt x="100756" y="56477"/>
                  <a:pt x="100756" y="56477"/>
                </a:cubicBezTo>
                <a:cubicBezTo>
                  <a:pt x="100225" y="55715"/>
                  <a:pt x="100225" y="55715"/>
                  <a:pt x="100225" y="55715"/>
                </a:cubicBezTo>
                <a:cubicBezTo>
                  <a:pt x="100092" y="56286"/>
                  <a:pt x="100092" y="56286"/>
                  <a:pt x="100092" y="56286"/>
                </a:cubicBezTo>
                <a:cubicBezTo>
                  <a:pt x="97465" y="55525"/>
                  <a:pt x="97465" y="55525"/>
                  <a:pt x="97465" y="55525"/>
                </a:cubicBezTo>
                <a:cubicBezTo>
                  <a:pt x="96668" y="51945"/>
                  <a:pt x="96668" y="51945"/>
                  <a:pt x="96668" y="51945"/>
                </a:cubicBezTo>
                <a:cubicBezTo>
                  <a:pt x="94545" y="50231"/>
                  <a:pt x="94545" y="50231"/>
                  <a:pt x="94545" y="50231"/>
                </a:cubicBezTo>
                <a:cubicBezTo>
                  <a:pt x="92714" y="51374"/>
                  <a:pt x="92714" y="51374"/>
                  <a:pt x="92714" y="51374"/>
                </a:cubicBezTo>
                <a:cubicBezTo>
                  <a:pt x="89289" y="49698"/>
                  <a:pt x="89289" y="49698"/>
                  <a:pt x="89289" y="49698"/>
                </a:cubicBezTo>
                <a:cubicBezTo>
                  <a:pt x="88360" y="51183"/>
                  <a:pt x="88360" y="51183"/>
                  <a:pt x="88360" y="51183"/>
                </a:cubicBezTo>
                <a:cubicBezTo>
                  <a:pt x="89157" y="53659"/>
                  <a:pt x="89157" y="53659"/>
                  <a:pt x="89157" y="53659"/>
                </a:cubicBezTo>
                <a:cubicBezTo>
                  <a:pt x="89555" y="53468"/>
                  <a:pt x="89555" y="53468"/>
                  <a:pt x="89555" y="53468"/>
                </a:cubicBezTo>
                <a:cubicBezTo>
                  <a:pt x="88626" y="57429"/>
                  <a:pt x="88626" y="57429"/>
                  <a:pt x="88626" y="57429"/>
                </a:cubicBezTo>
                <a:cubicBezTo>
                  <a:pt x="89157" y="57429"/>
                  <a:pt x="89157" y="57429"/>
                  <a:pt x="89157" y="57429"/>
                </a:cubicBezTo>
                <a:cubicBezTo>
                  <a:pt x="89953" y="62342"/>
                  <a:pt x="89953" y="62342"/>
                  <a:pt x="89953" y="62342"/>
                </a:cubicBezTo>
                <a:cubicBezTo>
                  <a:pt x="88759" y="62342"/>
                  <a:pt x="88759" y="62342"/>
                  <a:pt x="88759" y="62342"/>
                </a:cubicBezTo>
                <a:cubicBezTo>
                  <a:pt x="89157" y="63294"/>
                  <a:pt x="89157" y="63294"/>
                  <a:pt x="89157" y="63294"/>
                </a:cubicBezTo>
                <a:cubicBezTo>
                  <a:pt x="87564" y="64436"/>
                  <a:pt x="87564" y="64436"/>
                  <a:pt x="87564" y="64436"/>
                </a:cubicBezTo>
                <a:cubicBezTo>
                  <a:pt x="87564" y="65579"/>
                  <a:pt x="87564" y="65579"/>
                  <a:pt x="87564" y="65579"/>
                </a:cubicBezTo>
                <a:cubicBezTo>
                  <a:pt x="89157" y="67445"/>
                  <a:pt x="89157" y="67445"/>
                  <a:pt x="89157" y="67445"/>
                </a:cubicBezTo>
                <a:cubicBezTo>
                  <a:pt x="90351" y="74833"/>
                  <a:pt x="90351" y="74833"/>
                  <a:pt x="90351" y="74833"/>
                </a:cubicBezTo>
                <a:cubicBezTo>
                  <a:pt x="90988" y="74071"/>
                  <a:pt x="90988" y="74071"/>
                  <a:pt x="90988" y="74071"/>
                </a:cubicBezTo>
                <a:cubicBezTo>
                  <a:pt x="90988" y="75937"/>
                  <a:pt x="90988" y="75937"/>
                  <a:pt x="90988" y="75937"/>
                </a:cubicBezTo>
                <a:cubicBezTo>
                  <a:pt x="90351" y="75747"/>
                  <a:pt x="90351" y="75747"/>
                  <a:pt x="90351" y="75747"/>
                </a:cubicBezTo>
                <a:cubicBezTo>
                  <a:pt x="89688" y="78032"/>
                  <a:pt x="89688" y="78032"/>
                  <a:pt x="89688" y="78032"/>
                </a:cubicBezTo>
                <a:cubicBezTo>
                  <a:pt x="86396" y="81231"/>
                  <a:pt x="86396" y="81231"/>
                  <a:pt x="86396" y="81231"/>
                </a:cubicBezTo>
                <a:cubicBezTo>
                  <a:pt x="87431" y="83706"/>
                  <a:pt x="87431" y="83706"/>
                  <a:pt x="87431" y="83706"/>
                </a:cubicBezTo>
                <a:cubicBezTo>
                  <a:pt x="87697" y="87667"/>
                  <a:pt x="87697" y="87667"/>
                  <a:pt x="87697" y="87667"/>
                </a:cubicBezTo>
                <a:cubicBezTo>
                  <a:pt x="88360" y="89190"/>
                  <a:pt x="88360" y="89190"/>
                  <a:pt x="88360" y="89190"/>
                </a:cubicBezTo>
                <a:cubicBezTo>
                  <a:pt x="87193" y="90485"/>
                  <a:pt x="87193" y="90485"/>
                  <a:pt x="87193" y="90485"/>
                </a:cubicBezTo>
                <a:cubicBezTo>
                  <a:pt x="87830" y="91628"/>
                  <a:pt x="87830" y="91628"/>
                  <a:pt x="87830" y="91628"/>
                </a:cubicBezTo>
                <a:cubicBezTo>
                  <a:pt x="87325" y="92580"/>
                  <a:pt x="87325" y="92580"/>
                  <a:pt x="87325" y="92580"/>
                </a:cubicBezTo>
                <a:cubicBezTo>
                  <a:pt x="86662" y="91247"/>
                  <a:pt x="86662" y="91247"/>
                  <a:pt x="86662" y="91247"/>
                </a:cubicBezTo>
                <a:cubicBezTo>
                  <a:pt x="86131" y="92008"/>
                  <a:pt x="86131" y="92008"/>
                  <a:pt x="86131" y="92008"/>
                </a:cubicBezTo>
                <a:cubicBezTo>
                  <a:pt x="86264" y="93151"/>
                  <a:pt x="86264" y="93151"/>
                  <a:pt x="86264" y="93151"/>
                </a:cubicBezTo>
                <a:cubicBezTo>
                  <a:pt x="84936" y="92199"/>
                  <a:pt x="84936" y="92199"/>
                  <a:pt x="84936" y="92199"/>
                </a:cubicBezTo>
                <a:cubicBezTo>
                  <a:pt x="84671" y="90485"/>
                  <a:pt x="84671" y="90485"/>
                  <a:pt x="84671" y="90485"/>
                </a:cubicBezTo>
                <a:cubicBezTo>
                  <a:pt x="83769" y="89571"/>
                  <a:pt x="83769" y="89571"/>
                  <a:pt x="83769" y="89571"/>
                </a:cubicBezTo>
                <a:cubicBezTo>
                  <a:pt x="82309" y="89761"/>
                  <a:pt x="82309" y="89761"/>
                  <a:pt x="82309" y="89761"/>
                </a:cubicBezTo>
                <a:cubicBezTo>
                  <a:pt x="83636" y="88809"/>
                  <a:pt x="83636" y="88809"/>
                  <a:pt x="83636" y="88809"/>
                </a:cubicBezTo>
                <a:cubicBezTo>
                  <a:pt x="82309" y="86715"/>
                  <a:pt x="82309" y="86715"/>
                  <a:pt x="82309" y="86715"/>
                </a:cubicBezTo>
                <a:cubicBezTo>
                  <a:pt x="82574" y="85001"/>
                  <a:pt x="82574" y="85001"/>
                  <a:pt x="82574" y="85001"/>
                </a:cubicBezTo>
                <a:cubicBezTo>
                  <a:pt x="82441" y="82373"/>
                  <a:pt x="82441" y="82373"/>
                  <a:pt x="82441" y="82373"/>
                </a:cubicBezTo>
                <a:lnTo>
                  <a:pt x="82441" y="82373"/>
                </a:lnTo>
                <a:cubicBezTo>
                  <a:pt x="82574" y="80279"/>
                  <a:pt x="82574" y="80279"/>
                  <a:pt x="82574" y="80279"/>
                </a:cubicBezTo>
                <a:cubicBezTo>
                  <a:pt x="82441" y="79174"/>
                  <a:pt x="82441" y="79174"/>
                  <a:pt x="82441" y="79174"/>
                </a:cubicBezTo>
                <a:cubicBezTo>
                  <a:pt x="81247" y="78603"/>
                  <a:pt x="81247" y="78603"/>
                  <a:pt x="81247" y="78603"/>
                </a:cubicBezTo>
                <a:cubicBezTo>
                  <a:pt x="78088" y="78603"/>
                  <a:pt x="78088" y="78603"/>
                  <a:pt x="78088" y="78603"/>
                </a:cubicBezTo>
                <a:cubicBezTo>
                  <a:pt x="77956" y="78032"/>
                  <a:pt x="77956" y="78032"/>
                  <a:pt x="77956" y="78032"/>
                </a:cubicBezTo>
                <a:cubicBezTo>
                  <a:pt x="74797" y="75937"/>
                  <a:pt x="74797" y="75937"/>
                  <a:pt x="74797" y="75937"/>
                </a:cubicBezTo>
                <a:cubicBezTo>
                  <a:pt x="74266" y="74262"/>
                  <a:pt x="74266" y="74262"/>
                  <a:pt x="74266" y="74262"/>
                </a:cubicBezTo>
                <a:cubicBezTo>
                  <a:pt x="70046" y="71215"/>
                  <a:pt x="70046" y="71215"/>
                  <a:pt x="70046" y="71215"/>
                </a:cubicBezTo>
                <a:cubicBezTo>
                  <a:pt x="67816" y="72738"/>
                  <a:pt x="67816" y="72738"/>
                  <a:pt x="67816" y="72738"/>
                </a:cubicBezTo>
                <a:cubicBezTo>
                  <a:pt x="68214" y="71025"/>
                  <a:pt x="68214" y="71025"/>
                  <a:pt x="68214" y="71025"/>
                </a:cubicBezTo>
                <a:cubicBezTo>
                  <a:pt x="67684" y="69539"/>
                  <a:pt x="67684" y="69539"/>
                  <a:pt x="67684" y="69539"/>
                </a:cubicBezTo>
                <a:cubicBezTo>
                  <a:pt x="67684" y="68016"/>
                  <a:pt x="67684" y="68016"/>
                  <a:pt x="67684" y="68016"/>
                </a:cubicBezTo>
                <a:cubicBezTo>
                  <a:pt x="67153" y="65731"/>
                  <a:pt x="67153" y="65731"/>
                  <a:pt x="67153" y="65731"/>
                </a:cubicBezTo>
                <a:cubicBezTo>
                  <a:pt x="65189" y="65350"/>
                  <a:pt x="65189" y="65350"/>
                  <a:pt x="65189" y="65350"/>
                </a:cubicBezTo>
                <a:cubicBezTo>
                  <a:pt x="64525" y="64055"/>
                  <a:pt x="64525" y="64055"/>
                  <a:pt x="64525" y="64055"/>
                </a:cubicBezTo>
                <a:cubicBezTo>
                  <a:pt x="65056" y="57238"/>
                  <a:pt x="65056" y="57238"/>
                  <a:pt x="65056" y="57238"/>
                </a:cubicBezTo>
                <a:cubicBezTo>
                  <a:pt x="65852" y="55525"/>
                  <a:pt x="65852" y="55525"/>
                  <a:pt x="65852" y="55525"/>
                </a:cubicBezTo>
                <a:cubicBezTo>
                  <a:pt x="65321" y="54420"/>
                  <a:pt x="65321" y="54420"/>
                  <a:pt x="65321" y="54420"/>
                </a:cubicBezTo>
                <a:cubicBezTo>
                  <a:pt x="66755" y="53087"/>
                  <a:pt x="66755" y="53087"/>
                  <a:pt x="66755" y="53087"/>
                </a:cubicBezTo>
                <a:cubicBezTo>
                  <a:pt x="68214" y="48365"/>
                  <a:pt x="68214" y="48365"/>
                  <a:pt x="68214" y="48365"/>
                </a:cubicBezTo>
                <a:cubicBezTo>
                  <a:pt x="70710" y="47984"/>
                  <a:pt x="70710" y="47984"/>
                  <a:pt x="70710" y="47984"/>
                </a:cubicBezTo>
                <a:cubicBezTo>
                  <a:pt x="70311" y="45699"/>
                  <a:pt x="70311" y="45699"/>
                  <a:pt x="70311" y="45699"/>
                </a:cubicBezTo>
                <a:cubicBezTo>
                  <a:pt x="68214" y="44404"/>
                  <a:pt x="68214" y="44404"/>
                  <a:pt x="68214" y="44404"/>
                </a:cubicBezTo>
                <a:cubicBezTo>
                  <a:pt x="66383" y="42310"/>
                  <a:pt x="66383" y="42310"/>
                  <a:pt x="66383" y="42310"/>
                </a:cubicBezTo>
                <a:cubicBezTo>
                  <a:pt x="66383" y="42119"/>
                  <a:pt x="66383" y="42119"/>
                  <a:pt x="66383" y="42119"/>
                </a:cubicBezTo>
                <a:cubicBezTo>
                  <a:pt x="68613" y="43833"/>
                  <a:pt x="68613" y="43833"/>
                  <a:pt x="68613" y="43833"/>
                </a:cubicBezTo>
                <a:cubicBezTo>
                  <a:pt x="69807" y="43833"/>
                  <a:pt x="69807" y="43833"/>
                  <a:pt x="69807" y="43833"/>
                </a:cubicBezTo>
                <a:cubicBezTo>
                  <a:pt x="70842" y="45166"/>
                  <a:pt x="70842" y="45166"/>
                  <a:pt x="70842" y="45166"/>
                </a:cubicBezTo>
                <a:cubicBezTo>
                  <a:pt x="72037" y="42119"/>
                  <a:pt x="72037" y="42119"/>
                  <a:pt x="72037" y="42119"/>
                </a:cubicBezTo>
                <a:cubicBezTo>
                  <a:pt x="73868" y="42691"/>
                  <a:pt x="73868" y="42691"/>
                  <a:pt x="73868" y="42691"/>
                </a:cubicBezTo>
                <a:cubicBezTo>
                  <a:pt x="75992" y="37397"/>
                  <a:pt x="75992" y="37397"/>
                  <a:pt x="75992" y="37397"/>
                </a:cubicBezTo>
                <a:cubicBezTo>
                  <a:pt x="72966" y="36826"/>
                  <a:pt x="72966" y="36826"/>
                  <a:pt x="72966" y="36826"/>
                </a:cubicBezTo>
                <a:cubicBezTo>
                  <a:pt x="71108" y="33817"/>
                  <a:pt x="71108" y="33817"/>
                  <a:pt x="71108" y="33817"/>
                </a:cubicBezTo>
                <a:cubicBezTo>
                  <a:pt x="72568" y="34008"/>
                  <a:pt x="72568" y="34008"/>
                  <a:pt x="72568" y="34008"/>
                </a:cubicBezTo>
                <a:cubicBezTo>
                  <a:pt x="74797" y="36445"/>
                  <a:pt x="74797" y="36445"/>
                  <a:pt x="74797" y="36445"/>
                </a:cubicBezTo>
                <a:cubicBezTo>
                  <a:pt x="76124" y="36255"/>
                  <a:pt x="76124" y="36255"/>
                  <a:pt x="76124" y="36255"/>
                </a:cubicBezTo>
                <a:cubicBezTo>
                  <a:pt x="77292" y="32294"/>
                  <a:pt x="77292" y="32294"/>
                  <a:pt x="77292" y="32294"/>
                </a:cubicBezTo>
                <a:cubicBezTo>
                  <a:pt x="76124" y="31152"/>
                  <a:pt x="76124" y="31152"/>
                  <a:pt x="76124" y="31152"/>
                </a:cubicBezTo>
                <a:cubicBezTo>
                  <a:pt x="78088" y="30428"/>
                  <a:pt x="78088" y="30428"/>
                  <a:pt x="78088" y="30428"/>
                </a:cubicBezTo>
                <a:cubicBezTo>
                  <a:pt x="78752" y="32294"/>
                  <a:pt x="78752" y="32294"/>
                  <a:pt x="78752" y="32294"/>
                </a:cubicBezTo>
                <a:cubicBezTo>
                  <a:pt x="80477" y="32104"/>
                  <a:pt x="80477" y="32104"/>
                  <a:pt x="80477" y="32104"/>
                </a:cubicBezTo>
                <a:cubicBezTo>
                  <a:pt x="79946" y="29476"/>
                  <a:pt x="79946" y="29476"/>
                  <a:pt x="79946" y="29476"/>
                </a:cubicBezTo>
                <a:cubicBezTo>
                  <a:pt x="81247" y="31152"/>
                  <a:pt x="81247" y="31152"/>
                  <a:pt x="81247" y="31152"/>
                </a:cubicBezTo>
                <a:cubicBezTo>
                  <a:pt x="83875" y="27762"/>
                  <a:pt x="83875" y="27762"/>
                  <a:pt x="83875" y="27762"/>
                </a:cubicBezTo>
                <a:cubicBezTo>
                  <a:pt x="84034" y="25706"/>
                  <a:pt x="84034" y="25706"/>
                  <a:pt x="84034" y="25706"/>
                </a:cubicBezTo>
                <a:cubicBezTo>
                  <a:pt x="82840" y="23611"/>
                  <a:pt x="82840" y="23611"/>
                  <a:pt x="82840" y="23611"/>
                </a:cubicBezTo>
                <a:cubicBezTo>
                  <a:pt x="82441" y="20412"/>
                  <a:pt x="82441" y="20412"/>
                  <a:pt x="82441" y="20412"/>
                </a:cubicBezTo>
                <a:cubicBezTo>
                  <a:pt x="83105" y="20602"/>
                  <a:pt x="83105" y="20602"/>
                  <a:pt x="83105" y="20602"/>
                </a:cubicBezTo>
                <a:cubicBezTo>
                  <a:pt x="84273" y="18698"/>
                  <a:pt x="84273" y="18698"/>
                  <a:pt x="84273" y="18698"/>
                </a:cubicBezTo>
                <a:cubicBezTo>
                  <a:pt x="83105" y="18317"/>
                  <a:pt x="83105" y="18317"/>
                  <a:pt x="83105" y="18317"/>
                </a:cubicBezTo>
                <a:cubicBezTo>
                  <a:pt x="84034" y="16985"/>
                  <a:pt x="84034" y="16985"/>
                  <a:pt x="84034" y="16985"/>
                </a:cubicBezTo>
                <a:cubicBezTo>
                  <a:pt x="82176" y="16033"/>
                  <a:pt x="82176" y="16033"/>
                  <a:pt x="82176" y="16033"/>
                </a:cubicBezTo>
                <a:cubicBezTo>
                  <a:pt x="82176" y="13786"/>
                  <a:pt x="82176" y="13786"/>
                  <a:pt x="82176" y="13786"/>
                </a:cubicBezTo>
                <a:cubicBezTo>
                  <a:pt x="80583" y="13786"/>
                  <a:pt x="80583" y="13786"/>
                  <a:pt x="80583" y="13786"/>
                </a:cubicBezTo>
                <a:cubicBezTo>
                  <a:pt x="78487" y="12834"/>
                  <a:pt x="78487" y="12834"/>
                  <a:pt x="78487" y="12834"/>
                </a:cubicBezTo>
                <a:cubicBezTo>
                  <a:pt x="78221" y="16033"/>
                  <a:pt x="78221" y="16033"/>
                  <a:pt x="78221" y="16033"/>
                </a:cubicBezTo>
                <a:cubicBezTo>
                  <a:pt x="79283" y="17556"/>
                  <a:pt x="79283" y="17556"/>
                  <a:pt x="79283" y="17556"/>
                </a:cubicBezTo>
                <a:cubicBezTo>
                  <a:pt x="79017" y="18889"/>
                  <a:pt x="79017" y="18889"/>
                  <a:pt x="79017" y="18889"/>
                </a:cubicBezTo>
                <a:cubicBezTo>
                  <a:pt x="77823" y="19650"/>
                  <a:pt x="77823" y="19650"/>
                  <a:pt x="77823" y="19650"/>
                </a:cubicBezTo>
                <a:cubicBezTo>
                  <a:pt x="77292" y="23421"/>
                  <a:pt x="77292" y="23421"/>
                  <a:pt x="77292" y="23421"/>
                </a:cubicBezTo>
                <a:cubicBezTo>
                  <a:pt x="76655" y="24754"/>
                  <a:pt x="76655" y="24754"/>
                  <a:pt x="76655" y="24754"/>
                </a:cubicBezTo>
                <a:cubicBezTo>
                  <a:pt x="75593" y="27381"/>
                  <a:pt x="75593" y="27381"/>
                  <a:pt x="75593" y="27381"/>
                </a:cubicBezTo>
                <a:cubicBezTo>
                  <a:pt x="73735" y="23421"/>
                  <a:pt x="73735" y="23421"/>
                  <a:pt x="73735" y="23421"/>
                </a:cubicBezTo>
                <a:cubicBezTo>
                  <a:pt x="73868" y="20602"/>
                  <a:pt x="73868" y="20602"/>
                  <a:pt x="73868" y="20602"/>
                </a:cubicBezTo>
                <a:cubicBezTo>
                  <a:pt x="74797" y="21136"/>
                  <a:pt x="74797" y="21136"/>
                  <a:pt x="74797" y="21136"/>
                </a:cubicBezTo>
                <a:cubicBezTo>
                  <a:pt x="74266" y="18127"/>
                  <a:pt x="74266" y="18127"/>
                  <a:pt x="74266" y="18127"/>
                </a:cubicBezTo>
                <a:cubicBezTo>
                  <a:pt x="72700" y="16223"/>
                  <a:pt x="72700" y="16223"/>
                  <a:pt x="72700" y="16223"/>
                </a:cubicBezTo>
                <a:cubicBezTo>
                  <a:pt x="71240" y="21516"/>
                  <a:pt x="71240" y="21516"/>
                  <a:pt x="71240" y="21516"/>
                </a:cubicBezTo>
                <a:cubicBezTo>
                  <a:pt x="70842" y="19650"/>
                  <a:pt x="70842" y="19650"/>
                  <a:pt x="70842" y="19650"/>
                </a:cubicBezTo>
                <a:cubicBezTo>
                  <a:pt x="70975" y="18698"/>
                  <a:pt x="70975" y="18698"/>
                  <a:pt x="70975" y="18698"/>
                </a:cubicBezTo>
                <a:cubicBezTo>
                  <a:pt x="69807" y="15690"/>
                  <a:pt x="69807" y="15690"/>
                  <a:pt x="69807" y="15690"/>
                </a:cubicBezTo>
                <a:cubicBezTo>
                  <a:pt x="70444" y="15499"/>
                  <a:pt x="70444" y="15499"/>
                  <a:pt x="70444" y="15499"/>
                </a:cubicBezTo>
                <a:cubicBezTo>
                  <a:pt x="69807" y="14166"/>
                  <a:pt x="69807" y="14166"/>
                  <a:pt x="69807" y="14166"/>
                </a:cubicBezTo>
                <a:cubicBezTo>
                  <a:pt x="68878" y="14738"/>
                  <a:pt x="68878" y="14738"/>
                  <a:pt x="68878" y="14738"/>
                </a:cubicBezTo>
                <a:cubicBezTo>
                  <a:pt x="67949" y="13595"/>
                  <a:pt x="67949" y="13595"/>
                  <a:pt x="67949" y="13595"/>
                </a:cubicBezTo>
                <a:cubicBezTo>
                  <a:pt x="68745" y="11881"/>
                  <a:pt x="68745" y="11881"/>
                  <a:pt x="68745" y="11881"/>
                </a:cubicBezTo>
                <a:cubicBezTo>
                  <a:pt x="68347" y="10739"/>
                  <a:pt x="68347" y="10739"/>
                  <a:pt x="68347" y="10739"/>
                </a:cubicBezTo>
                <a:cubicBezTo>
                  <a:pt x="69276" y="10396"/>
                  <a:pt x="69276" y="10396"/>
                  <a:pt x="69276" y="10396"/>
                </a:cubicBezTo>
                <a:cubicBezTo>
                  <a:pt x="67418" y="6017"/>
                  <a:pt x="67418" y="6017"/>
                  <a:pt x="67418" y="6017"/>
                </a:cubicBezTo>
                <a:cubicBezTo>
                  <a:pt x="67551" y="4341"/>
                  <a:pt x="67551" y="4341"/>
                  <a:pt x="67551" y="4341"/>
                </a:cubicBezTo>
                <a:cubicBezTo>
                  <a:pt x="66250" y="913"/>
                  <a:pt x="66250" y="913"/>
                  <a:pt x="66250" y="913"/>
                </a:cubicBezTo>
                <a:cubicBezTo>
                  <a:pt x="65321" y="1675"/>
                  <a:pt x="65321" y="1675"/>
                  <a:pt x="65321" y="1675"/>
                </a:cubicBezTo>
                <a:cubicBezTo>
                  <a:pt x="65321" y="0"/>
                  <a:pt x="65321" y="0"/>
                  <a:pt x="65321" y="0"/>
                </a:cubicBezTo>
                <a:cubicBezTo>
                  <a:pt x="64392" y="0"/>
                  <a:pt x="64392" y="0"/>
                  <a:pt x="64392" y="0"/>
                </a:cubicBezTo>
                <a:cubicBezTo>
                  <a:pt x="63596" y="2246"/>
                  <a:pt x="63596" y="2246"/>
                  <a:pt x="63596" y="2246"/>
                </a:cubicBezTo>
                <a:cubicBezTo>
                  <a:pt x="63861" y="4341"/>
                  <a:pt x="63861" y="4341"/>
                  <a:pt x="63861" y="4341"/>
                </a:cubicBezTo>
                <a:cubicBezTo>
                  <a:pt x="63198" y="3960"/>
                  <a:pt x="63198" y="3960"/>
                  <a:pt x="63198" y="3960"/>
                </a:cubicBezTo>
                <a:cubicBezTo>
                  <a:pt x="62826" y="6588"/>
                  <a:pt x="62826" y="6588"/>
                  <a:pt x="62826" y="6588"/>
                </a:cubicBezTo>
                <a:cubicBezTo>
                  <a:pt x="63463" y="8873"/>
                  <a:pt x="63463" y="8873"/>
                  <a:pt x="63463" y="8873"/>
                </a:cubicBezTo>
                <a:cubicBezTo>
                  <a:pt x="62428" y="10587"/>
                  <a:pt x="62428" y="10587"/>
                  <a:pt x="62428" y="10587"/>
                </a:cubicBezTo>
                <a:cubicBezTo>
                  <a:pt x="62959" y="12072"/>
                  <a:pt x="62959" y="12072"/>
                  <a:pt x="62959" y="12072"/>
                </a:cubicBezTo>
                <a:cubicBezTo>
                  <a:pt x="66489" y="14547"/>
                  <a:pt x="66489" y="14547"/>
                  <a:pt x="66489" y="14547"/>
                </a:cubicBezTo>
                <a:cubicBezTo>
                  <a:pt x="66489" y="16604"/>
                  <a:pt x="66489" y="16604"/>
                  <a:pt x="66489" y="16604"/>
                </a:cubicBezTo>
                <a:cubicBezTo>
                  <a:pt x="66118" y="15499"/>
                  <a:pt x="66118" y="15499"/>
                  <a:pt x="66118" y="15499"/>
                </a:cubicBezTo>
                <a:cubicBezTo>
                  <a:pt x="65189" y="18698"/>
                  <a:pt x="65189" y="18698"/>
                  <a:pt x="65189" y="18698"/>
                </a:cubicBezTo>
                <a:cubicBezTo>
                  <a:pt x="65852" y="18508"/>
                  <a:pt x="65852" y="18508"/>
                  <a:pt x="65852" y="18508"/>
                </a:cubicBezTo>
                <a:cubicBezTo>
                  <a:pt x="66250" y="17365"/>
                  <a:pt x="66250" y="17365"/>
                  <a:pt x="66250" y="17365"/>
                </a:cubicBezTo>
                <a:cubicBezTo>
                  <a:pt x="66648" y="20031"/>
                  <a:pt x="66648" y="20031"/>
                  <a:pt x="66648" y="20031"/>
                </a:cubicBezTo>
                <a:cubicBezTo>
                  <a:pt x="65056" y="22849"/>
                  <a:pt x="65056" y="22849"/>
                  <a:pt x="65056" y="22849"/>
                </a:cubicBezTo>
                <a:cubicBezTo>
                  <a:pt x="64127" y="22849"/>
                  <a:pt x="64127" y="22849"/>
                  <a:pt x="64127" y="22849"/>
                </a:cubicBezTo>
                <a:cubicBezTo>
                  <a:pt x="64260" y="26810"/>
                  <a:pt x="64260" y="26810"/>
                  <a:pt x="64260" y="26810"/>
                </a:cubicBezTo>
                <a:cubicBezTo>
                  <a:pt x="62561" y="25858"/>
                  <a:pt x="62561" y="25858"/>
                  <a:pt x="62561" y="25858"/>
                </a:cubicBezTo>
                <a:cubicBezTo>
                  <a:pt x="63092" y="21707"/>
                  <a:pt x="63092" y="21707"/>
                  <a:pt x="63092" y="21707"/>
                </a:cubicBezTo>
                <a:cubicBezTo>
                  <a:pt x="62428" y="23040"/>
                  <a:pt x="62428" y="23040"/>
                  <a:pt x="62428" y="23040"/>
                </a:cubicBezTo>
                <a:cubicBezTo>
                  <a:pt x="61234" y="20602"/>
                  <a:pt x="61234" y="20602"/>
                  <a:pt x="61234" y="20602"/>
                </a:cubicBezTo>
                <a:cubicBezTo>
                  <a:pt x="59641" y="21326"/>
                  <a:pt x="59641" y="21326"/>
                  <a:pt x="59641" y="21326"/>
                </a:cubicBezTo>
                <a:cubicBezTo>
                  <a:pt x="60703" y="23801"/>
                  <a:pt x="60703" y="23801"/>
                  <a:pt x="60703" y="23801"/>
                </a:cubicBezTo>
                <a:cubicBezTo>
                  <a:pt x="61499" y="23230"/>
                  <a:pt x="61499" y="23230"/>
                  <a:pt x="61499" y="23230"/>
                </a:cubicBezTo>
                <a:cubicBezTo>
                  <a:pt x="61499" y="25325"/>
                  <a:pt x="61499" y="25325"/>
                  <a:pt x="61499" y="25325"/>
                </a:cubicBezTo>
                <a:cubicBezTo>
                  <a:pt x="60570" y="25134"/>
                  <a:pt x="60570" y="25134"/>
                  <a:pt x="60570" y="25134"/>
                </a:cubicBezTo>
                <a:cubicBezTo>
                  <a:pt x="59641" y="23230"/>
                  <a:pt x="59641" y="23230"/>
                  <a:pt x="59641" y="23230"/>
                </a:cubicBezTo>
                <a:cubicBezTo>
                  <a:pt x="59907" y="24373"/>
                  <a:pt x="59907" y="24373"/>
                  <a:pt x="59907" y="24373"/>
                </a:cubicBezTo>
                <a:cubicBezTo>
                  <a:pt x="57146" y="23992"/>
                  <a:pt x="57146" y="23992"/>
                  <a:pt x="57146" y="23992"/>
                </a:cubicBezTo>
                <a:cubicBezTo>
                  <a:pt x="54120" y="24754"/>
                  <a:pt x="54120" y="24754"/>
                  <a:pt x="54120" y="24754"/>
                </a:cubicBezTo>
                <a:cubicBezTo>
                  <a:pt x="52660" y="22088"/>
                  <a:pt x="52660" y="22088"/>
                  <a:pt x="52660" y="22088"/>
                </a:cubicBezTo>
                <a:cubicBezTo>
                  <a:pt x="52289" y="22849"/>
                  <a:pt x="52289" y="22849"/>
                  <a:pt x="52289" y="22849"/>
                </a:cubicBezTo>
                <a:cubicBezTo>
                  <a:pt x="51094" y="22659"/>
                  <a:pt x="51094" y="22659"/>
                  <a:pt x="51094" y="22659"/>
                </a:cubicBezTo>
                <a:cubicBezTo>
                  <a:pt x="49767" y="20412"/>
                  <a:pt x="49767" y="20412"/>
                  <a:pt x="49767" y="20412"/>
                </a:cubicBezTo>
                <a:cubicBezTo>
                  <a:pt x="50033" y="19841"/>
                  <a:pt x="50033" y="19841"/>
                  <a:pt x="50033" y="19841"/>
                </a:cubicBezTo>
                <a:cubicBezTo>
                  <a:pt x="48998" y="17365"/>
                  <a:pt x="48998" y="17365"/>
                  <a:pt x="48998" y="17365"/>
                </a:cubicBezTo>
                <a:cubicBezTo>
                  <a:pt x="46874" y="19460"/>
                  <a:pt x="46874" y="19460"/>
                  <a:pt x="46874" y="19460"/>
                </a:cubicBezTo>
                <a:cubicBezTo>
                  <a:pt x="45812" y="19460"/>
                  <a:pt x="45812" y="19460"/>
                  <a:pt x="45812" y="19460"/>
                </a:cubicBezTo>
                <a:cubicBezTo>
                  <a:pt x="45308" y="21516"/>
                  <a:pt x="45308" y="21516"/>
                  <a:pt x="45308" y="21516"/>
                </a:cubicBezTo>
                <a:cubicBezTo>
                  <a:pt x="46343" y="21897"/>
                  <a:pt x="46343" y="21897"/>
                  <a:pt x="46343" y="21897"/>
                </a:cubicBezTo>
                <a:cubicBezTo>
                  <a:pt x="46741" y="21707"/>
                  <a:pt x="46741" y="21707"/>
                  <a:pt x="46741" y="21707"/>
                </a:cubicBezTo>
                <a:cubicBezTo>
                  <a:pt x="46211" y="20983"/>
                  <a:pt x="46211" y="20983"/>
                  <a:pt x="46211" y="20983"/>
                </a:cubicBezTo>
                <a:cubicBezTo>
                  <a:pt x="48069" y="20755"/>
                  <a:pt x="48069" y="20755"/>
                  <a:pt x="48069" y="20755"/>
                </a:cubicBezTo>
                <a:cubicBezTo>
                  <a:pt x="48334" y="19460"/>
                  <a:pt x="48334" y="19460"/>
                  <a:pt x="48334" y="19460"/>
                </a:cubicBezTo>
                <a:cubicBezTo>
                  <a:pt x="49502" y="19079"/>
                  <a:pt x="49502" y="19079"/>
                  <a:pt x="49502" y="19079"/>
                </a:cubicBezTo>
                <a:cubicBezTo>
                  <a:pt x="48599" y="21897"/>
                  <a:pt x="48599" y="21897"/>
                  <a:pt x="48599" y="21897"/>
                </a:cubicBezTo>
                <a:cubicBezTo>
                  <a:pt x="46874" y="22659"/>
                  <a:pt x="46874" y="22659"/>
                  <a:pt x="46874" y="22659"/>
                </a:cubicBezTo>
                <a:cubicBezTo>
                  <a:pt x="46343" y="24182"/>
                  <a:pt x="46343" y="24182"/>
                  <a:pt x="46343" y="24182"/>
                </a:cubicBezTo>
                <a:cubicBezTo>
                  <a:pt x="47007" y="24944"/>
                  <a:pt x="47007" y="24944"/>
                  <a:pt x="47007" y="24944"/>
                </a:cubicBezTo>
                <a:cubicBezTo>
                  <a:pt x="46874" y="26048"/>
                  <a:pt x="46874" y="26048"/>
                  <a:pt x="46874" y="26048"/>
                </a:cubicBezTo>
                <a:cubicBezTo>
                  <a:pt x="47538" y="28524"/>
                  <a:pt x="47538" y="28524"/>
                  <a:pt x="47538" y="28524"/>
                </a:cubicBezTo>
                <a:cubicBezTo>
                  <a:pt x="46476" y="29476"/>
                  <a:pt x="46476" y="29476"/>
                  <a:pt x="46476" y="29476"/>
                </a:cubicBezTo>
                <a:cubicBezTo>
                  <a:pt x="45706" y="27762"/>
                  <a:pt x="45706" y="27762"/>
                  <a:pt x="45706" y="27762"/>
                </a:cubicBezTo>
                <a:cubicBezTo>
                  <a:pt x="46476" y="27381"/>
                  <a:pt x="46476" y="27381"/>
                  <a:pt x="46476" y="27381"/>
                </a:cubicBezTo>
                <a:cubicBezTo>
                  <a:pt x="45573" y="25325"/>
                  <a:pt x="45573" y="25325"/>
                  <a:pt x="45573" y="25325"/>
                </a:cubicBezTo>
                <a:cubicBezTo>
                  <a:pt x="45175" y="25858"/>
                  <a:pt x="45175" y="25858"/>
                  <a:pt x="45175" y="25858"/>
                </a:cubicBezTo>
                <a:cubicBezTo>
                  <a:pt x="44777" y="24182"/>
                  <a:pt x="44777" y="24182"/>
                  <a:pt x="44777" y="24182"/>
                </a:cubicBezTo>
                <a:cubicBezTo>
                  <a:pt x="43981" y="24182"/>
                  <a:pt x="43981" y="24182"/>
                  <a:pt x="43981" y="24182"/>
                </a:cubicBezTo>
                <a:cubicBezTo>
                  <a:pt x="43185" y="22849"/>
                  <a:pt x="43185" y="22849"/>
                  <a:pt x="43185" y="22849"/>
                </a:cubicBezTo>
                <a:cubicBezTo>
                  <a:pt x="42256" y="24182"/>
                  <a:pt x="42256" y="24182"/>
                  <a:pt x="42256" y="24182"/>
                </a:cubicBezTo>
                <a:lnTo>
                  <a:pt x="42256" y="24182"/>
                </a:lnTo>
                <a:cubicBezTo>
                  <a:pt x="39495" y="24754"/>
                  <a:pt x="39495" y="24754"/>
                  <a:pt x="39495" y="24754"/>
                </a:cubicBezTo>
                <a:lnTo>
                  <a:pt x="39495" y="24754"/>
                </a:lnTo>
                <a:cubicBezTo>
                  <a:pt x="35567" y="23230"/>
                  <a:pt x="35567" y="23230"/>
                  <a:pt x="35567" y="23230"/>
                </a:cubicBezTo>
                <a:cubicBezTo>
                  <a:pt x="35938" y="22659"/>
                  <a:pt x="35938" y="22659"/>
                  <a:pt x="35938" y="22659"/>
                </a:cubicBezTo>
                <a:cubicBezTo>
                  <a:pt x="36071" y="21707"/>
                  <a:pt x="36071" y="21707"/>
                  <a:pt x="36071" y="21707"/>
                </a:cubicBezTo>
                <a:cubicBezTo>
                  <a:pt x="37266" y="21136"/>
                  <a:pt x="37266" y="21136"/>
                  <a:pt x="37266" y="21136"/>
                </a:cubicBezTo>
                <a:cubicBezTo>
                  <a:pt x="37398" y="21326"/>
                  <a:pt x="37398" y="21326"/>
                  <a:pt x="37398" y="21326"/>
                </a:cubicBezTo>
                <a:cubicBezTo>
                  <a:pt x="37796" y="20602"/>
                  <a:pt x="37796" y="20602"/>
                  <a:pt x="37796" y="20602"/>
                </a:cubicBezTo>
                <a:cubicBezTo>
                  <a:pt x="36602" y="18317"/>
                  <a:pt x="36602" y="18317"/>
                  <a:pt x="36602" y="18317"/>
                </a:cubicBezTo>
                <a:cubicBezTo>
                  <a:pt x="35567" y="17556"/>
                  <a:pt x="35567" y="17556"/>
                  <a:pt x="35567" y="17556"/>
                </a:cubicBezTo>
                <a:cubicBezTo>
                  <a:pt x="34903" y="17556"/>
                  <a:pt x="34903" y="17556"/>
                  <a:pt x="34903" y="17556"/>
                </a:cubicBezTo>
                <a:cubicBezTo>
                  <a:pt x="35036" y="18127"/>
                  <a:pt x="35036" y="18127"/>
                  <a:pt x="35036" y="18127"/>
                </a:cubicBezTo>
                <a:cubicBezTo>
                  <a:pt x="33311" y="17937"/>
                  <a:pt x="33311" y="17937"/>
                  <a:pt x="33311" y="17937"/>
                </a:cubicBezTo>
                <a:cubicBezTo>
                  <a:pt x="31214" y="16033"/>
                  <a:pt x="31214" y="16033"/>
                  <a:pt x="31214" y="16033"/>
                </a:cubicBezTo>
                <a:cubicBezTo>
                  <a:pt x="28958" y="15309"/>
                  <a:pt x="28958" y="15309"/>
                  <a:pt x="28958" y="15309"/>
                </a:cubicBezTo>
                <a:cubicBezTo>
                  <a:pt x="27392" y="13024"/>
                  <a:pt x="27392" y="13024"/>
                  <a:pt x="27392" y="13024"/>
                </a:cubicBezTo>
                <a:cubicBezTo>
                  <a:pt x="25268" y="12834"/>
                  <a:pt x="25268" y="12834"/>
                  <a:pt x="25268" y="12834"/>
                </a:cubicBezTo>
                <a:cubicBezTo>
                  <a:pt x="25029" y="14547"/>
                  <a:pt x="25029" y="14547"/>
                  <a:pt x="25029" y="14547"/>
                </a:cubicBezTo>
                <a:cubicBezTo>
                  <a:pt x="24366" y="15690"/>
                  <a:pt x="24366" y="15690"/>
                  <a:pt x="24366" y="15690"/>
                </a:cubicBezTo>
                <a:cubicBezTo>
                  <a:pt x="23039" y="15309"/>
                  <a:pt x="23039" y="15309"/>
                  <a:pt x="23039" y="15309"/>
                </a:cubicBezTo>
                <a:cubicBezTo>
                  <a:pt x="23702" y="13405"/>
                  <a:pt x="23702" y="13405"/>
                  <a:pt x="23702" y="13405"/>
                </a:cubicBezTo>
                <a:cubicBezTo>
                  <a:pt x="23039" y="13595"/>
                  <a:pt x="23039" y="13595"/>
                  <a:pt x="23039" y="13595"/>
                </a:cubicBezTo>
                <a:cubicBezTo>
                  <a:pt x="23171" y="11501"/>
                  <a:pt x="23171" y="11501"/>
                  <a:pt x="23171" y="11501"/>
                </a:cubicBezTo>
                <a:cubicBezTo>
                  <a:pt x="22906" y="11691"/>
                  <a:pt x="22906" y="11691"/>
                  <a:pt x="22906" y="11691"/>
                </a:cubicBezTo>
                <a:cubicBezTo>
                  <a:pt x="22641" y="11691"/>
                  <a:pt x="22641" y="11691"/>
                  <a:pt x="22641" y="11691"/>
                </a:cubicBezTo>
                <a:cubicBezTo>
                  <a:pt x="22641" y="12072"/>
                  <a:pt x="22641" y="12072"/>
                  <a:pt x="22641" y="12072"/>
                </a:cubicBezTo>
                <a:cubicBezTo>
                  <a:pt x="22110" y="13024"/>
                  <a:pt x="22110" y="13024"/>
                  <a:pt x="22110" y="13024"/>
                </a:cubicBezTo>
                <a:cubicBezTo>
                  <a:pt x="22375" y="13214"/>
                  <a:pt x="22375" y="13214"/>
                  <a:pt x="22375" y="13214"/>
                </a:cubicBezTo>
                <a:cubicBezTo>
                  <a:pt x="21844" y="13786"/>
                  <a:pt x="21844" y="13786"/>
                  <a:pt x="21844" y="13786"/>
                </a:cubicBezTo>
                <a:cubicBezTo>
                  <a:pt x="22242" y="14547"/>
                  <a:pt x="22242" y="14547"/>
                  <a:pt x="22242" y="14547"/>
                </a:cubicBezTo>
                <a:cubicBezTo>
                  <a:pt x="21844" y="14738"/>
                  <a:pt x="21844" y="14738"/>
                  <a:pt x="21844" y="14738"/>
                </a:cubicBezTo>
                <a:cubicBezTo>
                  <a:pt x="22375" y="14928"/>
                  <a:pt x="22375" y="14928"/>
                  <a:pt x="22375" y="14928"/>
                </a:cubicBezTo>
                <a:cubicBezTo>
                  <a:pt x="21579" y="15499"/>
                  <a:pt x="21579" y="15499"/>
                  <a:pt x="21579" y="15499"/>
                </a:cubicBezTo>
                <a:cubicBezTo>
                  <a:pt x="20278" y="14166"/>
                  <a:pt x="20278" y="14166"/>
                  <a:pt x="20278" y="14166"/>
                </a:cubicBezTo>
                <a:cubicBezTo>
                  <a:pt x="19482" y="11881"/>
                  <a:pt x="19482" y="11881"/>
                  <a:pt x="19482" y="11881"/>
                </a:cubicBezTo>
                <a:cubicBezTo>
                  <a:pt x="19216" y="9825"/>
                  <a:pt x="19216" y="9825"/>
                  <a:pt x="19216" y="9825"/>
                </a:cubicBezTo>
                <a:cubicBezTo>
                  <a:pt x="18181" y="8492"/>
                  <a:pt x="18181" y="8492"/>
                  <a:pt x="18181" y="8492"/>
                </a:cubicBezTo>
                <a:cubicBezTo>
                  <a:pt x="18287" y="9825"/>
                  <a:pt x="18287" y="9825"/>
                  <a:pt x="18287" y="9825"/>
                </a:cubicBezTo>
                <a:cubicBezTo>
                  <a:pt x="18818" y="10587"/>
                  <a:pt x="18818" y="10587"/>
                  <a:pt x="18818" y="10587"/>
                </a:cubicBezTo>
                <a:cubicBezTo>
                  <a:pt x="17650" y="11158"/>
                  <a:pt x="17650" y="11158"/>
                  <a:pt x="17650" y="11158"/>
                </a:cubicBezTo>
                <a:cubicBezTo>
                  <a:pt x="16456" y="13976"/>
                  <a:pt x="16456" y="13976"/>
                  <a:pt x="16456" y="13976"/>
                </a:cubicBezTo>
                <a:cubicBezTo>
                  <a:pt x="16589" y="12072"/>
                  <a:pt x="16589" y="12072"/>
                  <a:pt x="16589" y="12072"/>
                </a:cubicBezTo>
                <a:cubicBezTo>
                  <a:pt x="14996" y="13595"/>
                  <a:pt x="14996" y="13595"/>
                  <a:pt x="14996" y="13595"/>
                </a:cubicBezTo>
                <a:cubicBezTo>
                  <a:pt x="13696" y="16604"/>
                  <a:pt x="13696" y="16604"/>
                  <a:pt x="13696" y="16604"/>
                </a:cubicBezTo>
                <a:cubicBezTo>
                  <a:pt x="13696" y="14928"/>
                  <a:pt x="13696" y="14928"/>
                  <a:pt x="13696" y="14928"/>
                </a:cubicBezTo>
                <a:cubicBezTo>
                  <a:pt x="10802" y="17556"/>
                  <a:pt x="10802" y="17556"/>
                  <a:pt x="10802" y="17556"/>
                </a:cubicBezTo>
                <a:cubicBezTo>
                  <a:pt x="11068" y="17175"/>
                  <a:pt x="11068" y="17175"/>
                  <a:pt x="11068" y="17175"/>
                </a:cubicBezTo>
                <a:cubicBezTo>
                  <a:pt x="12368" y="14357"/>
                  <a:pt x="12501" y="14357"/>
                  <a:pt x="12501" y="14357"/>
                </a:cubicBezTo>
                <a:cubicBezTo>
                  <a:pt x="12634" y="14166"/>
                  <a:pt x="13696" y="14166"/>
                  <a:pt x="13961" y="14166"/>
                </a:cubicBezTo>
                <a:cubicBezTo>
                  <a:pt x="16058" y="10739"/>
                  <a:pt x="16058" y="10739"/>
                  <a:pt x="16058" y="10739"/>
                </a:cubicBezTo>
                <a:cubicBezTo>
                  <a:pt x="15792" y="10396"/>
                  <a:pt x="15792" y="10396"/>
                  <a:pt x="15792" y="10396"/>
                </a:cubicBezTo>
                <a:cubicBezTo>
                  <a:pt x="14094" y="11158"/>
                  <a:pt x="14094" y="11158"/>
                  <a:pt x="14094" y="11158"/>
                </a:cubicBezTo>
                <a:cubicBezTo>
                  <a:pt x="11970" y="13786"/>
                  <a:pt x="11970" y="13786"/>
                  <a:pt x="11970" y="13786"/>
                </a:cubicBezTo>
                <a:cubicBezTo>
                  <a:pt x="11572" y="13405"/>
                  <a:pt x="11572" y="13405"/>
                  <a:pt x="11572" y="13405"/>
                </a:cubicBezTo>
                <a:cubicBezTo>
                  <a:pt x="9077" y="17175"/>
                  <a:pt x="9077" y="17175"/>
                  <a:pt x="9077" y="17175"/>
                </a:cubicBezTo>
                <a:cubicBezTo>
                  <a:pt x="9741" y="20412"/>
                  <a:pt x="9741" y="20412"/>
                  <a:pt x="9741" y="20412"/>
                </a:cubicBezTo>
                <a:cubicBezTo>
                  <a:pt x="8546" y="18317"/>
                  <a:pt x="8546" y="18317"/>
                  <a:pt x="8546" y="18317"/>
                </a:cubicBezTo>
                <a:cubicBezTo>
                  <a:pt x="7777" y="18127"/>
                  <a:pt x="7777" y="18127"/>
                  <a:pt x="7777" y="18127"/>
                </a:cubicBezTo>
                <a:cubicBezTo>
                  <a:pt x="8015" y="19650"/>
                  <a:pt x="8015" y="19650"/>
                  <a:pt x="8015" y="19650"/>
                </a:cubicBezTo>
                <a:cubicBezTo>
                  <a:pt x="6051" y="17746"/>
                  <a:pt x="6051" y="17746"/>
                  <a:pt x="6051" y="17746"/>
                </a:cubicBezTo>
                <a:cubicBezTo>
                  <a:pt x="4724" y="17746"/>
                  <a:pt x="4724" y="17746"/>
                  <a:pt x="4724" y="17746"/>
                </a:cubicBezTo>
                <a:lnTo>
                  <a:pt x="4724" y="17746"/>
                </a:lnTo>
                <a:cubicBezTo>
                  <a:pt x="2096" y="13976"/>
                  <a:pt x="2096" y="13976"/>
                  <a:pt x="2096" y="13976"/>
                </a:cubicBezTo>
                <a:cubicBezTo>
                  <a:pt x="0" y="13786"/>
                  <a:pt x="0" y="13786"/>
                  <a:pt x="0" y="13786"/>
                </a:cubicBezTo>
                <a:cubicBezTo>
                  <a:pt x="0" y="59143"/>
                  <a:pt x="0" y="59143"/>
                  <a:pt x="0" y="59143"/>
                </a:cubicBezTo>
                <a:cubicBezTo>
                  <a:pt x="1300" y="59523"/>
                  <a:pt x="1300" y="59523"/>
                  <a:pt x="1300" y="59523"/>
                </a:cubicBezTo>
                <a:cubicBezTo>
                  <a:pt x="2760" y="58762"/>
                  <a:pt x="2760" y="58762"/>
                  <a:pt x="2760" y="58762"/>
                </a:cubicBezTo>
                <a:cubicBezTo>
                  <a:pt x="3689" y="61961"/>
                  <a:pt x="3689" y="61961"/>
                  <a:pt x="3689" y="61961"/>
                </a:cubicBezTo>
                <a:cubicBezTo>
                  <a:pt x="3822" y="62342"/>
                  <a:pt x="3822" y="62342"/>
                  <a:pt x="3822" y="62342"/>
                </a:cubicBezTo>
                <a:cubicBezTo>
                  <a:pt x="4193" y="62342"/>
                  <a:pt x="4193" y="62342"/>
                  <a:pt x="4193" y="62342"/>
                </a:cubicBezTo>
                <a:cubicBezTo>
                  <a:pt x="3954" y="61770"/>
                  <a:pt x="3954" y="61770"/>
                  <a:pt x="3954" y="61770"/>
                </a:cubicBezTo>
                <a:cubicBezTo>
                  <a:pt x="4087" y="61770"/>
                  <a:pt x="4087" y="61770"/>
                  <a:pt x="4087" y="61770"/>
                </a:cubicBezTo>
                <a:cubicBezTo>
                  <a:pt x="4459" y="62342"/>
                  <a:pt x="4459" y="62342"/>
                  <a:pt x="4459" y="62342"/>
                </a:cubicBezTo>
                <a:cubicBezTo>
                  <a:pt x="4087" y="62913"/>
                  <a:pt x="4087" y="62913"/>
                  <a:pt x="4087" y="62913"/>
                </a:cubicBezTo>
                <a:cubicBezTo>
                  <a:pt x="4857" y="64627"/>
                  <a:pt x="4857" y="64627"/>
                  <a:pt x="4857" y="64627"/>
                </a:cubicBezTo>
                <a:cubicBezTo>
                  <a:pt x="6449" y="61961"/>
                  <a:pt x="6449" y="61961"/>
                  <a:pt x="6449" y="61961"/>
                </a:cubicBezTo>
                <a:cubicBezTo>
                  <a:pt x="7644" y="61199"/>
                  <a:pt x="7644" y="61199"/>
                  <a:pt x="7644" y="61199"/>
                </a:cubicBezTo>
                <a:cubicBezTo>
                  <a:pt x="9210" y="65007"/>
                  <a:pt x="9210" y="65007"/>
                  <a:pt x="9210" y="65007"/>
                </a:cubicBezTo>
                <a:cubicBezTo>
                  <a:pt x="10139" y="65579"/>
                  <a:pt x="10139" y="65579"/>
                  <a:pt x="10139" y="65579"/>
                </a:cubicBezTo>
                <a:cubicBezTo>
                  <a:pt x="12899" y="73690"/>
                  <a:pt x="12899" y="73690"/>
                  <a:pt x="12899" y="73690"/>
                </a:cubicBezTo>
                <a:cubicBezTo>
                  <a:pt x="15660" y="75747"/>
                  <a:pt x="15660" y="75747"/>
                  <a:pt x="15660" y="75747"/>
                </a:cubicBezTo>
                <a:cubicBezTo>
                  <a:pt x="15527" y="78794"/>
                  <a:pt x="15527" y="78794"/>
                  <a:pt x="15527" y="78794"/>
                </a:cubicBezTo>
                <a:cubicBezTo>
                  <a:pt x="15129" y="79365"/>
                  <a:pt x="15129" y="79365"/>
                  <a:pt x="15129" y="79365"/>
                </a:cubicBezTo>
                <a:cubicBezTo>
                  <a:pt x="15129" y="80469"/>
                  <a:pt x="15129" y="80469"/>
                  <a:pt x="15129" y="80469"/>
                </a:cubicBezTo>
                <a:cubicBezTo>
                  <a:pt x="14625" y="81802"/>
                  <a:pt x="14625" y="81802"/>
                  <a:pt x="14625" y="81802"/>
                </a:cubicBezTo>
                <a:cubicBezTo>
                  <a:pt x="15394" y="82183"/>
                  <a:pt x="15394" y="82183"/>
                  <a:pt x="15394" y="82183"/>
                </a:cubicBezTo>
                <a:cubicBezTo>
                  <a:pt x="16589" y="84849"/>
                  <a:pt x="16589" y="84849"/>
                  <a:pt x="16589" y="84849"/>
                </a:cubicBezTo>
                <a:cubicBezTo>
                  <a:pt x="16854" y="84849"/>
                  <a:pt x="16854" y="84849"/>
                  <a:pt x="16854" y="84849"/>
                </a:cubicBezTo>
                <a:cubicBezTo>
                  <a:pt x="16721" y="86524"/>
                  <a:pt x="16721" y="86524"/>
                  <a:pt x="16721" y="86524"/>
                </a:cubicBezTo>
                <a:cubicBezTo>
                  <a:pt x="17385" y="87857"/>
                  <a:pt x="17385" y="87857"/>
                  <a:pt x="17385" y="87857"/>
                </a:cubicBezTo>
                <a:cubicBezTo>
                  <a:pt x="18420" y="88048"/>
                  <a:pt x="18420" y="88048"/>
                  <a:pt x="18420" y="88048"/>
                </a:cubicBezTo>
                <a:cubicBezTo>
                  <a:pt x="18420" y="88238"/>
                  <a:pt x="18420" y="88238"/>
                  <a:pt x="18420" y="88238"/>
                </a:cubicBezTo>
                <a:cubicBezTo>
                  <a:pt x="18420" y="89381"/>
                  <a:pt x="18553" y="90675"/>
                  <a:pt x="18553" y="91056"/>
                </a:cubicBezTo>
                <a:cubicBezTo>
                  <a:pt x="18686" y="91056"/>
                  <a:pt x="18951" y="91056"/>
                  <a:pt x="18951" y="91056"/>
                </a:cubicBezTo>
                <a:cubicBezTo>
                  <a:pt x="19084" y="91056"/>
                  <a:pt x="19084" y="91056"/>
                  <a:pt x="19084" y="91056"/>
                </a:cubicBezTo>
                <a:cubicBezTo>
                  <a:pt x="18686" y="92389"/>
                  <a:pt x="18686" y="92389"/>
                  <a:pt x="18686" y="92389"/>
                </a:cubicBezTo>
                <a:cubicBezTo>
                  <a:pt x="19615" y="93341"/>
                  <a:pt x="19615" y="93341"/>
                  <a:pt x="19615" y="93341"/>
                </a:cubicBezTo>
                <a:cubicBezTo>
                  <a:pt x="20544" y="92960"/>
                  <a:pt x="20544" y="92960"/>
                  <a:pt x="20544" y="92960"/>
                </a:cubicBezTo>
                <a:cubicBezTo>
                  <a:pt x="21207" y="94103"/>
                  <a:pt x="21207" y="94103"/>
                  <a:pt x="21207" y="94103"/>
                </a:cubicBezTo>
                <a:cubicBezTo>
                  <a:pt x="20942" y="94293"/>
                  <a:pt x="20942" y="94293"/>
                  <a:pt x="20942" y="94293"/>
                </a:cubicBezTo>
                <a:cubicBezTo>
                  <a:pt x="23039" y="94827"/>
                  <a:pt x="23039" y="94827"/>
                  <a:pt x="23039" y="94827"/>
                </a:cubicBezTo>
                <a:cubicBezTo>
                  <a:pt x="22906" y="96159"/>
                  <a:pt x="22906" y="96159"/>
                  <a:pt x="22906" y="96159"/>
                </a:cubicBezTo>
                <a:cubicBezTo>
                  <a:pt x="23570" y="96731"/>
                  <a:pt x="23570" y="96731"/>
                  <a:pt x="23570" y="96731"/>
                </a:cubicBezTo>
                <a:cubicBezTo>
                  <a:pt x="23835" y="95969"/>
                  <a:pt x="23835" y="95969"/>
                  <a:pt x="23835" y="95969"/>
                </a:cubicBezTo>
                <a:cubicBezTo>
                  <a:pt x="24499" y="97873"/>
                  <a:pt x="24499" y="97873"/>
                  <a:pt x="24499" y="97873"/>
                </a:cubicBezTo>
                <a:cubicBezTo>
                  <a:pt x="25029" y="97112"/>
                  <a:pt x="25029" y="97112"/>
                  <a:pt x="25029" y="97112"/>
                </a:cubicBezTo>
                <a:cubicBezTo>
                  <a:pt x="25799" y="99397"/>
                  <a:pt x="25799" y="99397"/>
                  <a:pt x="25799" y="99397"/>
                </a:cubicBezTo>
                <a:cubicBezTo>
                  <a:pt x="64392" y="99397"/>
                  <a:pt x="64392" y="99397"/>
                  <a:pt x="64392" y="99397"/>
                </a:cubicBezTo>
                <a:cubicBezTo>
                  <a:pt x="64392" y="97683"/>
                  <a:pt x="64392" y="97683"/>
                  <a:pt x="64392" y="97683"/>
                </a:cubicBezTo>
                <a:cubicBezTo>
                  <a:pt x="64923" y="98444"/>
                  <a:pt x="64923" y="98444"/>
                  <a:pt x="64923" y="98444"/>
                </a:cubicBezTo>
                <a:cubicBezTo>
                  <a:pt x="65321" y="100120"/>
                  <a:pt x="65321" y="100120"/>
                  <a:pt x="65321" y="100120"/>
                </a:cubicBezTo>
                <a:cubicBezTo>
                  <a:pt x="65985" y="100120"/>
                  <a:pt x="65985" y="100120"/>
                  <a:pt x="65985" y="100120"/>
                </a:cubicBezTo>
                <a:cubicBezTo>
                  <a:pt x="66755" y="100691"/>
                  <a:pt x="66755" y="100691"/>
                  <a:pt x="66755" y="100691"/>
                </a:cubicBezTo>
                <a:cubicBezTo>
                  <a:pt x="67816" y="100311"/>
                  <a:pt x="67816" y="100311"/>
                  <a:pt x="67816" y="100311"/>
                </a:cubicBezTo>
                <a:cubicBezTo>
                  <a:pt x="69940" y="102405"/>
                  <a:pt x="69940" y="102405"/>
                  <a:pt x="69940" y="102405"/>
                </a:cubicBezTo>
                <a:cubicBezTo>
                  <a:pt x="70577" y="101834"/>
                  <a:pt x="70577" y="101834"/>
                  <a:pt x="70577" y="101834"/>
                </a:cubicBezTo>
                <a:cubicBezTo>
                  <a:pt x="72302" y="102596"/>
                  <a:pt x="72302" y="102596"/>
                  <a:pt x="72302" y="102596"/>
                </a:cubicBezTo>
                <a:cubicBezTo>
                  <a:pt x="72568" y="102215"/>
                  <a:pt x="72568" y="102215"/>
                  <a:pt x="72568" y="102215"/>
                </a:cubicBezTo>
                <a:cubicBezTo>
                  <a:pt x="73337" y="100691"/>
                  <a:pt x="73337" y="100691"/>
                  <a:pt x="73337" y="100691"/>
                </a:cubicBezTo>
                <a:cubicBezTo>
                  <a:pt x="74266" y="100501"/>
                  <a:pt x="74266" y="100501"/>
                  <a:pt x="74266" y="100501"/>
                </a:cubicBezTo>
                <a:cubicBezTo>
                  <a:pt x="74266" y="99206"/>
                  <a:pt x="74266" y="99206"/>
                  <a:pt x="74266" y="99206"/>
                </a:cubicBezTo>
                <a:cubicBezTo>
                  <a:pt x="74399" y="99397"/>
                  <a:pt x="74399" y="99397"/>
                  <a:pt x="74399" y="99397"/>
                </a:cubicBezTo>
                <a:cubicBezTo>
                  <a:pt x="74797" y="99930"/>
                  <a:pt x="75461" y="101072"/>
                  <a:pt x="75726" y="101263"/>
                </a:cubicBezTo>
                <a:cubicBezTo>
                  <a:pt x="75726" y="100882"/>
                  <a:pt x="75726" y="100120"/>
                  <a:pt x="75726" y="100120"/>
                </a:cubicBezTo>
                <a:lnTo>
                  <a:pt x="75726" y="100120"/>
                </a:lnTo>
                <a:cubicBezTo>
                  <a:pt x="76655" y="100311"/>
                  <a:pt x="76655" y="100311"/>
                  <a:pt x="76655" y="100311"/>
                </a:cubicBezTo>
                <a:cubicBezTo>
                  <a:pt x="77823" y="102596"/>
                  <a:pt x="77823" y="102596"/>
                  <a:pt x="77823" y="102596"/>
                </a:cubicBezTo>
                <a:cubicBezTo>
                  <a:pt x="78885" y="102405"/>
                  <a:pt x="78885" y="102405"/>
                  <a:pt x="78885" y="102405"/>
                </a:cubicBezTo>
                <a:cubicBezTo>
                  <a:pt x="79416" y="106747"/>
                  <a:pt x="79416" y="106747"/>
                  <a:pt x="79416" y="106747"/>
                </a:cubicBezTo>
                <a:cubicBezTo>
                  <a:pt x="84804" y="108651"/>
                  <a:pt x="84804" y="108651"/>
                  <a:pt x="84804" y="108651"/>
                </a:cubicBezTo>
                <a:cubicBezTo>
                  <a:pt x="86264" y="111850"/>
                  <a:pt x="86264" y="111850"/>
                  <a:pt x="86264" y="111850"/>
                </a:cubicBezTo>
                <a:cubicBezTo>
                  <a:pt x="85467" y="112992"/>
                  <a:pt x="85467" y="112992"/>
                  <a:pt x="85467" y="112992"/>
                </a:cubicBezTo>
                <a:cubicBezTo>
                  <a:pt x="83636" y="110898"/>
                  <a:pt x="83636" y="110898"/>
                  <a:pt x="83636" y="110898"/>
                </a:cubicBezTo>
                <a:cubicBezTo>
                  <a:pt x="84034" y="112231"/>
                  <a:pt x="84034" y="112231"/>
                  <a:pt x="84034" y="112231"/>
                </a:cubicBezTo>
                <a:cubicBezTo>
                  <a:pt x="83238" y="113944"/>
                  <a:pt x="83238" y="113944"/>
                  <a:pt x="83238" y="113944"/>
                </a:cubicBezTo>
                <a:cubicBezTo>
                  <a:pt x="83370" y="115963"/>
                  <a:pt x="83370" y="115963"/>
                  <a:pt x="83370" y="115963"/>
                </a:cubicBezTo>
                <a:cubicBezTo>
                  <a:pt x="82309" y="116915"/>
                  <a:pt x="82309" y="116915"/>
                  <a:pt x="82309" y="116915"/>
                </a:cubicBezTo>
                <a:cubicBezTo>
                  <a:pt x="82043" y="118438"/>
                  <a:pt x="82043" y="118438"/>
                  <a:pt x="82043" y="118438"/>
                </a:cubicBezTo>
                <a:cubicBezTo>
                  <a:pt x="81645" y="118819"/>
                  <a:pt x="81645" y="118819"/>
                  <a:pt x="81645" y="118819"/>
                </a:cubicBezTo>
                <a:cubicBezTo>
                  <a:pt x="81512" y="119733"/>
                  <a:pt x="81512" y="119733"/>
                  <a:pt x="81512" y="119733"/>
                </a:cubicBezTo>
                <a:cubicBezTo>
                  <a:pt x="82441" y="119961"/>
                  <a:pt x="82441" y="119961"/>
                  <a:pt x="82441" y="119961"/>
                </a:cubicBezTo>
                <a:cubicBezTo>
                  <a:pt x="83370" y="118819"/>
                  <a:pt x="83370" y="118819"/>
                  <a:pt x="83370" y="118819"/>
                </a:cubicBezTo>
                <a:cubicBezTo>
                  <a:pt x="83636" y="118057"/>
                  <a:pt x="83636" y="118057"/>
                  <a:pt x="83636" y="118057"/>
                </a:cubicBezTo>
                <a:cubicBezTo>
                  <a:pt x="84936" y="118248"/>
                  <a:pt x="84936" y="118248"/>
                  <a:pt x="84936" y="118248"/>
                </a:cubicBezTo>
                <a:cubicBezTo>
                  <a:pt x="85998" y="117296"/>
                  <a:pt x="85998" y="117296"/>
                  <a:pt x="85998" y="117296"/>
                </a:cubicBezTo>
                <a:cubicBezTo>
                  <a:pt x="87060" y="117296"/>
                  <a:pt x="87060" y="117296"/>
                  <a:pt x="87060" y="117296"/>
                </a:cubicBezTo>
                <a:cubicBezTo>
                  <a:pt x="87060" y="116534"/>
                  <a:pt x="87060" y="116534"/>
                  <a:pt x="87060" y="116534"/>
                </a:cubicBezTo>
                <a:cubicBezTo>
                  <a:pt x="86794" y="116724"/>
                  <a:pt x="86794" y="116724"/>
                  <a:pt x="86794" y="116724"/>
                </a:cubicBezTo>
                <a:cubicBezTo>
                  <a:pt x="85998" y="116344"/>
                  <a:pt x="85998" y="116344"/>
                  <a:pt x="85998" y="116344"/>
                </a:cubicBezTo>
                <a:cubicBezTo>
                  <a:pt x="86662" y="114858"/>
                  <a:pt x="86662" y="114858"/>
                  <a:pt x="86662" y="114858"/>
                </a:cubicBezTo>
                <a:cubicBezTo>
                  <a:pt x="88891" y="114135"/>
                  <a:pt x="88891" y="114135"/>
                  <a:pt x="88891" y="114135"/>
                </a:cubicBezTo>
                <a:cubicBezTo>
                  <a:pt x="89953" y="114477"/>
                  <a:pt x="89953" y="114477"/>
                  <a:pt x="89953" y="114477"/>
                </a:cubicBezTo>
                <a:cubicBezTo>
                  <a:pt x="89820" y="113754"/>
                  <a:pt x="89820" y="113754"/>
                  <a:pt x="89820" y="113754"/>
                </a:cubicBezTo>
                <a:cubicBezTo>
                  <a:pt x="91254" y="113183"/>
                  <a:pt x="91254" y="113183"/>
                  <a:pt x="91254" y="113183"/>
                </a:cubicBezTo>
                <a:cubicBezTo>
                  <a:pt x="91254" y="113373"/>
                  <a:pt x="91254" y="113373"/>
                  <a:pt x="91254" y="113373"/>
                </a:cubicBezTo>
                <a:cubicBezTo>
                  <a:pt x="92714" y="111469"/>
                  <a:pt x="92714" y="111469"/>
                  <a:pt x="92714" y="111469"/>
                </a:cubicBezTo>
                <a:lnTo>
                  <a:pt x="92714" y="111469"/>
                </a:lnTo>
                <a:cubicBezTo>
                  <a:pt x="97730" y="111278"/>
                  <a:pt x="97730" y="111278"/>
                  <a:pt x="97730" y="111278"/>
                </a:cubicBezTo>
                <a:cubicBezTo>
                  <a:pt x="99296" y="109603"/>
                  <a:pt x="99296" y="109603"/>
                  <a:pt x="99296" y="109603"/>
                </a:cubicBezTo>
                <a:cubicBezTo>
                  <a:pt x="99429" y="107699"/>
                  <a:pt x="99429" y="107699"/>
                  <a:pt x="99429" y="107699"/>
                </a:cubicBezTo>
                <a:cubicBezTo>
                  <a:pt x="100756" y="103928"/>
                  <a:pt x="100756" y="103928"/>
                  <a:pt x="100756" y="103928"/>
                </a:cubicBezTo>
                <a:cubicBezTo>
                  <a:pt x="101154" y="104652"/>
                  <a:pt x="101154" y="104652"/>
                  <a:pt x="101154" y="104652"/>
                </a:cubicBezTo>
                <a:cubicBezTo>
                  <a:pt x="102189" y="104500"/>
                  <a:pt x="102189" y="104500"/>
                  <a:pt x="102189" y="104500"/>
                </a:cubicBezTo>
                <a:cubicBezTo>
                  <a:pt x="103251" y="105985"/>
                  <a:pt x="103251" y="105985"/>
                  <a:pt x="103251" y="105985"/>
                </a:cubicBezTo>
                <a:cubicBezTo>
                  <a:pt x="103251" y="109946"/>
                  <a:pt x="103251" y="109946"/>
                  <a:pt x="103251" y="109946"/>
                </a:cubicBezTo>
                <a:cubicBezTo>
                  <a:pt x="104047" y="110898"/>
                  <a:pt x="104047" y="110898"/>
                  <a:pt x="104047" y="110898"/>
                </a:cubicBezTo>
                <a:lnTo>
                  <a:pt x="104047" y="110898"/>
                </a:lnTo>
                <a:cubicBezTo>
                  <a:pt x="104578" y="111088"/>
                  <a:pt x="104578" y="111088"/>
                  <a:pt x="104578" y="111088"/>
                </a:cubicBezTo>
                <a:cubicBezTo>
                  <a:pt x="105613" y="110517"/>
                  <a:pt x="105613" y="110517"/>
                  <a:pt x="105613" y="110517"/>
                </a:cubicBezTo>
                <a:cubicBezTo>
                  <a:pt x="106144" y="110517"/>
                  <a:pt x="106144" y="110517"/>
                  <a:pt x="106144" y="110517"/>
                </a:cubicBezTo>
                <a:cubicBezTo>
                  <a:pt x="107604" y="108651"/>
                  <a:pt x="107604" y="108651"/>
                  <a:pt x="107604" y="108651"/>
                </a:cubicBezTo>
                <a:cubicBezTo>
                  <a:pt x="108002" y="109032"/>
                  <a:pt x="108002" y="109032"/>
                  <a:pt x="108002" y="109032"/>
                </a:cubicBezTo>
                <a:cubicBezTo>
                  <a:pt x="107339" y="109946"/>
                  <a:pt x="107339" y="109946"/>
                  <a:pt x="107339" y="109946"/>
                </a:cubicBezTo>
                <a:cubicBezTo>
                  <a:pt x="107339" y="110136"/>
                  <a:pt x="107339" y="110136"/>
                  <a:pt x="107339" y="110136"/>
                </a:cubicBezTo>
                <a:cubicBezTo>
                  <a:pt x="108002" y="109946"/>
                  <a:pt x="108002" y="109946"/>
                  <a:pt x="108002" y="109946"/>
                </a:cubicBezTo>
                <a:lnTo>
                  <a:pt x="108002" y="109946"/>
                </a:lnTo>
                <a:cubicBezTo>
                  <a:pt x="109834" y="110326"/>
                  <a:pt x="109834" y="110326"/>
                  <a:pt x="109834" y="110326"/>
                </a:cubicBezTo>
                <a:cubicBezTo>
                  <a:pt x="108506" y="110707"/>
                  <a:pt x="108506" y="110707"/>
                  <a:pt x="108506" y="110707"/>
                </a:cubicBezTo>
                <a:cubicBezTo>
                  <a:pt x="108108" y="111278"/>
                  <a:pt x="108108" y="111278"/>
                  <a:pt x="108108" y="111278"/>
                </a:cubicBezTo>
                <a:cubicBezTo>
                  <a:pt x="107737" y="110707"/>
                  <a:pt x="107737" y="110707"/>
                  <a:pt x="107737" y="110707"/>
                </a:cubicBezTo>
                <a:cubicBezTo>
                  <a:pt x="106277" y="112040"/>
                  <a:pt x="106277" y="112040"/>
                  <a:pt x="106277" y="112040"/>
                </a:cubicBezTo>
                <a:cubicBezTo>
                  <a:pt x="106144" y="112611"/>
                  <a:pt x="106144" y="112611"/>
                  <a:pt x="106144" y="112611"/>
                </a:cubicBezTo>
                <a:cubicBezTo>
                  <a:pt x="105879" y="112611"/>
                  <a:pt x="105879" y="112611"/>
                  <a:pt x="105879" y="112611"/>
                </a:cubicBezTo>
                <a:cubicBezTo>
                  <a:pt x="105481" y="113754"/>
                  <a:pt x="105481" y="113754"/>
                  <a:pt x="105481" y="113754"/>
                </a:cubicBezTo>
                <a:cubicBezTo>
                  <a:pt x="106144" y="115582"/>
                  <a:pt x="106144" y="115582"/>
                  <a:pt x="106144" y="115582"/>
                </a:cubicBezTo>
                <a:cubicBezTo>
                  <a:pt x="106940" y="115049"/>
                  <a:pt x="106940" y="115049"/>
                  <a:pt x="106940" y="115049"/>
                </a:cubicBezTo>
                <a:cubicBezTo>
                  <a:pt x="108002" y="113373"/>
                  <a:pt x="108002" y="113373"/>
                  <a:pt x="108002" y="113373"/>
                </a:cubicBezTo>
                <a:cubicBezTo>
                  <a:pt x="108108" y="112611"/>
                  <a:pt x="108108" y="112611"/>
                  <a:pt x="108108" y="112611"/>
                </a:cubicBezTo>
                <a:cubicBezTo>
                  <a:pt x="109435" y="112231"/>
                  <a:pt x="109435" y="112231"/>
                  <a:pt x="109435" y="112231"/>
                </a:cubicBezTo>
                <a:cubicBezTo>
                  <a:pt x="111798" y="110517"/>
                  <a:pt x="111798" y="110517"/>
                  <a:pt x="111798" y="110517"/>
                </a:cubicBezTo>
                <a:cubicBezTo>
                  <a:pt x="112329" y="110517"/>
                  <a:pt x="112329" y="110517"/>
                  <a:pt x="112329" y="110517"/>
                </a:cubicBezTo>
                <a:cubicBezTo>
                  <a:pt x="112063" y="110326"/>
                  <a:pt x="112063" y="110326"/>
                  <a:pt x="112063" y="110326"/>
                </a:cubicBezTo>
                <a:cubicBezTo>
                  <a:pt x="111930" y="109603"/>
                  <a:pt x="111930" y="109603"/>
                  <a:pt x="111930" y="109603"/>
                </a:cubicBezTo>
                <a:cubicBezTo>
                  <a:pt x="111426" y="109412"/>
                  <a:pt x="111426" y="109412"/>
                  <a:pt x="111426" y="109412"/>
                </a:cubicBezTo>
                <a:cubicBezTo>
                  <a:pt x="111293" y="109032"/>
                  <a:pt x="111293" y="109032"/>
                  <a:pt x="111293" y="109032"/>
                </a:cubicBezTo>
                <a:cubicBezTo>
                  <a:pt x="110630" y="109603"/>
                  <a:pt x="110630" y="109603"/>
                  <a:pt x="110630" y="109603"/>
                </a:cubicBezTo>
                <a:cubicBezTo>
                  <a:pt x="108374" y="108651"/>
                  <a:pt x="108374" y="108651"/>
                  <a:pt x="108374" y="108651"/>
                </a:cubicBezTo>
                <a:cubicBezTo>
                  <a:pt x="108639" y="108079"/>
                  <a:pt x="108639" y="108079"/>
                  <a:pt x="108639" y="108079"/>
                </a:cubicBezTo>
                <a:cubicBezTo>
                  <a:pt x="107604" y="107699"/>
                  <a:pt x="107604" y="107699"/>
                  <a:pt x="107604" y="107699"/>
                </a:cubicBezTo>
                <a:cubicBezTo>
                  <a:pt x="106940" y="105985"/>
                  <a:pt x="106940" y="105985"/>
                  <a:pt x="106940" y="105985"/>
                </a:cubicBezTo>
                <a:cubicBezTo>
                  <a:pt x="107073" y="105223"/>
                  <a:pt x="107073" y="105223"/>
                  <a:pt x="107073" y="105223"/>
                </a:cubicBezTo>
                <a:cubicBezTo>
                  <a:pt x="106277" y="105033"/>
                  <a:pt x="106277" y="105033"/>
                  <a:pt x="106277" y="105033"/>
                </a:cubicBezTo>
                <a:cubicBezTo>
                  <a:pt x="107073" y="104500"/>
                  <a:pt x="107073" y="104500"/>
                  <a:pt x="107073" y="104500"/>
                </a:cubicBezTo>
                <a:cubicBezTo>
                  <a:pt x="107339" y="103357"/>
                  <a:pt x="107339" y="103357"/>
                  <a:pt x="107339" y="103357"/>
                </a:cubicBezTo>
                <a:cubicBezTo>
                  <a:pt x="106675" y="102976"/>
                  <a:pt x="106675" y="102976"/>
                  <a:pt x="106675" y="102976"/>
                </a:cubicBezTo>
                <a:cubicBezTo>
                  <a:pt x="106011" y="103357"/>
                  <a:pt x="106011" y="103357"/>
                  <a:pt x="106011" y="103357"/>
                </a:cubicBezTo>
                <a:cubicBezTo>
                  <a:pt x="104817" y="102024"/>
                  <a:pt x="104817" y="102024"/>
                  <a:pt x="104817" y="102024"/>
                </a:cubicBezTo>
                <a:cubicBezTo>
                  <a:pt x="106808" y="102024"/>
                  <a:pt x="106808" y="102024"/>
                  <a:pt x="106808" y="102024"/>
                </a:cubicBezTo>
                <a:cubicBezTo>
                  <a:pt x="108002" y="100501"/>
                  <a:pt x="108002" y="100501"/>
                  <a:pt x="108002" y="100501"/>
                </a:cubicBezTo>
                <a:cubicBezTo>
                  <a:pt x="107869" y="99397"/>
                  <a:pt x="107869" y="99397"/>
                  <a:pt x="107869" y="99397"/>
                </a:cubicBezTo>
                <a:cubicBezTo>
                  <a:pt x="106277" y="98444"/>
                  <a:pt x="106277" y="98444"/>
                  <a:pt x="106277" y="98444"/>
                </a:cubicBezTo>
                <a:cubicBezTo>
                  <a:pt x="104950" y="98825"/>
                  <a:pt x="104950" y="98825"/>
                  <a:pt x="104950" y="98825"/>
                </a:cubicBezTo>
                <a:cubicBezTo>
                  <a:pt x="102455" y="100501"/>
                  <a:pt x="102455" y="100501"/>
                  <a:pt x="102455" y="100501"/>
                </a:cubicBezTo>
                <a:cubicBezTo>
                  <a:pt x="100623" y="102596"/>
                  <a:pt x="100623" y="102596"/>
                  <a:pt x="100623" y="102596"/>
                </a:cubicBezTo>
                <a:cubicBezTo>
                  <a:pt x="99960" y="103928"/>
                  <a:pt x="99960" y="103928"/>
                  <a:pt x="99960" y="103928"/>
                </a:cubicBezTo>
                <a:cubicBezTo>
                  <a:pt x="98367" y="105985"/>
                  <a:pt x="98367" y="105985"/>
                  <a:pt x="98367" y="105985"/>
                </a:cubicBezTo>
                <a:cubicBezTo>
                  <a:pt x="98234" y="105794"/>
                  <a:pt x="98234" y="105794"/>
                  <a:pt x="98234" y="105794"/>
                </a:cubicBezTo>
                <a:cubicBezTo>
                  <a:pt x="99562" y="103738"/>
                  <a:pt x="99562" y="103738"/>
                  <a:pt x="99562" y="103738"/>
                </a:cubicBezTo>
                <a:cubicBezTo>
                  <a:pt x="100225" y="102596"/>
                  <a:pt x="100225" y="102596"/>
                  <a:pt x="100225" y="102596"/>
                </a:cubicBezTo>
                <a:cubicBezTo>
                  <a:pt x="100225" y="101643"/>
                  <a:pt x="100225" y="101643"/>
                  <a:pt x="100225" y="101643"/>
                </a:cubicBezTo>
                <a:cubicBezTo>
                  <a:pt x="100756" y="101453"/>
                  <a:pt x="100756" y="101453"/>
                  <a:pt x="100756" y="101453"/>
                </a:cubicBezTo>
                <a:cubicBezTo>
                  <a:pt x="101526" y="99777"/>
                  <a:pt x="101526" y="99777"/>
                  <a:pt x="101526" y="99777"/>
                </a:cubicBezTo>
                <a:cubicBezTo>
                  <a:pt x="102853" y="98254"/>
                  <a:pt x="102853" y="98254"/>
                  <a:pt x="102853" y="98254"/>
                </a:cubicBezTo>
                <a:cubicBezTo>
                  <a:pt x="103516" y="98254"/>
                  <a:pt x="103516" y="98254"/>
                  <a:pt x="103516" y="98254"/>
                </a:cubicBezTo>
                <a:cubicBezTo>
                  <a:pt x="104578" y="95779"/>
                  <a:pt x="104578" y="95779"/>
                  <a:pt x="104578" y="95779"/>
                </a:cubicBezTo>
                <a:cubicBezTo>
                  <a:pt x="108506" y="95055"/>
                  <a:pt x="108506" y="95055"/>
                  <a:pt x="108506" y="95055"/>
                </a:cubicBezTo>
                <a:cubicBezTo>
                  <a:pt x="109435" y="95588"/>
                  <a:pt x="109435" y="95588"/>
                  <a:pt x="109435" y="95588"/>
                </a:cubicBezTo>
                <a:cubicBezTo>
                  <a:pt x="111559" y="95398"/>
                  <a:pt x="111559" y="95398"/>
                  <a:pt x="111559" y="95398"/>
                </a:cubicBezTo>
                <a:cubicBezTo>
                  <a:pt x="111798" y="95779"/>
                  <a:pt x="111798" y="95779"/>
                  <a:pt x="111798" y="95779"/>
                </a:cubicBezTo>
                <a:cubicBezTo>
                  <a:pt x="113390" y="95207"/>
                  <a:pt x="113390" y="95207"/>
                  <a:pt x="113390" y="95207"/>
                </a:cubicBezTo>
                <a:cubicBezTo>
                  <a:pt x="113921" y="94484"/>
                  <a:pt x="113921" y="94484"/>
                  <a:pt x="113921" y="94484"/>
                </a:cubicBezTo>
                <a:cubicBezTo>
                  <a:pt x="114054" y="95398"/>
                  <a:pt x="114054" y="95398"/>
                  <a:pt x="114054" y="95398"/>
                </a:cubicBezTo>
                <a:cubicBezTo>
                  <a:pt x="116151" y="92008"/>
                  <a:pt x="116151" y="92008"/>
                  <a:pt x="116151" y="92008"/>
                </a:cubicBezTo>
                <a:cubicBezTo>
                  <a:pt x="118274" y="91247"/>
                  <a:pt x="118274" y="91247"/>
                  <a:pt x="118274" y="91247"/>
                </a:cubicBezTo>
                <a:cubicBezTo>
                  <a:pt x="119973" y="89190"/>
                  <a:pt x="119973" y="89190"/>
                  <a:pt x="119973" y="89190"/>
                </a:cubicBezTo>
                <a:lnTo>
                  <a:pt x="119442" y="85953"/>
                </a:lnTo>
                <a:close/>
                <a:moveTo>
                  <a:pt x="27657" y="39301"/>
                </a:moveTo>
                <a:lnTo>
                  <a:pt x="27657" y="39301"/>
                </a:lnTo>
                <a:cubicBezTo>
                  <a:pt x="28958" y="35531"/>
                  <a:pt x="28958" y="35531"/>
                  <a:pt x="28958" y="35531"/>
                </a:cubicBezTo>
                <a:cubicBezTo>
                  <a:pt x="26994" y="37016"/>
                  <a:pt x="26994" y="37016"/>
                  <a:pt x="26994" y="37016"/>
                </a:cubicBezTo>
                <a:cubicBezTo>
                  <a:pt x="26861" y="38540"/>
                  <a:pt x="26861" y="38540"/>
                  <a:pt x="26861" y="38540"/>
                </a:cubicBezTo>
                <a:cubicBezTo>
                  <a:pt x="24631" y="37968"/>
                  <a:pt x="24631" y="37968"/>
                  <a:pt x="24631" y="37968"/>
                </a:cubicBezTo>
                <a:cubicBezTo>
                  <a:pt x="26595" y="34960"/>
                  <a:pt x="26595" y="34960"/>
                  <a:pt x="26595" y="34960"/>
                </a:cubicBezTo>
                <a:cubicBezTo>
                  <a:pt x="26197" y="34198"/>
                  <a:pt x="26197" y="34198"/>
                  <a:pt x="26197" y="34198"/>
                </a:cubicBezTo>
                <a:cubicBezTo>
                  <a:pt x="28188" y="33437"/>
                  <a:pt x="28188" y="33437"/>
                  <a:pt x="28188" y="33437"/>
                </a:cubicBezTo>
                <a:cubicBezTo>
                  <a:pt x="25029" y="32104"/>
                  <a:pt x="25029" y="32104"/>
                  <a:pt x="25029" y="32104"/>
                </a:cubicBezTo>
                <a:cubicBezTo>
                  <a:pt x="22773" y="33056"/>
                  <a:pt x="22773" y="33056"/>
                  <a:pt x="22773" y="33056"/>
                </a:cubicBezTo>
                <a:cubicBezTo>
                  <a:pt x="22375" y="33627"/>
                  <a:pt x="22375" y="33627"/>
                  <a:pt x="22375" y="33627"/>
                </a:cubicBezTo>
                <a:cubicBezTo>
                  <a:pt x="22375" y="32104"/>
                  <a:pt x="22375" y="32104"/>
                  <a:pt x="22375" y="32104"/>
                </a:cubicBezTo>
                <a:cubicBezTo>
                  <a:pt x="24100" y="32294"/>
                  <a:pt x="24100" y="32294"/>
                  <a:pt x="24100" y="32294"/>
                </a:cubicBezTo>
                <a:cubicBezTo>
                  <a:pt x="29489" y="28524"/>
                  <a:pt x="29489" y="28524"/>
                  <a:pt x="29489" y="28524"/>
                </a:cubicBezTo>
                <a:cubicBezTo>
                  <a:pt x="30816" y="29095"/>
                  <a:pt x="30816" y="29095"/>
                  <a:pt x="30816" y="29095"/>
                </a:cubicBezTo>
                <a:cubicBezTo>
                  <a:pt x="28560" y="31532"/>
                  <a:pt x="28560" y="31532"/>
                  <a:pt x="28560" y="31532"/>
                </a:cubicBezTo>
                <a:cubicBezTo>
                  <a:pt x="32010" y="31723"/>
                  <a:pt x="32010" y="31723"/>
                  <a:pt x="32010" y="31723"/>
                </a:cubicBezTo>
                <a:cubicBezTo>
                  <a:pt x="32780" y="30580"/>
                  <a:pt x="32780" y="30580"/>
                  <a:pt x="32780" y="30580"/>
                </a:cubicBezTo>
                <a:cubicBezTo>
                  <a:pt x="31745" y="34579"/>
                  <a:pt x="31745" y="34579"/>
                  <a:pt x="31745" y="34579"/>
                </a:cubicBezTo>
                <a:cubicBezTo>
                  <a:pt x="30019" y="34960"/>
                  <a:pt x="30019" y="34960"/>
                  <a:pt x="30019" y="34960"/>
                </a:cubicBezTo>
                <a:cubicBezTo>
                  <a:pt x="30285" y="36826"/>
                  <a:pt x="30285" y="36826"/>
                  <a:pt x="30285" y="36826"/>
                </a:cubicBezTo>
                <a:lnTo>
                  <a:pt x="27657" y="39301"/>
                </a:lnTo>
                <a:close/>
                <a:moveTo>
                  <a:pt x="38062" y="54992"/>
                </a:moveTo>
                <a:lnTo>
                  <a:pt x="38062" y="54992"/>
                </a:lnTo>
                <a:cubicBezTo>
                  <a:pt x="37796" y="56477"/>
                  <a:pt x="37796" y="56477"/>
                  <a:pt x="37796" y="56477"/>
                </a:cubicBezTo>
                <a:cubicBezTo>
                  <a:pt x="34505" y="57048"/>
                  <a:pt x="34505" y="57048"/>
                  <a:pt x="34505" y="57048"/>
                </a:cubicBezTo>
                <a:cubicBezTo>
                  <a:pt x="32382" y="54611"/>
                  <a:pt x="32382" y="54611"/>
                  <a:pt x="32382" y="54611"/>
                </a:cubicBezTo>
                <a:cubicBezTo>
                  <a:pt x="31612" y="54801"/>
                  <a:pt x="31612" y="54801"/>
                  <a:pt x="31612" y="54801"/>
                </a:cubicBezTo>
                <a:cubicBezTo>
                  <a:pt x="31612" y="54230"/>
                  <a:pt x="31612" y="54230"/>
                  <a:pt x="31612" y="54230"/>
                </a:cubicBezTo>
                <a:cubicBezTo>
                  <a:pt x="35301" y="55182"/>
                  <a:pt x="35301" y="55182"/>
                  <a:pt x="35301" y="55182"/>
                </a:cubicBezTo>
                <a:cubicBezTo>
                  <a:pt x="37266" y="52135"/>
                  <a:pt x="37266" y="52135"/>
                  <a:pt x="37266" y="52135"/>
                </a:cubicBezTo>
                <a:cubicBezTo>
                  <a:pt x="35169" y="48365"/>
                  <a:pt x="35169" y="48365"/>
                  <a:pt x="35169" y="48365"/>
                </a:cubicBezTo>
                <a:cubicBezTo>
                  <a:pt x="36867" y="50460"/>
                  <a:pt x="36867" y="50460"/>
                  <a:pt x="36867" y="50460"/>
                </a:cubicBezTo>
                <a:cubicBezTo>
                  <a:pt x="37398" y="49127"/>
                  <a:pt x="37398" y="49127"/>
                  <a:pt x="37398" y="49127"/>
                </a:cubicBezTo>
                <a:cubicBezTo>
                  <a:pt x="38062" y="51754"/>
                  <a:pt x="38062" y="51754"/>
                  <a:pt x="38062" y="51754"/>
                </a:cubicBezTo>
                <a:cubicBezTo>
                  <a:pt x="38725" y="50802"/>
                  <a:pt x="38725" y="50802"/>
                  <a:pt x="38725" y="50802"/>
                </a:cubicBezTo>
                <a:cubicBezTo>
                  <a:pt x="38725" y="51945"/>
                  <a:pt x="38725" y="51945"/>
                  <a:pt x="38725" y="51945"/>
                </a:cubicBezTo>
                <a:cubicBezTo>
                  <a:pt x="40557" y="51183"/>
                  <a:pt x="40557" y="51183"/>
                  <a:pt x="40557" y="51183"/>
                </a:cubicBezTo>
                <a:cubicBezTo>
                  <a:pt x="41619" y="48936"/>
                  <a:pt x="41619" y="48936"/>
                  <a:pt x="41619" y="48936"/>
                </a:cubicBezTo>
                <a:cubicBezTo>
                  <a:pt x="44644" y="48556"/>
                  <a:pt x="44644" y="48556"/>
                  <a:pt x="44644" y="48556"/>
                </a:cubicBezTo>
                <a:cubicBezTo>
                  <a:pt x="44777" y="49127"/>
                  <a:pt x="44777" y="49127"/>
                  <a:pt x="44777" y="49127"/>
                </a:cubicBezTo>
                <a:cubicBezTo>
                  <a:pt x="42149" y="50231"/>
                  <a:pt x="42149" y="50231"/>
                  <a:pt x="42149" y="50231"/>
                </a:cubicBezTo>
                <a:cubicBezTo>
                  <a:pt x="39761" y="54230"/>
                  <a:pt x="39761" y="54230"/>
                  <a:pt x="39761" y="54230"/>
                </a:cubicBezTo>
                <a:lnTo>
                  <a:pt x="38062" y="54992"/>
                </a:lnTo>
                <a:close/>
                <a:moveTo>
                  <a:pt x="46741" y="63294"/>
                </a:moveTo>
                <a:lnTo>
                  <a:pt x="46741" y="63294"/>
                </a:lnTo>
                <a:cubicBezTo>
                  <a:pt x="46078" y="64055"/>
                  <a:pt x="46078" y="64055"/>
                  <a:pt x="46078" y="64055"/>
                </a:cubicBezTo>
                <a:cubicBezTo>
                  <a:pt x="44644" y="64055"/>
                  <a:pt x="44644" y="64055"/>
                  <a:pt x="44644" y="64055"/>
                </a:cubicBezTo>
                <a:lnTo>
                  <a:pt x="44644" y="64055"/>
                </a:lnTo>
                <a:cubicBezTo>
                  <a:pt x="43052" y="65007"/>
                  <a:pt x="43052" y="65007"/>
                  <a:pt x="43052" y="65007"/>
                </a:cubicBezTo>
                <a:cubicBezTo>
                  <a:pt x="43317" y="65579"/>
                  <a:pt x="43317" y="65579"/>
                  <a:pt x="43317" y="65579"/>
                </a:cubicBezTo>
                <a:cubicBezTo>
                  <a:pt x="42256" y="65731"/>
                  <a:pt x="42256" y="65731"/>
                  <a:pt x="42256" y="65731"/>
                </a:cubicBezTo>
                <a:cubicBezTo>
                  <a:pt x="41884" y="65350"/>
                  <a:pt x="41884" y="65350"/>
                  <a:pt x="41884" y="65350"/>
                </a:cubicBezTo>
                <a:cubicBezTo>
                  <a:pt x="43848" y="62722"/>
                  <a:pt x="43848" y="62722"/>
                  <a:pt x="43848" y="62722"/>
                </a:cubicBezTo>
                <a:lnTo>
                  <a:pt x="43848" y="62722"/>
                </a:lnTo>
                <a:cubicBezTo>
                  <a:pt x="43981" y="61770"/>
                  <a:pt x="43981" y="61770"/>
                  <a:pt x="43981" y="61770"/>
                </a:cubicBezTo>
                <a:cubicBezTo>
                  <a:pt x="44644" y="60818"/>
                  <a:pt x="44644" y="60818"/>
                  <a:pt x="44644" y="60818"/>
                </a:cubicBezTo>
                <a:cubicBezTo>
                  <a:pt x="45706" y="61009"/>
                  <a:pt x="45706" y="61009"/>
                  <a:pt x="45706" y="61009"/>
                </a:cubicBezTo>
                <a:cubicBezTo>
                  <a:pt x="44512" y="62342"/>
                  <a:pt x="44512" y="62342"/>
                  <a:pt x="44512" y="62342"/>
                </a:cubicBezTo>
                <a:cubicBezTo>
                  <a:pt x="45441" y="62532"/>
                  <a:pt x="45441" y="62532"/>
                  <a:pt x="45441" y="62532"/>
                </a:cubicBezTo>
                <a:cubicBezTo>
                  <a:pt x="45308" y="63103"/>
                  <a:pt x="45308" y="63103"/>
                  <a:pt x="45308" y="63103"/>
                </a:cubicBezTo>
                <a:cubicBezTo>
                  <a:pt x="46609" y="62722"/>
                  <a:pt x="46609" y="62722"/>
                  <a:pt x="46609" y="62722"/>
                </a:cubicBezTo>
                <a:cubicBezTo>
                  <a:pt x="48334" y="63294"/>
                  <a:pt x="48334" y="63294"/>
                  <a:pt x="48334" y="63294"/>
                </a:cubicBezTo>
                <a:lnTo>
                  <a:pt x="46741" y="63294"/>
                </a:lnTo>
                <a:close/>
                <a:moveTo>
                  <a:pt x="58606" y="72167"/>
                </a:moveTo>
                <a:lnTo>
                  <a:pt x="58606" y="72167"/>
                </a:lnTo>
                <a:cubicBezTo>
                  <a:pt x="59004" y="72357"/>
                  <a:pt x="59004" y="72357"/>
                  <a:pt x="59004" y="72357"/>
                </a:cubicBezTo>
                <a:cubicBezTo>
                  <a:pt x="59800" y="71025"/>
                  <a:pt x="59800" y="71025"/>
                  <a:pt x="59800" y="71025"/>
                </a:cubicBezTo>
                <a:cubicBezTo>
                  <a:pt x="59641" y="70301"/>
                  <a:pt x="59641" y="70301"/>
                  <a:pt x="59641" y="70301"/>
                </a:cubicBezTo>
                <a:cubicBezTo>
                  <a:pt x="60172" y="69920"/>
                  <a:pt x="60172" y="69920"/>
                  <a:pt x="60172" y="69920"/>
                </a:cubicBezTo>
                <a:cubicBezTo>
                  <a:pt x="59907" y="70834"/>
                  <a:pt x="59907" y="70834"/>
                  <a:pt x="59907" y="70834"/>
                </a:cubicBezTo>
                <a:cubicBezTo>
                  <a:pt x="60836" y="70834"/>
                  <a:pt x="60836" y="70834"/>
                  <a:pt x="60836" y="70834"/>
                </a:cubicBezTo>
                <a:cubicBezTo>
                  <a:pt x="60039" y="71786"/>
                  <a:pt x="60039" y="71786"/>
                  <a:pt x="60039" y="71786"/>
                </a:cubicBezTo>
                <a:cubicBezTo>
                  <a:pt x="59641" y="71977"/>
                  <a:pt x="59641" y="71977"/>
                  <a:pt x="59641" y="71977"/>
                </a:cubicBezTo>
                <a:cubicBezTo>
                  <a:pt x="58473" y="73310"/>
                  <a:pt x="58473" y="73310"/>
                  <a:pt x="58473" y="73310"/>
                </a:cubicBezTo>
                <a:cubicBezTo>
                  <a:pt x="58341" y="73310"/>
                  <a:pt x="58341" y="73310"/>
                  <a:pt x="58341" y="73310"/>
                </a:cubicBezTo>
                <a:cubicBezTo>
                  <a:pt x="58075" y="73500"/>
                  <a:pt x="58075" y="73500"/>
                  <a:pt x="58075" y="73500"/>
                </a:cubicBezTo>
                <a:cubicBezTo>
                  <a:pt x="58208" y="73119"/>
                  <a:pt x="58473" y="72548"/>
                  <a:pt x="58606" y="72167"/>
                </a:cubicBezTo>
                <a:close/>
                <a:moveTo>
                  <a:pt x="62959" y="93913"/>
                </a:moveTo>
                <a:lnTo>
                  <a:pt x="62959" y="93913"/>
                </a:lnTo>
                <a:cubicBezTo>
                  <a:pt x="62163" y="95588"/>
                  <a:pt x="62163" y="95588"/>
                  <a:pt x="62163" y="95588"/>
                </a:cubicBezTo>
                <a:cubicBezTo>
                  <a:pt x="62163" y="91056"/>
                  <a:pt x="62163" y="91056"/>
                  <a:pt x="62163" y="91056"/>
                </a:cubicBezTo>
                <a:cubicBezTo>
                  <a:pt x="61765" y="91437"/>
                  <a:pt x="61765" y="91437"/>
                  <a:pt x="61765" y="91437"/>
                </a:cubicBezTo>
                <a:cubicBezTo>
                  <a:pt x="60968" y="89381"/>
                  <a:pt x="60968" y="89381"/>
                  <a:pt x="60968" y="89381"/>
                </a:cubicBezTo>
                <a:cubicBezTo>
                  <a:pt x="60703" y="90104"/>
                  <a:pt x="60703" y="90104"/>
                  <a:pt x="60703" y="90104"/>
                </a:cubicBezTo>
                <a:cubicBezTo>
                  <a:pt x="59535" y="87286"/>
                  <a:pt x="59535" y="87286"/>
                  <a:pt x="59535" y="87286"/>
                </a:cubicBezTo>
                <a:cubicBezTo>
                  <a:pt x="60039" y="86144"/>
                  <a:pt x="60039" y="86144"/>
                  <a:pt x="60039" y="86144"/>
                </a:cubicBezTo>
                <a:cubicBezTo>
                  <a:pt x="57544" y="86144"/>
                  <a:pt x="57544" y="86144"/>
                  <a:pt x="57544" y="86144"/>
                </a:cubicBezTo>
                <a:cubicBezTo>
                  <a:pt x="58075" y="86715"/>
                  <a:pt x="58075" y="86715"/>
                  <a:pt x="58075" y="86715"/>
                </a:cubicBezTo>
                <a:cubicBezTo>
                  <a:pt x="57677" y="88619"/>
                  <a:pt x="57677" y="88619"/>
                  <a:pt x="57677" y="88619"/>
                </a:cubicBezTo>
                <a:cubicBezTo>
                  <a:pt x="57942" y="90485"/>
                  <a:pt x="57942" y="90485"/>
                  <a:pt x="57942" y="90485"/>
                </a:cubicBezTo>
                <a:cubicBezTo>
                  <a:pt x="59004" y="90485"/>
                  <a:pt x="59004" y="90485"/>
                  <a:pt x="59004" y="90485"/>
                </a:cubicBezTo>
                <a:cubicBezTo>
                  <a:pt x="59535" y="92199"/>
                  <a:pt x="59535" y="92199"/>
                  <a:pt x="59535" y="92199"/>
                </a:cubicBezTo>
                <a:cubicBezTo>
                  <a:pt x="59402" y="93151"/>
                  <a:pt x="59402" y="93151"/>
                  <a:pt x="59402" y="93151"/>
                </a:cubicBezTo>
                <a:cubicBezTo>
                  <a:pt x="60570" y="95055"/>
                  <a:pt x="60570" y="95055"/>
                  <a:pt x="60570" y="95055"/>
                </a:cubicBezTo>
                <a:cubicBezTo>
                  <a:pt x="59800" y="95398"/>
                  <a:pt x="59800" y="95398"/>
                  <a:pt x="59800" y="95398"/>
                </a:cubicBezTo>
                <a:cubicBezTo>
                  <a:pt x="59004" y="91437"/>
                  <a:pt x="59004" y="91437"/>
                  <a:pt x="59004" y="91437"/>
                </a:cubicBezTo>
                <a:cubicBezTo>
                  <a:pt x="57544" y="90675"/>
                  <a:pt x="57544" y="90675"/>
                  <a:pt x="57544" y="90675"/>
                </a:cubicBezTo>
                <a:cubicBezTo>
                  <a:pt x="57412" y="86715"/>
                  <a:pt x="57412" y="86715"/>
                  <a:pt x="57412" y="86715"/>
                </a:cubicBezTo>
                <a:cubicBezTo>
                  <a:pt x="56483" y="86905"/>
                  <a:pt x="56483" y="86905"/>
                  <a:pt x="56483" y="86905"/>
                </a:cubicBezTo>
                <a:cubicBezTo>
                  <a:pt x="56244" y="86144"/>
                  <a:pt x="56244" y="86144"/>
                  <a:pt x="56244" y="86144"/>
                </a:cubicBezTo>
                <a:cubicBezTo>
                  <a:pt x="57146" y="85763"/>
                  <a:pt x="57146" y="85763"/>
                  <a:pt x="57146" y="85763"/>
                </a:cubicBezTo>
                <a:cubicBezTo>
                  <a:pt x="56244" y="84849"/>
                  <a:pt x="56244" y="84849"/>
                  <a:pt x="56244" y="84849"/>
                </a:cubicBezTo>
                <a:cubicBezTo>
                  <a:pt x="57013" y="84278"/>
                  <a:pt x="57013" y="84278"/>
                  <a:pt x="57013" y="84278"/>
                </a:cubicBezTo>
                <a:cubicBezTo>
                  <a:pt x="57677" y="85572"/>
                  <a:pt x="57677" y="85572"/>
                  <a:pt x="57677" y="85572"/>
                </a:cubicBezTo>
                <a:cubicBezTo>
                  <a:pt x="58739" y="85572"/>
                  <a:pt x="58739" y="85572"/>
                  <a:pt x="58739" y="85572"/>
                </a:cubicBezTo>
                <a:cubicBezTo>
                  <a:pt x="59402" y="83706"/>
                  <a:pt x="59402" y="83706"/>
                  <a:pt x="59402" y="83706"/>
                </a:cubicBezTo>
                <a:cubicBezTo>
                  <a:pt x="60703" y="84658"/>
                  <a:pt x="60703" y="84658"/>
                  <a:pt x="60703" y="84658"/>
                </a:cubicBezTo>
                <a:cubicBezTo>
                  <a:pt x="60172" y="83325"/>
                  <a:pt x="60172" y="83325"/>
                  <a:pt x="60172" y="83325"/>
                </a:cubicBezTo>
                <a:cubicBezTo>
                  <a:pt x="60836" y="82945"/>
                  <a:pt x="60836" y="82945"/>
                  <a:pt x="60836" y="82945"/>
                </a:cubicBezTo>
                <a:cubicBezTo>
                  <a:pt x="60703" y="83325"/>
                  <a:pt x="60703" y="83325"/>
                  <a:pt x="60703" y="83325"/>
                </a:cubicBezTo>
                <a:cubicBezTo>
                  <a:pt x="60968" y="85763"/>
                  <a:pt x="60968" y="85763"/>
                  <a:pt x="60968" y="85763"/>
                </a:cubicBezTo>
                <a:cubicBezTo>
                  <a:pt x="61366" y="86334"/>
                  <a:pt x="61366" y="86334"/>
                  <a:pt x="61366" y="86334"/>
                </a:cubicBezTo>
                <a:cubicBezTo>
                  <a:pt x="61765" y="89000"/>
                  <a:pt x="61765" y="89000"/>
                  <a:pt x="61765" y="89000"/>
                </a:cubicBezTo>
                <a:cubicBezTo>
                  <a:pt x="62959" y="92008"/>
                  <a:pt x="62959" y="92008"/>
                  <a:pt x="62959" y="92008"/>
                </a:cubicBezTo>
                <a:lnTo>
                  <a:pt x="62959" y="9391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37"/>
          <p:cNvSpPr/>
          <p:nvPr/>
        </p:nvSpPr>
        <p:spPr>
          <a:xfrm>
            <a:off x="2451968" y="1949104"/>
            <a:ext cx="159900" cy="178800"/>
          </a:xfrm>
          <a:custGeom>
            <a:rect b="b" l="l" r="r" t="t"/>
            <a:pathLst>
              <a:path extrusionOk="0" h="120000" w="120000">
                <a:moveTo>
                  <a:pt x="0" y="92204"/>
                </a:moveTo>
                <a:lnTo>
                  <a:pt x="22245" y="97955"/>
                </a:lnTo>
                <a:lnTo>
                  <a:pt x="32727" y="119808"/>
                </a:lnTo>
                <a:lnTo>
                  <a:pt x="43422" y="108306"/>
                </a:lnTo>
                <a:lnTo>
                  <a:pt x="63529" y="112140"/>
                </a:lnTo>
                <a:lnTo>
                  <a:pt x="65668" y="84536"/>
                </a:lnTo>
                <a:lnTo>
                  <a:pt x="119786" y="36996"/>
                </a:lnTo>
                <a:lnTo>
                  <a:pt x="93262" y="10351"/>
                </a:lnTo>
                <a:lnTo>
                  <a:pt x="71016" y="14185"/>
                </a:lnTo>
                <a:lnTo>
                  <a:pt x="50909" y="0"/>
                </a:lnTo>
                <a:lnTo>
                  <a:pt x="15828" y="5559"/>
                </a:lnTo>
                <a:lnTo>
                  <a:pt x="26524" y="29329"/>
                </a:lnTo>
                <a:lnTo>
                  <a:pt x="8342" y="61725"/>
                </a:lnTo>
                <a:lnTo>
                  <a:pt x="9411" y="72268"/>
                </a:lnTo>
                <a:lnTo>
                  <a:pt x="0" y="922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37"/>
          <p:cNvSpPr/>
          <p:nvPr/>
        </p:nvSpPr>
        <p:spPr>
          <a:xfrm>
            <a:off x="1656259" y="2423612"/>
            <a:ext cx="736500" cy="351300"/>
          </a:xfrm>
          <a:custGeom>
            <a:rect b="b" l="l" r="r" t="t"/>
            <a:pathLst>
              <a:path extrusionOk="0" h="120000" w="120000">
                <a:moveTo>
                  <a:pt x="99682" y="47863"/>
                </a:moveTo>
                <a:lnTo>
                  <a:pt x="99682" y="47863"/>
                </a:lnTo>
                <a:cubicBezTo>
                  <a:pt x="99449" y="48350"/>
                  <a:pt x="99449" y="48350"/>
                  <a:pt x="99449" y="48350"/>
                </a:cubicBezTo>
                <a:cubicBezTo>
                  <a:pt x="99217" y="51762"/>
                  <a:pt x="99217" y="51762"/>
                  <a:pt x="99217" y="51762"/>
                </a:cubicBezTo>
                <a:cubicBezTo>
                  <a:pt x="100798" y="54687"/>
                  <a:pt x="100798" y="54687"/>
                  <a:pt x="100798" y="54687"/>
                </a:cubicBezTo>
                <a:cubicBezTo>
                  <a:pt x="100798" y="56051"/>
                  <a:pt x="100798" y="56051"/>
                  <a:pt x="100798" y="56051"/>
                </a:cubicBezTo>
                <a:cubicBezTo>
                  <a:pt x="103122" y="58976"/>
                  <a:pt x="103122" y="58976"/>
                  <a:pt x="103122" y="58976"/>
                </a:cubicBezTo>
                <a:cubicBezTo>
                  <a:pt x="104285" y="57514"/>
                  <a:pt x="104285" y="57514"/>
                  <a:pt x="104285" y="57514"/>
                </a:cubicBezTo>
                <a:cubicBezTo>
                  <a:pt x="103122" y="53712"/>
                  <a:pt x="103122" y="53712"/>
                  <a:pt x="103122" y="53712"/>
                </a:cubicBezTo>
                <a:cubicBezTo>
                  <a:pt x="102192" y="52737"/>
                  <a:pt x="102192" y="52737"/>
                  <a:pt x="102192" y="52737"/>
                </a:cubicBezTo>
                <a:cubicBezTo>
                  <a:pt x="103355" y="52250"/>
                  <a:pt x="103355" y="52250"/>
                  <a:pt x="103355" y="52250"/>
                </a:cubicBezTo>
                <a:cubicBezTo>
                  <a:pt x="104052" y="53712"/>
                  <a:pt x="104052" y="53712"/>
                  <a:pt x="104052" y="53712"/>
                </a:cubicBezTo>
                <a:cubicBezTo>
                  <a:pt x="104517" y="52737"/>
                  <a:pt x="104517" y="52737"/>
                  <a:pt x="104517" y="52737"/>
                </a:cubicBezTo>
                <a:cubicBezTo>
                  <a:pt x="105215" y="58001"/>
                  <a:pt x="105215" y="58001"/>
                  <a:pt x="105215" y="58001"/>
                </a:cubicBezTo>
                <a:cubicBezTo>
                  <a:pt x="105912" y="57514"/>
                  <a:pt x="105912" y="57514"/>
                  <a:pt x="105912" y="57514"/>
                </a:cubicBezTo>
                <a:cubicBezTo>
                  <a:pt x="106563" y="59463"/>
                  <a:pt x="106563" y="59463"/>
                  <a:pt x="106563" y="59463"/>
                </a:cubicBezTo>
                <a:cubicBezTo>
                  <a:pt x="106795" y="56051"/>
                  <a:pt x="106795" y="56051"/>
                  <a:pt x="106795" y="56051"/>
                </a:cubicBezTo>
                <a:cubicBezTo>
                  <a:pt x="106144" y="50787"/>
                  <a:pt x="106144" y="50787"/>
                  <a:pt x="106144" y="50787"/>
                </a:cubicBezTo>
                <a:cubicBezTo>
                  <a:pt x="106144" y="47376"/>
                  <a:pt x="106144" y="47376"/>
                  <a:pt x="106144" y="47376"/>
                </a:cubicBezTo>
                <a:cubicBezTo>
                  <a:pt x="107493" y="56539"/>
                  <a:pt x="107493" y="56539"/>
                  <a:pt x="107493" y="56539"/>
                </a:cubicBezTo>
                <a:cubicBezTo>
                  <a:pt x="108888" y="58001"/>
                  <a:pt x="108888" y="58001"/>
                  <a:pt x="108888" y="58001"/>
                </a:cubicBezTo>
                <a:cubicBezTo>
                  <a:pt x="110282" y="61413"/>
                  <a:pt x="110282" y="61413"/>
                  <a:pt x="110282" y="61413"/>
                </a:cubicBezTo>
                <a:cubicBezTo>
                  <a:pt x="110980" y="61413"/>
                  <a:pt x="110980" y="61413"/>
                  <a:pt x="110980" y="61413"/>
                </a:cubicBezTo>
                <a:cubicBezTo>
                  <a:pt x="111445" y="64825"/>
                  <a:pt x="111445" y="64825"/>
                  <a:pt x="111445" y="64825"/>
                </a:cubicBezTo>
                <a:cubicBezTo>
                  <a:pt x="112142" y="66774"/>
                  <a:pt x="112142" y="66774"/>
                  <a:pt x="112142" y="66774"/>
                </a:cubicBezTo>
                <a:cubicBezTo>
                  <a:pt x="110980" y="67164"/>
                  <a:pt x="110980" y="67164"/>
                  <a:pt x="110980" y="67164"/>
                </a:cubicBezTo>
                <a:cubicBezTo>
                  <a:pt x="111910" y="68627"/>
                  <a:pt x="111910" y="68627"/>
                  <a:pt x="111910" y="68627"/>
                </a:cubicBezTo>
                <a:cubicBezTo>
                  <a:pt x="112328" y="72526"/>
                  <a:pt x="112328" y="72526"/>
                  <a:pt x="112328" y="72526"/>
                </a:cubicBezTo>
                <a:cubicBezTo>
                  <a:pt x="113955" y="73501"/>
                  <a:pt x="113955" y="73501"/>
                  <a:pt x="113955" y="73501"/>
                </a:cubicBezTo>
                <a:cubicBezTo>
                  <a:pt x="113955" y="75938"/>
                  <a:pt x="113955" y="75938"/>
                  <a:pt x="113955" y="75938"/>
                </a:cubicBezTo>
                <a:cubicBezTo>
                  <a:pt x="115815" y="78375"/>
                  <a:pt x="115815" y="78375"/>
                  <a:pt x="115815" y="78375"/>
                </a:cubicBezTo>
                <a:cubicBezTo>
                  <a:pt x="114653" y="80227"/>
                  <a:pt x="114653" y="80227"/>
                  <a:pt x="114653" y="80227"/>
                </a:cubicBezTo>
                <a:cubicBezTo>
                  <a:pt x="114188" y="84614"/>
                  <a:pt x="114188" y="84614"/>
                  <a:pt x="114188" y="84614"/>
                </a:cubicBezTo>
                <a:cubicBezTo>
                  <a:pt x="114653" y="85101"/>
                  <a:pt x="114653" y="85101"/>
                  <a:pt x="114653" y="85101"/>
                </a:cubicBezTo>
                <a:cubicBezTo>
                  <a:pt x="115583" y="81202"/>
                  <a:pt x="115583" y="81202"/>
                  <a:pt x="115583" y="81202"/>
                </a:cubicBezTo>
                <a:cubicBezTo>
                  <a:pt x="117442" y="80227"/>
                  <a:pt x="117442" y="80227"/>
                  <a:pt x="117442" y="80227"/>
                </a:cubicBezTo>
                <a:cubicBezTo>
                  <a:pt x="117907" y="88025"/>
                  <a:pt x="117907" y="88025"/>
                  <a:pt x="117907" y="88025"/>
                </a:cubicBezTo>
                <a:cubicBezTo>
                  <a:pt x="117442" y="90463"/>
                  <a:pt x="117442" y="90463"/>
                  <a:pt x="117442" y="90463"/>
                </a:cubicBezTo>
                <a:cubicBezTo>
                  <a:pt x="119256" y="89975"/>
                  <a:pt x="119256" y="89975"/>
                  <a:pt x="119256" y="89975"/>
                </a:cubicBezTo>
                <a:lnTo>
                  <a:pt x="119256" y="89975"/>
                </a:lnTo>
                <a:cubicBezTo>
                  <a:pt x="119721" y="88513"/>
                  <a:pt x="119721" y="88513"/>
                  <a:pt x="119721" y="88513"/>
                </a:cubicBezTo>
                <a:cubicBezTo>
                  <a:pt x="119953" y="80714"/>
                  <a:pt x="119953" y="80714"/>
                  <a:pt x="119953" y="80714"/>
                </a:cubicBezTo>
                <a:cubicBezTo>
                  <a:pt x="115118" y="75938"/>
                  <a:pt x="115118" y="75938"/>
                  <a:pt x="115118" y="75938"/>
                </a:cubicBezTo>
                <a:cubicBezTo>
                  <a:pt x="110282" y="54687"/>
                  <a:pt x="110282" y="54687"/>
                  <a:pt x="110282" y="54687"/>
                </a:cubicBezTo>
                <a:cubicBezTo>
                  <a:pt x="108655" y="53712"/>
                  <a:pt x="108655" y="53712"/>
                  <a:pt x="108655" y="53712"/>
                </a:cubicBezTo>
                <a:cubicBezTo>
                  <a:pt x="105912" y="43964"/>
                  <a:pt x="105912" y="43964"/>
                  <a:pt x="105912" y="43964"/>
                </a:cubicBezTo>
                <a:cubicBezTo>
                  <a:pt x="104052" y="45913"/>
                  <a:pt x="104052" y="45913"/>
                  <a:pt x="104052" y="45913"/>
                </a:cubicBezTo>
                <a:cubicBezTo>
                  <a:pt x="101263" y="52737"/>
                  <a:pt x="101263" y="52737"/>
                  <a:pt x="101263" y="52737"/>
                </a:cubicBezTo>
                <a:cubicBezTo>
                  <a:pt x="99682" y="47863"/>
                  <a:pt x="99682" y="47863"/>
                  <a:pt x="99682" y="47863"/>
                </a:cubicBezTo>
                <a:close/>
                <a:moveTo>
                  <a:pt x="16598" y="0"/>
                </a:moveTo>
                <a:lnTo>
                  <a:pt x="16598" y="0"/>
                </a:lnTo>
                <a:cubicBezTo>
                  <a:pt x="16133" y="3314"/>
                  <a:pt x="16133" y="3314"/>
                  <a:pt x="16133" y="3314"/>
                </a:cubicBezTo>
                <a:cubicBezTo>
                  <a:pt x="17295" y="5264"/>
                  <a:pt x="17295" y="5264"/>
                  <a:pt x="17295" y="5264"/>
                </a:cubicBezTo>
                <a:cubicBezTo>
                  <a:pt x="18922" y="4289"/>
                  <a:pt x="18922" y="4289"/>
                  <a:pt x="18922" y="4289"/>
                </a:cubicBezTo>
                <a:cubicBezTo>
                  <a:pt x="21247" y="7213"/>
                  <a:pt x="21247" y="7213"/>
                  <a:pt x="21247" y="7213"/>
                </a:cubicBezTo>
                <a:cubicBezTo>
                  <a:pt x="21247" y="8188"/>
                  <a:pt x="21247" y="8188"/>
                  <a:pt x="21247" y="8188"/>
                </a:cubicBezTo>
                <a:cubicBezTo>
                  <a:pt x="22130" y="8188"/>
                  <a:pt x="22130" y="8188"/>
                  <a:pt x="22130" y="8188"/>
                </a:cubicBezTo>
                <a:cubicBezTo>
                  <a:pt x="23060" y="6238"/>
                  <a:pt x="23060" y="6238"/>
                  <a:pt x="23060" y="6238"/>
                </a:cubicBezTo>
                <a:cubicBezTo>
                  <a:pt x="23990" y="6726"/>
                  <a:pt x="23990" y="6726"/>
                  <a:pt x="23990" y="6726"/>
                </a:cubicBezTo>
                <a:cubicBezTo>
                  <a:pt x="23293" y="4776"/>
                  <a:pt x="23293" y="4776"/>
                  <a:pt x="23293" y="4776"/>
                </a:cubicBezTo>
                <a:cubicBezTo>
                  <a:pt x="22130" y="5264"/>
                  <a:pt x="22130" y="5264"/>
                  <a:pt x="22130" y="5264"/>
                </a:cubicBezTo>
                <a:cubicBezTo>
                  <a:pt x="19620" y="487"/>
                  <a:pt x="19620" y="487"/>
                  <a:pt x="19620" y="487"/>
                </a:cubicBezTo>
                <a:cubicBezTo>
                  <a:pt x="18225" y="1949"/>
                  <a:pt x="18225" y="1949"/>
                  <a:pt x="18225" y="1949"/>
                </a:cubicBezTo>
                <a:cubicBezTo>
                  <a:pt x="16598" y="0"/>
                  <a:pt x="16598" y="0"/>
                  <a:pt x="16598" y="0"/>
                </a:cubicBezTo>
                <a:close/>
                <a:moveTo>
                  <a:pt x="31383" y="38212"/>
                </a:moveTo>
                <a:lnTo>
                  <a:pt x="31383" y="38212"/>
                </a:lnTo>
                <a:cubicBezTo>
                  <a:pt x="29523" y="37238"/>
                  <a:pt x="29523" y="37238"/>
                  <a:pt x="29523" y="37238"/>
                </a:cubicBezTo>
                <a:cubicBezTo>
                  <a:pt x="28361" y="38700"/>
                  <a:pt x="28361" y="38700"/>
                  <a:pt x="28361" y="38700"/>
                </a:cubicBezTo>
                <a:cubicBezTo>
                  <a:pt x="26780" y="39187"/>
                  <a:pt x="26780" y="39187"/>
                  <a:pt x="26780" y="39187"/>
                </a:cubicBezTo>
                <a:cubicBezTo>
                  <a:pt x="27896" y="42014"/>
                  <a:pt x="27896" y="42014"/>
                  <a:pt x="27896" y="42014"/>
                </a:cubicBezTo>
                <a:cubicBezTo>
                  <a:pt x="30220" y="43476"/>
                  <a:pt x="30220" y="43476"/>
                  <a:pt x="30220" y="43476"/>
                </a:cubicBezTo>
                <a:cubicBezTo>
                  <a:pt x="30918" y="41527"/>
                  <a:pt x="30918" y="41527"/>
                  <a:pt x="30918" y="41527"/>
                </a:cubicBezTo>
                <a:cubicBezTo>
                  <a:pt x="31848" y="41137"/>
                  <a:pt x="31848" y="41137"/>
                  <a:pt x="31848" y="41137"/>
                </a:cubicBezTo>
                <a:cubicBezTo>
                  <a:pt x="31383" y="38212"/>
                  <a:pt x="31383" y="38212"/>
                  <a:pt x="31383" y="38212"/>
                </a:cubicBezTo>
                <a:close/>
                <a:moveTo>
                  <a:pt x="33010" y="32851"/>
                </a:moveTo>
                <a:lnTo>
                  <a:pt x="33010" y="32851"/>
                </a:lnTo>
                <a:cubicBezTo>
                  <a:pt x="32313" y="34313"/>
                  <a:pt x="32313" y="34313"/>
                  <a:pt x="32313" y="34313"/>
                </a:cubicBezTo>
                <a:cubicBezTo>
                  <a:pt x="33475" y="35288"/>
                  <a:pt x="33475" y="35288"/>
                  <a:pt x="33475" y="35288"/>
                </a:cubicBezTo>
                <a:cubicBezTo>
                  <a:pt x="33661" y="37725"/>
                  <a:pt x="33661" y="37725"/>
                  <a:pt x="33661" y="37725"/>
                </a:cubicBezTo>
                <a:cubicBezTo>
                  <a:pt x="34823" y="35775"/>
                  <a:pt x="34823" y="35775"/>
                  <a:pt x="34823" y="35775"/>
                </a:cubicBezTo>
                <a:cubicBezTo>
                  <a:pt x="34591" y="33826"/>
                  <a:pt x="34591" y="33826"/>
                  <a:pt x="34591" y="33826"/>
                </a:cubicBezTo>
                <a:cubicBezTo>
                  <a:pt x="33010" y="32851"/>
                  <a:pt x="33010" y="32851"/>
                  <a:pt x="33010" y="32851"/>
                </a:cubicBezTo>
                <a:close/>
                <a:moveTo>
                  <a:pt x="697" y="119902"/>
                </a:moveTo>
                <a:lnTo>
                  <a:pt x="697" y="119902"/>
                </a:lnTo>
                <a:cubicBezTo>
                  <a:pt x="0" y="117465"/>
                  <a:pt x="0" y="117465"/>
                  <a:pt x="0" y="117465"/>
                </a:cubicBezTo>
                <a:cubicBezTo>
                  <a:pt x="1394" y="117952"/>
                  <a:pt x="1394" y="117952"/>
                  <a:pt x="1394" y="117952"/>
                </a:cubicBezTo>
                <a:cubicBezTo>
                  <a:pt x="697" y="119902"/>
                  <a:pt x="697" y="119902"/>
                  <a:pt x="697" y="119902"/>
                </a:cubicBezTo>
                <a:close/>
                <a:moveTo>
                  <a:pt x="3672" y="119902"/>
                </a:moveTo>
                <a:lnTo>
                  <a:pt x="3672" y="119902"/>
                </a:lnTo>
                <a:cubicBezTo>
                  <a:pt x="3672" y="117075"/>
                  <a:pt x="3672" y="117075"/>
                  <a:pt x="3672" y="117075"/>
                </a:cubicBezTo>
                <a:cubicBezTo>
                  <a:pt x="5067" y="118440"/>
                  <a:pt x="5067" y="118440"/>
                  <a:pt x="5067" y="118440"/>
                </a:cubicBezTo>
                <a:cubicBezTo>
                  <a:pt x="3672" y="119902"/>
                  <a:pt x="3672" y="119902"/>
                  <a:pt x="3672" y="119902"/>
                </a:cubicBezTo>
                <a:close/>
                <a:moveTo>
                  <a:pt x="8787" y="115613"/>
                </a:moveTo>
                <a:lnTo>
                  <a:pt x="8787" y="115613"/>
                </a:lnTo>
                <a:cubicBezTo>
                  <a:pt x="10135" y="112688"/>
                  <a:pt x="10135" y="112688"/>
                  <a:pt x="10135" y="112688"/>
                </a:cubicBezTo>
                <a:cubicBezTo>
                  <a:pt x="9903" y="115613"/>
                  <a:pt x="9903" y="115613"/>
                  <a:pt x="9903" y="115613"/>
                </a:cubicBezTo>
                <a:cubicBezTo>
                  <a:pt x="8787" y="115613"/>
                  <a:pt x="8787" y="115613"/>
                  <a:pt x="8787" y="115613"/>
                </a:cubicBezTo>
                <a:close/>
                <a:moveTo>
                  <a:pt x="10600" y="115613"/>
                </a:moveTo>
                <a:lnTo>
                  <a:pt x="10600" y="115613"/>
                </a:lnTo>
                <a:cubicBezTo>
                  <a:pt x="12925" y="115613"/>
                  <a:pt x="12925" y="115613"/>
                  <a:pt x="12925" y="115613"/>
                </a:cubicBezTo>
                <a:cubicBezTo>
                  <a:pt x="11530" y="116588"/>
                  <a:pt x="11530" y="116588"/>
                  <a:pt x="11530" y="116588"/>
                </a:cubicBezTo>
                <a:cubicBezTo>
                  <a:pt x="10600" y="115613"/>
                  <a:pt x="10600" y="115613"/>
                  <a:pt x="10600" y="115613"/>
                </a:cubicBezTo>
                <a:close/>
                <a:moveTo>
                  <a:pt x="22363" y="109764"/>
                </a:moveTo>
                <a:lnTo>
                  <a:pt x="22363" y="109764"/>
                </a:lnTo>
                <a:cubicBezTo>
                  <a:pt x="23525" y="104987"/>
                  <a:pt x="23525" y="104987"/>
                  <a:pt x="23525" y="104987"/>
                </a:cubicBezTo>
                <a:cubicBezTo>
                  <a:pt x="24223" y="104987"/>
                  <a:pt x="24223" y="104987"/>
                  <a:pt x="24223" y="104987"/>
                </a:cubicBezTo>
                <a:cubicBezTo>
                  <a:pt x="24455" y="103525"/>
                  <a:pt x="24455" y="103525"/>
                  <a:pt x="24455" y="103525"/>
                </a:cubicBezTo>
                <a:cubicBezTo>
                  <a:pt x="25617" y="103525"/>
                  <a:pt x="25617" y="103525"/>
                  <a:pt x="25617" y="103525"/>
                </a:cubicBezTo>
                <a:cubicBezTo>
                  <a:pt x="22828" y="109277"/>
                  <a:pt x="22828" y="109277"/>
                  <a:pt x="22828" y="109277"/>
                </a:cubicBezTo>
                <a:cubicBezTo>
                  <a:pt x="22363" y="109764"/>
                  <a:pt x="22363" y="109764"/>
                  <a:pt x="22363" y="109764"/>
                </a:cubicBezTo>
                <a:close/>
                <a:moveTo>
                  <a:pt x="28593" y="99138"/>
                </a:moveTo>
                <a:lnTo>
                  <a:pt x="28593" y="99138"/>
                </a:lnTo>
                <a:cubicBezTo>
                  <a:pt x="29290" y="102550"/>
                  <a:pt x="29290" y="102550"/>
                  <a:pt x="29290" y="102550"/>
                </a:cubicBezTo>
                <a:cubicBezTo>
                  <a:pt x="25850" y="105377"/>
                  <a:pt x="25850" y="105377"/>
                  <a:pt x="25850" y="105377"/>
                </a:cubicBezTo>
                <a:cubicBezTo>
                  <a:pt x="28128" y="101088"/>
                  <a:pt x="28128" y="101088"/>
                  <a:pt x="28128" y="101088"/>
                </a:cubicBezTo>
                <a:cubicBezTo>
                  <a:pt x="27710" y="100601"/>
                  <a:pt x="27710" y="100601"/>
                  <a:pt x="27710" y="100601"/>
                </a:cubicBezTo>
                <a:cubicBezTo>
                  <a:pt x="28593" y="99138"/>
                  <a:pt x="28593" y="99138"/>
                  <a:pt x="28593" y="99138"/>
                </a:cubicBezTo>
                <a:close/>
                <a:moveTo>
                  <a:pt x="33010" y="94264"/>
                </a:moveTo>
                <a:lnTo>
                  <a:pt x="33010" y="94264"/>
                </a:lnTo>
                <a:cubicBezTo>
                  <a:pt x="33661" y="95239"/>
                  <a:pt x="33661" y="95239"/>
                  <a:pt x="33661" y="95239"/>
                </a:cubicBezTo>
                <a:cubicBezTo>
                  <a:pt x="35288" y="93290"/>
                  <a:pt x="35288" y="93290"/>
                  <a:pt x="35288" y="93290"/>
                </a:cubicBezTo>
                <a:cubicBezTo>
                  <a:pt x="37148" y="92315"/>
                  <a:pt x="37148" y="92315"/>
                  <a:pt x="37148" y="92315"/>
                </a:cubicBezTo>
                <a:cubicBezTo>
                  <a:pt x="36218" y="89000"/>
                  <a:pt x="36218" y="89000"/>
                  <a:pt x="36218" y="89000"/>
                </a:cubicBezTo>
                <a:cubicBezTo>
                  <a:pt x="34126" y="90463"/>
                  <a:pt x="34126" y="90463"/>
                  <a:pt x="34126" y="90463"/>
                </a:cubicBezTo>
                <a:cubicBezTo>
                  <a:pt x="33010" y="94264"/>
                  <a:pt x="33010" y="94264"/>
                  <a:pt x="33010" y="94264"/>
                </a:cubicBezTo>
                <a:close/>
                <a:moveTo>
                  <a:pt x="63696" y="62388"/>
                </a:moveTo>
                <a:lnTo>
                  <a:pt x="63696" y="62388"/>
                </a:lnTo>
                <a:cubicBezTo>
                  <a:pt x="61371" y="63850"/>
                  <a:pt x="61371" y="63850"/>
                  <a:pt x="61371" y="63850"/>
                </a:cubicBezTo>
                <a:cubicBezTo>
                  <a:pt x="60674" y="62875"/>
                  <a:pt x="60674" y="62875"/>
                  <a:pt x="60674" y="62875"/>
                </a:cubicBezTo>
                <a:cubicBezTo>
                  <a:pt x="60441" y="67652"/>
                  <a:pt x="60441" y="67652"/>
                  <a:pt x="60441" y="67652"/>
                </a:cubicBezTo>
                <a:cubicBezTo>
                  <a:pt x="59511" y="65312"/>
                  <a:pt x="59511" y="65312"/>
                  <a:pt x="59511" y="65312"/>
                </a:cubicBezTo>
                <a:cubicBezTo>
                  <a:pt x="59511" y="72526"/>
                  <a:pt x="59511" y="72526"/>
                  <a:pt x="59511" y="72526"/>
                </a:cubicBezTo>
                <a:cubicBezTo>
                  <a:pt x="60441" y="71064"/>
                  <a:pt x="60441" y="71064"/>
                  <a:pt x="60441" y="71064"/>
                </a:cubicBezTo>
                <a:cubicBezTo>
                  <a:pt x="60441" y="73501"/>
                  <a:pt x="60441" y="73501"/>
                  <a:pt x="60441" y="73501"/>
                </a:cubicBezTo>
                <a:cubicBezTo>
                  <a:pt x="61604" y="69601"/>
                  <a:pt x="61604" y="69601"/>
                  <a:pt x="61604" y="69601"/>
                </a:cubicBezTo>
                <a:cubicBezTo>
                  <a:pt x="63696" y="68139"/>
                  <a:pt x="63696" y="68139"/>
                  <a:pt x="63696" y="68139"/>
                </a:cubicBezTo>
                <a:cubicBezTo>
                  <a:pt x="63231" y="66287"/>
                  <a:pt x="63231" y="66287"/>
                  <a:pt x="63231" y="66287"/>
                </a:cubicBezTo>
                <a:cubicBezTo>
                  <a:pt x="64579" y="65800"/>
                  <a:pt x="64579" y="65800"/>
                  <a:pt x="64579" y="65800"/>
                </a:cubicBezTo>
                <a:cubicBezTo>
                  <a:pt x="63928" y="64825"/>
                  <a:pt x="63928" y="64825"/>
                  <a:pt x="63928" y="64825"/>
                </a:cubicBezTo>
                <a:lnTo>
                  <a:pt x="63696" y="62388"/>
                </a:lnTo>
                <a:close/>
                <a:moveTo>
                  <a:pt x="62301" y="59463"/>
                </a:moveTo>
                <a:lnTo>
                  <a:pt x="62301" y="59463"/>
                </a:lnTo>
                <a:cubicBezTo>
                  <a:pt x="62998" y="60926"/>
                  <a:pt x="62998" y="60926"/>
                  <a:pt x="62998" y="60926"/>
                </a:cubicBezTo>
                <a:cubicBezTo>
                  <a:pt x="65044" y="59463"/>
                  <a:pt x="65044" y="59463"/>
                  <a:pt x="65044" y="59463"/>
                </a:cubicBezTo>
                <a:cubicBezTo>
                  <a:pt x="64347" y="57026"/>
                  <a:pt x="64347" y="57026"/>
                  <a:pt x="64347" y="57026"/>
                </a:cubicBezTo>
                <a:cubicBezTo>
                  <a:pt x="63463" y="58489"/>
                  <a:pt x="63463" y="58489"/>
                  <a:pt x="63463" y="58489"/>
                </a:cubicBezTo>
                <a:cubicBezTo>
                  <a:pt x="62301" y="59463"/>
                  <a:pt x="62301" y="59463"/>
                  <a:pt x="62301" y="59463"/>
                </a:cubicBezTo>
                <a:close/>
                <a:moveTo>
                  <a:pt x="78202" y="36263"/>
                </a:moveTo>
                <a:lnTo>
                  <a:pt x="78202" y="36263"/>
                </a:lnTo>
                <a:cubicBezTo>
                  <a:pt x="78202" y="38212"/>
                  <a:pt x="78202" y="38212"/>
                  <a:pt x="78202" y="38212"/>
                </a:cubicBezTo>
                <a:cubicBezTo>
                  <a:pt x="79597" y="36750"/>
                  <a:pt x="79597" y="36750"/>
                  <a:pt x="79597" y="36750"/>
                </a:cubicBezTo>
                <a:cubicBezTo>
                  <a:pt x="78202" y="36263"/>
                  <a:pt x="78202" y="36263"/>
                  <a:pt x="78202" y="36263"/>
                </a:cubicBezTo>
                <a:close/>
                <a:moveTo>
                  <a:pt x="75226" y="43476"/>
                </a:moveTo>
                <a:lnTo>
                  <a:pt x="75226" y="43476"/>
                </a:lnTo>
                <a:cubicBezTo>
                  <a:pt x="76110" y="42989"/>
                  <a:pt x="76110" y="42989"/>
                  <a:pt x="76110" y="42989"/>
                </a:cubicBezTo>
                <a:cubicBezTo>
                  <a:pt x="76574" y="41137"/>
                  <a:pt x="76574" y="41137"/>
                  <a:pt x="76574" y="41137"/>
                </a:cubicBezTo>
                <a:cubicBezTo>
                  <a:pt x="77504" y="38212"/>
                  <a:pt x="77504" y="38212"/>
                  <a:pt x="77504" y="38212"/>
                </a:cubicBezTo>
                <a:cubicBezTo>
                  <a:pt x="77272" y="37725"/>
                  <a:pt x="77272" y="37725"/>
                  <a:pt x="77272" y="37725"/>
                </a:cubicBezTo>
                <a:cubicBezTo>
                  <a:pt x="75691" y="40552"/>
                  <a:pt x="75691" y="40552"/>
                  <a:pt x="75691" y="40552"/>
                </a:cubicBezTo>
                <a:cubicBezTo>
                  <a:pt x="75226" y="43476"/>
                  <a:pt x="75226" y="43476"/>
                  <a:pt x="75226" y="43476"/>
                </a:cubicBezTo>
                <a:close/>
                <a:moveTo>
                  <a:pt x="107028" y="66287"/>
                </a:moveTo>
                <a:lnTo>
                  <a:pt x="107028" y="66287"/>
                </a:lnTo>
                <a:cubicBezTo>
                  <a:pt x="105447" y="64337"/>
                  <a:pt x="105447" y="64337"/>
                  <a:pt x="105447" y="64337"/>
                </a:cubicBezTo>
                <a:cubicBezTo>
                  <a:pt x="104982" y="67164"/>
                  <a:pt x="104982" y="67164"/>
                  <a:pt x="104982" y="67164"/>
                </a:cubicBezTo>
                <a:cubicBezTo>
                  <a:pt x="103587" y="61413"/>
                  <a:pt x="103587" y="61413"/>
                  <a:pt x="103587" y="61413"/>
                </a:cubicBezTo>
                <a:cubicBezTo>
                  <a:pt x="104982" y="58976"/>
                  <a:pt x="104982" y="58976"/>
                  <a:pt x="104982" y="58976"/>
                </a:cubicBezTo>
                <a:cubicBezTo>
                  <a:pt x="105912" y="60438"/>
                  <a:pt x="105912" y="60438"/>
                  <a:pt x="105912" y="60438"/>
                </a:cubicBezTo>
                <a:cubicBezTo>
                  <a:pt x="107260" y="61413"/>
                  <a:pt x="107260" y="61413"/>
                  <a:pt x="107260" y="61413"/>
                </a:cubicBezTo>
                <a:cubicBezTo>
                  <a:pt x="107028" y="66287"/>
                  <a:pt x="107028" y="66287"/>
                  <a:pt x="107028" y="66287"/>
                </a:cubicBezTo>
                <a:close/>
                <a:moveTo>
                  <a:pt x="107958" y="70089"/>
                </a:moveTo>
                <a:lnTo>
                  <a:pt x="107958" y="70089"/>
                </a:lnTo>
                <a:cubicBezTo>
                  <a:pt x="108655" y="66774"/>
                  <a:pt x="108655" y="66774"/>
                  <a:pt x="108655" y="66774"/>
                </a:cubicBezTo>
                <a:cubicBezTo>
                  <a:pt x="107725" y="62388"/>
                  <a:pt x="107725" y="62388"/>
                  <a:pt x="107725" y="62388"/>
                </a:cubicBezTo>
                <a:cubicBezTo>
                  <a:pt x="107958" y="60438"/>
                  <a:pt x="107958" y="60438"/>
                  <a:pt x="107958" y="60438"/>
                </a:cubicBezTo>
                <a:cubicBezTo>
                  <a:pt x="109120" y="59951"/>
                  <a:pt x="109120" y="59951"/>
                  <a:pt x="109120" y="59951"/>
                </a:cubicBezTo>
                <a:cubicBezTo>
                  <a:pt x="109120" y="63850"/>
                  <a:pt x="109120" y="63850"/>
                  <a:pt x="109120" y="63850"/>
                </a:cubicBezTo>
                <a:cubicBezTo>
                  <a:pt x="110050" y="67164"/>
                  <a:pt x="110050" y="67164"/>
                  <a:pt x="110050" y="67164"/>
                </a:cubicBezTo>
                <a:cubicBezTo>
                  <a:pt x="108423" y="70576"/>
                  <a:pt x="108423" y="70576"/>
                  <a:pt x="108423" y="70576"/>
                </a:cubicBezTo>
                <a:cubicBezTo>
                  <a:pt x="107958" y="70089"/>
                  <a:pt x="107958" y="70089"/>
                  <a:pt x="107958" y="70089"/>
                </a:cubicBezTo>
                <a:close/>
                <a:moveTo>
                  <a:pt x="106795" y="73501"/>
                </a:moveTo>
                <a:lnTo>
                  <a:pt x="106795" y="73501"/>
                </a:lnTo>
                <a:cubicBezTo>
                  <a:pt x="106795" y="71064"/>
                  <a:pt x="106795" y="71064"/>
                  <a:pt x="106795" y="71064"/>
                </a:cubicBezTo>
                <a:cubicBezTo>
                  <a:pt x="105912" y="68139"/>
                  <a:pt x="105912" y="68139"/>
                  <a:pt x="105912" y="68139"/>
                </a:cubicBezTo>
                <a:cubicBezTo>
                  <a:pt x="105912" y="66774"/>
                  <a:pt x="105912" y="66774"/>
                  <a:pt x="105912" y="66774"/>
                </a:cubicBezTo>
                <a:cubicBezTo>
                  <a:pt x="107493" y="68627"/>
                  <a:pt x="107493" y="68627"/>
                  <a:pt x="107493" y="68627"/>
                </a:cubicBezTo>
                <a:cubicBezTo>
                  <a:pt x="107725" y="71064"/>
                  <a:pt x="107725" y="71064"/>
                  <a:pt x="107725" y="71064"/>
                </a:cubicBezTo>
                <a:cubicBezTo>
                  <a:pt x="106795" y="73501"/>
                  <a:pt x="106795" y="73501"/>
                  <a:pt x="106795" y="73501"/>
                </a:cubicBezTo>
                <a:close/>
                <a:moveTo>
                  <a:pt x="107958" y="78375"/>
                </a:moveTo>
                <a:lnTo>
                  <a:pt x="107958" y="78375"/>
                </a:lnTo>
                <a:cubicBezTo>
                  <a:pt x="107028" y="75938"/>
                  <a:pt x="107028" y="75938"/>
                  <a:pt x="107028" y="75938"/>
                </a:cubicBezTo>
                <a:cubicBezTo>
                  <a:pt x="107725" y="73501"/>
                  <a:pt x="107725" y="73501"/>
                  <a:pt x="107725" y="73501"/>
                </a:cubicBezTo>
                <a:cubicBezTo>
                  <a:pt x="107958" y="78375"/>
                  <a:pt x="107958" y="78375"/>
                  <a:pt x="107958" y="78375"/>
                </a:cubicBezTo>
                <a:close/>
                <a:moveTo>
                  <a:pt x="108888" y="73013"/>
                </a:moveTo>
                <a:lnTo>
                  <a:pt x="108888" y="73013"/>
                </a:lnTo>
                <a:cubicBezTo>
                  <a:pt x="109352" y="73013"/>
                  <a:pt x="109352" y="73013"/>
                  <a:pt x="109352" y="73013"/>
                </a:cubicBezTo>
                <a:cubicBezTo>
                  <a:pt x="110050" y="73988"/>
                  <a:pt x="110050" y="73988"/>
                  <a:pt x="110050" y="73988"/>
                </a:cubicBezTo>
                <a:cubicBezTo>
                  <a:pt x="109585" y="75450"/>
                  <a:pt x="109585" y="75450"/>
                  <a:pt x="109585" y="75450"/>
                </a:cubicBezTo>
                <a:cubicBezTo>
                  <a:pt x="108888" y="73013"/>
                  <a:pt x="108888" y="73013"/>
                  <a:pt x="108888" y="73013"/>
                </a:cubicBezTo>
                <a:close/>
                <a:moveTo>
                  <a:pt x="109817" y="79252"/>
                </a:moveTo>
                <a:lnTo>
                  <a:pt x="109817" y="79252"/>
                </a:lnTo>
                <a:cubicBezTo>
                  <a:pt x="109120" y="77400"/>
                  <a:pt x="109120" y="77400"/>
                  <a:pt x="109120" y="77400"/>
                </a:cubicBezTo>
                <a:cubicBezTo>
                  <a:pt x="109817" y="76425"/>
                  <a:pt x="109817" y="76425"/>
                  <a:pt x="109817" y="76425"/>
                </a:cubicBezTo>
                <a:cubicBezTo>
                  <a:pt x="109817" y="79252"/>
                  <a:pt x="109817" y="79252"/>
                  <a:pt x="109817" y="79252"/>
                </a:cubicBezTo>
                <a:close/>
                <a:moveTo>
                  <a:pt x="115350" y="86563"/>
                </a:moveTo>
                <a:lnTo>
                  <a:pt x="115350" y="86563"/>
                </a:lnTo>
                <a:cubicBezTo>
                  <a:pt x="115815" y="82177"/>
                  <a:pt x="115815" y="82177"/>
                  <a:pt x="115815" y="82177"/>
                </a:cubicBezTo>
                <a:cubicBezTo>
                  <a:pt x="116512" y="81202"/>
                  <a:pt x="116512" y="81202"/>
                  <a:pt x="116512" y="81202"/>
                </a:cubicBezTo>
                <a:cubicBezTo>
                  <a:pt x="117210" y="84614"/>
                  <a:pt x="117210" y="84614"/>
                  <a:pt x="117210" y="84614"/>
                </a:cubicBezTo>
                <a:cubicBezTo>
                  <a:pt x="116977" y="87051"/>
                  <a:pt x="116977" y="87051"/>
                  <a:pt x="116977" y="87051"/>
                </a:cubicBezTo>
                <a:cubicBezTo>
                  <a:pt x="116977" y="89000"/>
                  <a:pt x="116977" y="89000"/>
                  <a:pt x="116977" y="89000"/>
                </a:cubicBezTo>
                <a:cubicBezTo>
                  <a:pt x="116280" y="87051"/>
                  <a:pt x="116280" y="87051"/>
                  <a:pt x="116280" y="87051"/>
                </a:cubicBezTo>
                <a:cubicBezTo>
                  <a:pt x="116280" y="84614"/>
                  <a:pt x="116280" y="84614"/>
                  <a:pt x="116280" y="84614"/>
                </a:cubicBezTo>
                <a:cubicBezTo>
                  <a:pt x="115583" y="87051"/>
                  <a:pt x="115583" y="87051"/>
                  <a:pt x="115583" y="87051"/>
                </a:cubicBezTo>
                <a:lnTo>
                  <a:pt x="115350" y="86563"/>
                </a:lnTo>
                <a:close/>
                <a:moveTo>
                  <a:pt x="112328" y="77400"/>
                </a:moveTo>
                <a:lnTo>
                  <a:pt x="112328" y="77400"/>
                </a:lnTo>
                <a:cubicBezTo>
                  <a:pt x="112607" y="76913"/>
                  <a:pt x="112607" y="76913"/>
                  <a:pt x="112607" y="76913"/>
                </a:cubicBezTo>
                <a:cubicBezTo>
                  <a:pt x="113025" y="77400"/>
                  <a:pt x="113025" y="77400"/>
                  <a:pt x="113025" y="77400"/>
                </a:cubicBezTo>
                <a:cubicBezTo>
                  <a:pt x="112793" y="78375"/>
                  <a:pt x="112793" y="78375"/>
                  <a:pt x="112793" y="78375"/>
                </a:cubicBezTo>
                <a:cubicBezTo>
                  <a:pt x="112328" y="77400"/>
                  <a:pt x="112328" y="77400"/>
                  <a:pt x="112328" y="77400"/>
                </a:cubicBezTo>
                <a:close/>
                <a:moveTo>
                  <a:pt x="111677" y="76425"/>
                </a:moveTo>
                <a:lnTo>
                  <a:pt x="111677" y="76425"/>
                </a:lnTo>
                <a:cubicBezTo>
                  <a:pt x="110747" y="77400"/>
                  <a:pt x="110747" y="77400"/>
                  <a:pt x="110747" y="77400"/>
                </a:cubicBezTo>
                <a:cubicBezTo>
                  <a:pt x="110747" y="73501"/>
                  <a:pt x="110747" y="73501"/>
                  <a:pt x="110747" y="73501"/>
                </a:cubicBezTo>
                <a:cubicBezTo>
                  <a:pt x="109585" y="70089"/>
                  <a:pt x="109585" y="70089"/>
                  <a:pt x="109585" y="70089"/>
                </a:cubicBezTo>
                <a:cubicBezTo>
                  <a:pt x="111677" y="71064"/>
                  <a:pt x="111677" y="71064"/>
                  <a:pt x="111677" y="71064"/>
                </a:cubicBezTo>
                <a:cubicBezTo>
                  <a:pt x="112328" y="74476"/>
                  <a:pt x="112328" y="74476"/>
                  <a:pt x="112328" y="74476"/>
                </a:cubicBezTo>
                <a:cubicBezTo>
                  <a:pt x="111445" y="73013"/>
                  <a:pt x="111445" y="73013"/>
                  <a:pt x="111445" y="73013"/>
                </a:cubicBezTo>
                <a:cubicBezTo>
                  <a:pt x="111677" y="76425"/>
                  <a:pt x="111677" y="76425"/>
                  <a:pt x="111677" y="76425"/>
                </a:cubicBezTo>
                <a:close/>
                <a:moveTo>
                  <a:pt x="110515" y="78375"/>
                </a:moveTo>
                <a:lnTo>
                  <a:pt x="110515" y="78375"/>
                </a:lnTo>
                <a:cubicBezTo>
                  <a:pt x="111910" y="78375"/>
                  <a:pt x="111910" y="78375"/>
                  <a:pt x="111910" y="78375"/>
                </a:cubicBezTo>
                <a:cubicBezTo>
                  <a:pt x="111910" y="79837"/>
                  <a:pt x="111910" y="79837"/>
                  <a:pt x="111910" y="79837"/>
                </a:cubicBezTo>
                <a:cubicBezTo>
                  <a:pt x="113258" y="82177"/>
                  <a:pt x="113258" y="82177"/>
                  <a:pt x="113258" y="82177"/>
                </a:cubicBezTo>
                <a:cubicBezTo>
                  <a:pt x="113258" y="85101"/>
                  <a:pt x="113258" y="85101"/>
                  <a:pt x="113258" y="85101"/>
                </a:cubicBezTo>
                <a:cubicBezTo>
                  <a:pt x="114653" y="88513"/>
                  <a:pt x="114653" y="88513"/>
                  <a:pt x="114653" y="88513"/>
                </a:cubicBezTo>
                <a:cubicBezTo>
                  <a:pt x="114420" y="89488"/>
                  <a:pt x="114420" y="89488"/>
                  <a:pt x="114420" y="89488"/>
                </a:cubicBezTo>
                <a:cubicBezTo>
                  <a:pt x="114653" y="90463"/>
                  <a:pt x="114653" y="90463"/>
                  <a:pt x="114653" y="90463"/>
                </a:cubicBezTo>
                <a:cubicBezTo>
                  <a:pt x="114188" y="92802"/>
                  <a:pt x="114188" y="92802"/>
                  <a:pt x="114188" y="92802"/>
                </a:cubicBezTo>
                <a:cubicBezTo>
                  <a:pt x="113490" y="89000"/>
                  <a:pt x="113490" y="89000"/>
                  <a:pt x="113490" y="89000"/>
                </a:cubicBezTo>
                <a:cubicBezTo>
                  <a:pt x="111910" y="87051"/>
                  <a:pt x="111910" y="87051"/>
                  <a:pt x="111910" y="87051"/>
                </a:cubicBezTo>
                <a:cubicBezTo>
                  <a:pt x="112142" y="84614"/>
                  <a:pt x="112142" y="84614"/>
                  <a:pt x="112142" y="84614"/>
                </a:cubicBezTo>
                <a:cubicBezTo>
                  <a:pt x="111445" y="84126"/>
                  <a:pt x="111445" y="84126"/>
                  <a:pt x="111445" y="84126"/>
                </a:cubicBezTo>
                <a:cubicBezTo>
                  <a:pt x="111212" y="80227"/>
                  <a:pt x="111212" y="80227"/>
                  <a:pt x="111212" y="80227"/>
                </a:cubicBezTo>
                <a:cubicBezTo>
                  <a:pt x="110282" y="81202"/>
                  <a:pt x="110282" y="81202"/>
                  <a:pt x="110282" y="81202"/>
                </a:cubicBezTo>
                <a:cubicBezTo>
                  <a:pt x="110515" y="78375"/>
                  <a:pt x="110515" y="78375"/>
                  <a:pt x="110515" y="783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37"/>
          <p:cNvSpPr/>
          <p:nvPr/>
        </p:nvSpPr>
        <p:spPr>
          <a:xfrm>
            <a:off x="3241382" y="3011396"/>
            <a:ext cx="26400" cy="7500"/>
          </a:xfrm>
          <a:custGeom>
            <a:rect b="b" l="l" r="r" t="t"/>
            <a:pathLst>
              <a:path extrusionOk="0" h="120000" w="120000">
                <a:moveTo>
                  <a:pt x="0" y="92307"/>
                </a:moveTo>
                <a:lnTo>
                  <a:pt x="0" y="115384"/>
                </a:lnTo>
                <a:lnTo>
                  <a:pt x="19780" y="69230"/>
                </a:lnTo>
                <a:lnTo>
                  <a:pt x="85714" y="46153"/>
                </a:lnTo>
                <a:lnTo>
                  <a:pt x="118681" y="0"/>
                </a:lnTo>
                <a:lnTo>
                  <a:pt x="59340" y="0"/>
                </a:lnTo>
                <a:lnTo>
                  <a:pt x="0" y="9230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7"/>
          <p:cNvSpPr/>
          <p:nvPr/>
        </p:nvSpPr>
        <p:spPr>
          <a:xfrm>
            <a:off x="2472113" y="2828894"/>
            <a:ext cx="875100" cy="471900"/>
          </a:xfrm>
          <a:custGeom>
            <a:rect b="b" l="l" r="r" t="t"/>
            <a:pathLst>
              <a:path extrusionOk="0" h="120000" w="120000">
                <a:moveTo>
                  <a:pt x="119569" y="25569"/>
                </a:moveTo>
                <a:lnTo>
                  <a:pt x="119764" y="24479"/>
                </a:lnTo>
                <a:lnTo>
                  <a:pt x="118197" y="22663"/>
                </a:lnTo>
                <a:lnTo>
                  <a:pt x="118393" y="14745"/>
                </a:lnTo>
                <a:lnTo>
                  <a:pt x="117022" y="12203"/>
                </a:lnTo>
                <a:lnTo>
                  <a:pt x="115494" y="12639"/>
                </a:lnTo>
                <a:lnTo>
                  <a:pt x="114906" y="11549"/>
                </a:lnTo>
                <a:lnTo>
                  <a:pt x="113143" y="18377"/>
                </a:lnTo>
                <a:lnTo>
                  <a:pt x="112948" y="21937"/>
                </a:lnTo>
                <a:lnTo>
                  <a:pt x="110440" y="25205"/>
                </a:lnTo>
                <a:lnTo>
                  <a:pt x="103232" y="25569"/>
                </a:lnTo>
                <a:lnTo>
                  <a:pt x="100881" y="29564"/>
                </a:lnTo>
                <a:lnTo>
                  <a:pt x="100881" y="33414"/>
                </a:lnTo>
                <a:lnTo>
                  <a:pt x="97590" y="34866"/>
                </a:lnTo>
                <a:lnTo>
                  <a:pt x="96415" y="33777"/>
                </a:lnTo>
                <a:lnTo>
                  <a:pt x="94887" y="34866"/>
                </a:lnTo>
                <a:lnTo>
                  <a:pt x="94887" y="36319"/>
                </a:lnTo>
                <a:lnTo>
                  <a:pt x="95435" y="36682"/>
                </a:lnTo>
                <a:lnTo>
                  <a:pt x="91753" y="41694"/>
                </a:lnTo>
                <a:lnTo>
                  <a:pt x="90969" y="41694"/>
                </a:lnTo>
                <a:lnTo>
                  <a:pt x="88854" y="43874"/>
                </a:lnTo>
                <a:lnTo>
                  <a:pt x="86699" y="44237"/>
                </a:lnTo>
                <a:lnTo>
                  <a:pt x="85523" y="42784"/>
                </a:lnTo>
                <a:lnTo>
                  <a:pt x="86307" y="40968"/>
                </a:lnTo>
                <a:lnTo>
                  <a:pt x="86503" y="38861"/>
                </a:lnTo>
                <a:lnTo>
                  <a:pt x="87091" y="38135"/>
                </a:lnTo>
                <a:lnTo>
                  <a:pt x="87482" y="35593"/>
                </a:lnTo>
                <a:lnTo>
                  <a:pt x="86503" y="30653"/>
                </a:lnTo>
                <a:lnTo>
                  <a:pt x="85719" y="30944"/>
                </a:lnTo>
                <a:lnTo>
                  <a:pt x="84387" y="33050"/>
                </a:lnTo>
                <a:lnTo>
                  <a:pt x="84779" y="29927"/>
                </a:lnTo>
                <a:lnTo>
                  <a:pt x="85719" y="28111"/>
                </a:lnTo>
                <a:lnTo>
                  <a:pt x="85328" y="25205"/>
                </a:lnTo>
                <a:lnTo>
                  <a:pt x="85523" y="24479"/>
                </a:lnTo>
                <a:lnTo>
                  <a:pt x="82428" y="21646"/>
                </a:lnTo>
                <a:lnTo>
                  <a:pt x="82624" y="23389"/>
                </a:lnTo>
                <a:lnTo>
                  <a:pt x="81645" y="23753"/>
                </a:lnTo>
                <a:lnTo>
                  <a:pt x="81057" y="26295"/>
                </a:lnTo>
                <a:lnTo>
                  <a:pt x="80666" y="25205"/>
                </a:lnTo>
                <a:lnTo>
                  <a:pt x="79725" y="29927"/>
                </a:lnTo>
                <a:lnTo>
                  <a:pt x="79882" y="35593"/>
                </a:lnTo>
                <a:lnTo>
                  <a:pt x="78550" y="42421"/>
                </a:lnTo>
                <a:lnTo>
                  <a:pt x="76787" y="42784"/>
                </a:lnTo>
                <a:lnTo>
                  <a:pt x="76199" y="39225"/>
                </a:lnTo>
                <a:lnTo>
                  <a:pt x="76591" y="36682"/>
                </a:lnTo>
                <a:lnTo>
                  <a:pt x="76199" y="34503"/>
                </a:lnTo>
                <a:lnTo>
                  <a:pt x="77766" y="24479"/>
                </a:lnTo>
                <a:lnTo>
                  <a:pt x="75808" y="27384"/>
                </a:lnTo>
                <a:lnTo>
                  <a:pt x="77571" y="21283"/>
                </a:lnTo>
                <a:lnTo>
                  <a:pt x="79138" y="20193"/>
                </a:lnTo>
                <a:lnTo>
                  <a:pt x="79138" y="20920"/>
                </a:lnTo>
                <a:lnTo>
                  <a:pt x="82233" y="19104"/>
                </a:lnTo>
                <a:lnTo>
                  <a:pt x="84191" y="19467"/>
                </a:lnTo>
                <a:lnTo>
                  <a:pt x="83408" y="16924"/>
                </a:lnTo>
                <a:lnTo>
                  <a:pt x="82428" y="16924"/>
                </a:lnTo>
                <a:lnTo>
                  <a:pt x="82037" y="15835"/>
                </a:lnTo>
                <a:lnTo>
                  <a:pt x="76787" y="17288"/>
                </a:lnTo>
                <a:lnTo>
                  <a:pt x="74671" y="14382"/>
                </a:lnTo>
                <a:lnTo>
                  <a:pt x="76003" y="11912"/>
                </a:lnTo>
                <a:lnTo>
                  <a:pt x="73888" y="14019"/>
                </a:lnTo>
                <a:lnTo>
                  <a:pt x="71537" y="16924"/>
                </a:lnTo>
                <a:lnTo>
                  <a:pt x="69970" y="14382"/>
                </a:lnTo>
                <a:lnTo>
                  <a:pt x="68050" y="16198"/>
                </a:lnTo>
                <a:lnTo>
                  <a:pt x="67267" y="15472"/>
                </a:lnTo>
                <a:lnTo>
                  <a:pt x="72713" y="8280"/>
                </a:lnTo>
                <a:lnTo>
                  <a:pt x="70362" y="7191"/>
                </a:lnTo>
                <a:lnTo>
                  <a:pt x="69226" y="8280"/>
                </a:lnTo>
                <a:lnTo>
                  <a:pt x="66287" y="4285"/>
                </a:lnTo>
                <a:lnTo>
                  <a:pt x="64720" y="5012"/>
                </a:lnTo>
                <a:lnTo>
                  <a:pt x="63584" y="3922"/>
                </a:lnTo>
                <a:lnTo>
                  <a:pt x="62605" y="3922"/>
                </a:lnTo>
                <a:lnTo>
                  <a:pt x="61821" y="363"/>
                </a:lnTo>
                <a:lnTo>
                  <a:pt x="61429" y="0"/>
                </a:lnTo>
                <a:lnTo>
                  <a:pt x="61429" y="2542"/>
                </a:lnTo>
                <a:lnTo>
                  <a:pt x="61234" y="2542"/>
                </a:lnTo>
                <a:lnTo>
                  <a:pt x="4270" y="2542"/>
                </a:lnTo>
                <a:lnTo>
                  <a:pt x="4857" y="4648"/>
                </a:lnTo>
                <a:lnTo>
                  <a:pt x="4466" y="5738"/>
                </a:lnTo>
                <a:lnTo>
                  <a:pt x="5249" y="8644"/>
                </a:lnTo>
                <a:lnTo>
                  <a:pt x="3134" y="11549"/>
                </a:lnTo>
                <a:lnTo>
                  <a:pt x="4074" y="6828"/>
                </a:lnTo>
                <a:lnTo>
                  <a:pt x="195" y="6101"/>
                </a:lnTo>
                <a:lnTo>
                  <a:pt x="0" y="7554"/>
                </a:lnTo>
                <a:lnTo>
                  <a:pt x="1958" y="14745"/>
                </a:lnTo>
                <a:lnTo>
                  <a:pt x="1762" y="17288"/>
                </a:lnTo>
                <a:lnTo>
                  <a:pt x="2546" y="18014"/>
                </a:lnTo>
                <a:lnTo>
                  <a:pt x="1762" y="18740"/>
                </a:lnTo>
                <a:lnTo>
                  <a:pt x="979" y="32033"/>
                </a:lnTo>
                <a:lnTo>
                  <a:pt x="1175" y="33050"/>
                </a:lnTo>
                <a:lnTo>
                  <a:pt x="391" y="36319"/>
                </a:lnTo>
                <a:lnTo>
                  <a:pt x="1371" y="43510"/>
                </a:lnTo>
                <a:lnTo>
                  <a:pt x="1371" y="43510"/>
                </a:lnTo>
                <a:lnTo>
                  <a:pt x="1371" y="47142"/>
                </a:lnTo>
                <a:lnTo>
                  <a:pt x="587" y="48958"/>
                </a:lnTo>
                <a:lnTo>
                  <a:pt x="2154" y="53244"/>
                </a:lnTo>
                <a:lnTo>
                  <a:pt x="1762" y="55423"/>
                </a:lnTo>
                <a:lnTo>
                  <a:pt x="4074" y="61525"/>
                </a:lnTo>
                <a:lnTo>
                  <a:pt x="4662" y="60435"/>
                </a:lnTo>
                <a:lnTo>
                  <a:pt x="6229" y="60435"/>
                </a:lnTo>
                <a:lnTo>
                  <a:pt x="5053" y="62251"/>
                </a:lnTo>
                <a:lnTo>
                  <a:pt x="5053" y="63341"/>
                </a:lnTo>
                <a:lnTo>
                  <a:pt x="4662" y="62978"/>
                </a:lnTo>
                <a:lnTo>
                  <a:pt x="5249" y="66246"/>
                </a:lnTo>
                <a:lnTo>
                  <a:pt x="6229" y="67336"/>
                </a:lnTo>
                <a:lnTo>
                  <a:pt x="5641" y="68789"/>
                </a:lnTo>
                <a:lnTo>
                  <a:pt x="8540" y="75254"/>
                </a:lnTo>
                <a:lnTo>
                  <a:pt x="8540" y="77796"/>
                </a:lnTo>
                <a:lnTo>
                  <a:pt x="10695" y="78450"/>
                </a:lnTo>
                <a:lnTo>
                  <a:pt x="12262" y="80266"/>
                </a:lnTo>
                <a:lnTo>
                  <a:pt x="12458" y="79539"/>
                </a:lnTo>
                <a:lnTo>
                  <a:pt x="13241" y="81719"/>
                </a:lnTo>
                <a:lnTo>
                  <a:pt x="13986" y="81355"/>
                </a:lnTo>
                <a:lnTo>
                  <a:pt x="15749" y="84987"/>
                </a:lnTo>
                <a:lnTo>
                  <a:pt x="15749" y="87167"/>
                </a:lnTo>
                <a:lnTo>
                  <a:pt x="20019" y="86077"/>
                </a:lnTo>
                <a:lnTo>
                  <a:pt x="20019" y="86077"/>
                </a:lnTo>
                <a:lnTo>
                  <a:pt x="28403" y="92542"/>
                </a:lnTo>
                <a:lnTo>
                  <a:pt x="34005" y="92542"/>
                </a:lnTo>
                <a:lnTo>
                  <a:pt x="34005" y="90363"/>
                </a:lnTo>
                <a:lnTo>
                  <a:pt x="37531" y="90363"/>
                </a:lnTo>
                <a:lnTo>
                  <a:pt x="37531" y="90363"/>
                </a:lnTo>
                <a:lnTo>
                  <a:pt x="40822" y="95447"/>
                </a:lnTo>
                <a:lnTo>
                  <a:pt x="41410" y="99007"/>
                </a:lnTo>
                <a:lnTo>
                  <a:pt x="44505" y="103365"/>
                </a:lnTo>
                <a:lnTo>
                  <a:pt x="45680" y="99370"/>
                </a:lnTo>
                <a:lnTo>
                  <a:pt x="48227" y="99370"/>
                </a:lnTo>
                <a:lnTo>
                  <a:pt x="51126" y="108014"/>
                </a:lnTo>
                <a:lnTo>
                  <a:pt x="52497" y="109104"/>
                </a:lnTo>
                <a:lnTo>
                  <a:pt x="53281" y="114552"/>
                </a:lnTo>
                <a:lnTo>
                  <a:pt x="56963" y="116658"/>
                </a:lnTo>
                <a:lnTo>
                  <a:pt x="56376" y="112372"/>
                </a:lnTo>
                <a:lnTo>
                  <a:pt x="57551" y="106924"/>
                </a:lnTo>
                <a:lnTo>
                  <a:pt x="58530" y="105544"/>
                </a:lnTo>
                <a:lnTo>
                  <a:pt x="58530" y="104818"/>
                </a:lnTo>
                <a:lnTo>
                  <a:pt x="59666" y="104455"/>
                </a:lnTo>
                <a:lnTo>
                  <a:pt x="59666" y="105181"/>
                </a:lnTo>
                <a:lnTo>
                  <a:pt x="61234" y="103728"/>
                </a:lnTo>
                <a:lnTo>
                  <a:pt x="61821" y="98644"/>
                </a:lnTo>
                <a:lnTo>
                  <a:pt x="62017" y="100823"/>
                </a:lnTo>
                <a:lnTo>
                  <a:pt x="64916" y="99370"/>
                </a:lnTo>
                <a:lnTo>
                  <a:pt x="66875" y="100823"/>
                </a:lnTo>
                <a:lnTo>
                  <a:pt x="67463" y="99007"/>
                </a:lnTo>
                <a:lnTo>
                  <a:pt x="68638" y="99733"/>
                </a:lnTo>
                <a:lnTo>
                  <a:pt x="69226" y="101549"/>
                </a:lnTo>
                <a:lnTo>
                  <a:pt x="71341" y="101912"/>
                </a:lnTo>
                <a:lnTo>
                  <a:pt x="71537" y="100823"/>
                </a:lnTo>
                <a:lnTo>
                  <a:pt x="72908" y="101912"/>
                </a:lnTo>
                <a:lnTo>
                  <a:pt x="72321" y="100823"/>
                </a:lnTo>
                <a:lnTo>
                  <a:pt x="73104" y="98280"/>
                </a:lnTo>
                <a:lnTo>
                  <a:pt x="72125" y="98644"/>
                </a:lnTo>
                <a:lnTo>
                  <a:pt x="71537" y="97917"/>
                </a:lnTo>
                <a:lnTo>
                  <a:pt x="73496" y="96900"/>
                </a:lnTo>
                <a:lnTo>
                  <a:pt x="75416" y="96900"/>
                </a:lnTo>
                <a:lnTo>
                  <a:pt x="76199" y="94721"/>
                </a:lnTo>
                <a:lnTo>
                  <a:pt x="76003" y="97191"/>
                </a:lnTo>
                <a:lnTo>
                  <a:pt x="78158" y="95811"/>
                </a:lnTo>
                <a:lnTo>
                  <a:pt x="78158" y="96537"/>
                </a:lnTo>
                <a:lnTo>
                  <a:pt x="79138" y="96174"/>
                </a:lnTo>
                <a:lnTo>
                  <a:pt x="79529" y="97191"/>
                </a:lnTo>
                <a:lnTo>
                  <a:pt x="81253" y="98280"/>
                </a:lnTo>
                <a:lnTo>
                  <a:pt x="81645" y="99733"/>
                </a:lnTo>
                <a:lnTo>
                  <a:pt x="82624" y="99370"/>
                </a:lnTo>
                <a:lnTo>
                  <a:pt x="84191" y="97627"/>
                </a:lnTo>
                <a:lnTo>
                  <a:pt x="85523" y="100096"/>
                </a:lnTo>
                <a:lnTo>
                  <a:pt x="85523" y="100823"/>
                </a:lnTo>
                <a:lnTo>
                  <a:pt x="86307" y="101912"/>
                </a:lnTo>
                <a:lnTo>
                  <a:pt x="87091" y="102639"/>
                </a:lnTo>
                <a:lnTo>
                  <a:pt x="87091" y="105181"/>
                </a:lnTo>
                <a:lnTo>
                  <a:pt x="86895" y="107651"/>
                </a:lnTo>
                <a:lnTo>
                  <a:pt x="87678" y="106634"/>
                </a:lnTo>
                <a:lnTo>
                  <a:pt x="87286" y="109830"/>
                </a:lnTo>
                <a:lnTo>
                  <a:pt x="87874" y="112372"/>
                </a:lnTo>
                <a:lnTo>
                  <a:pt x="88266" y="112372"/>
                </a:lnTo>
                <a:lnTo>
                  <a:pt x="89245" y="116658"/>
                </a:lnTo>
                <a:lnTo>
                  <a:pt x="89637" y="116658"/>
                </a:lnTo>
                <a:lnTo>
                  <a:pt x="90225" y="118474"/>
                </a:lnTo>
                <a:lnTo>
                  <a:pt x="90225" y="119564"/>
                </a:lnTo>
                <a:lnTo>
                  <a:pt x="90225" y="119564"/>
                </a:lnTo>
                <a:lnTo>
                  <a:pt x="90577" y="119927"/>
                </a:lnTo>
                <a:lnTo>
                  <a:pt x="91753" y="119200"/>
                </a:lnTo>
                <a:lnTo>
                  <a:pt x="91949" y="117021"/>
                </a:lnTo>
                <a:lnTo>
                  <a:pt x="92340" y="115278"/>
                </a:lnTo>
                <a:lnTo>
                  <a:pt x="92144" y="111646"/>
                </a:lnTo>
                <a:lnTo>
                  <a:pt x="91557" y="109104"/>
                </a:lnTo>
                <a:lnTo>
                  <a:pt x="91165" y="107651"/>
                </a:lnTo>
                <a:lnTo>
                  <a:pt x="91165" y="106271"/>
                </a:lnTo>
                <a:lnTo>
                  <a:pt x="91165" y="105907"/>
                </a:lnTo>
                <a:lnTo>
                  <a:pt x="91165" y="104818"/>
                </a:lnTo>
                <a:lnTo>
                  <a:pt x="90225" y="102639"/>
                </a:lnTo>
                <a:lnTo>
                  <a:pt x="89833" y="99733"/>
                </a:lnTo>
                <a:lnTo>
                  <a:pt x="89441" y="96900"/>
                </a:lnTo>
                <a:lnTo>
                  <a:pt x="89441" y="95447"/>
                </a:lnTo>
                <a:lnTo>
                  <a:pt x="89441" y="94358"/>
                </a:lnTo>
                <a:lnTo>
                  <a:pt x="89637" y="93631"/>
                </a:lnTo>
                <a:lnTo>
                  <a:pt x="89637" y="92542"/>
                </a:lnTo>
                <a:lnTo>
                  <a:pt x="90577" y="89273"/>
                </a:lnTo>
                <a:lnTo>
                  <a:pt x="91165" y="88547"/>
                </a:lnTo>
                <a:lnTo>
                  <a:pt x="91361" y="88547"/>
                </a:lnTo>
                <a:lnTo>
                  <a:pt x="90969" y="87530"/>
                </a:lnTo>
                <a:lnTo>
                  <a:pt x="91361" y="86803"/>
                </a:lnTo>
                <a:lnTo>
                  <a:pt x="92340" y="87167"/>
                </a:lnTo>
                <a:lnTo>
                  <a:pt x="93712" y="84987"/>
                </a:lnTo>
                <a:lnTo>
                  <a:pt x="94299" y="84624"/>
                </a:lnTo>
                <a:lnTo>
                  <a:pt x="94495" y="83171"/>
                </a:lnTo>
                <a:lnTo>
                  <a:pt x="95827" y="80992"/>
                </a:lnTo>
                <a:lnTo>
                  <a:pt x="97002" y="80629"/>
                </a:lnTo>
                <a:lnTo>
                  <a:pt x="97394" y="79539"/>
                </a:lnTo>
                <a:lnTo>
                  <a:pt x="98765" y="77796"/>
                </a:lnTo>
                <a:lnTo>
                  <a:pt x="99549" y="77433"/>
                </a:lnTo>
                <a:lnTo>
                  <a:pt x="100097" y="76707"/>
                </a:lnTo>
                <a:lnTo>
                  <a:pt x="100097" y="76343"/>
                </a:lnTo>
                <a:lnTo>
                  <a:pt x="99941" y="76343"/>
                </a:lnTo>
                <a:lnTo>
                  <a:pt x="99549" y="76707"/>
                </a:lnTo>
                <a:lnTo>
                  <a:pt x="99549" y="75617"/>
                </a:lnTo>
                <a:lnTo>
                  <a:pt x="99941" y="74891"/>
                </a:lnTo>
                <a:lnTo>
                  <a:pt x="99157" y="74164"/>
                </a:lnTo>
                <a:lnTo>
                  <a:pt x="100097" y="73438"/>
                </a:lnTo>
                <a:lnTo>
                  <a:pt x="100685" y="74164"/>
                </a:lnTo>
                <a:lnTo>
                  <a:pt x="101469" y="73075"/>
                </a:lnTo>
                <a:lnTo>
                  <a:pt x="101469" y="72348"/>
                </a:lnTo>
                <a:lnTo>
                  <a:pt x="101077" y="73075"/>
                </a:lnTo>
                <a:lnTo>
                  <a:pt x="100881" y="71985"/>
                </a:lnTo>
                <a:lnTo>
                  <a:pt x="99549" y="71985"/>
                </a:lnTo>
                <a:lnTo>
                  <a:pt x="99745" y="69443"/>
                </a:lnTo>
                <a:lnTo>
                  <a:pt x="100333" y="70895"/>
                </a:lnTo>
                <a:lnTo>
                  <a:pt x="101273" y="70169"/>
                </a:lnTo>
                <a:lnTo>
                  <a:pt x="101077" y="69152"/>
                </a:lnTo>
                <a:lnTo>
                  <a:pt x="101077" y="68426"/>
                </a:lnTo>
                <a:lnTo>
                  <a:pt x="101077" y="66973"/>
                </a:lnTo>
                <a:lnTo>
                  <a:pt x="100097" y="66973"/>
                </a:lnTo>
                <a:lnTo>
                  <a:pt x="99941" y="65883"/>
                </a:lnTo>
                <a:lnTo>
                  <a:pt x="100489" y="64067"/>
                </a:lnTo>
                <a:lnTo>
                  <a:pt x="100097" y="63704"/>
                </a:lnTo>
                <a:lnTo>
                  <a:pt x="100489" y="61888"/>
                </a:lnTo>
                <a:lnTo>
                  <a:pt x="98374" y="59709"/>
                </a:lnTo>
                <a:lnTo>
                  <a:pt x="98570" y="56876"/>
                </a:lnTo>
                <a:lnTo>
                  <a:pt x="98765" y="59418"/>
                </a:lnTo>
                <a:lnTo>
                  <a:pt x="99941" y="59709"/>
                </a:lnTo>
                <a:lnTo>
                  <a:pt x="99941" y="55423"/>
                </a:lnTo>
                <a:lnTo>
                  <a:pt x="100881" y="53970"/>
                </a:lnTo>
                <a:lnTo>
                  <a:pt x="100881" y="53607"/>
                </a:lnTo>
                <a:lnTo>
                  <a:pt x="101469" y="54334"/>
                </a:lnTo>
                <a:lnTo>
                  <a:pt x="100881" y="55423"/>
                </a:lnTo>
                <a:lnTo>
                  <a:pt x="100881" y="56876"/>
                </a:lnTo>
                <a:lnTo>
                  <a:pt x="100685" y="56876"/>
                </a:lnTo>
                <a:lnTo>
                  <a:pt x="101077" y="58329"/>
                </a:lnTo>
                <a:lnTo>
                  <a:pt x="100881" y="60145"/>
                </a:lnTo>
                <a:lnTo>
                  <a:pt x="102056" y="62251"/>
                </a:lnTo>
                <a:lnTo>
                  <a:pt x="101469" y="62615"/>
                </a:lnTo>
                <a:lnTo>
                  <a:pt x="101273" y="65157"/>
                </a:lnTo>
                <a:lnTo>
                  <a:pt x="101469" y="65520"/>
                </a:lnTo>
                <a:lnTo>
                  <a:pt x="101665" y="63704"/>
                </a:lnTo>
                <a:lnTo>
                  <a:pt x="102448" y="61525"/>
                </a:lnTo>
                <a:lnTo>
                  <a:pt x="103036" y="58692"/>
                </a:lnTo>
                <a:lnTo>
                  <a:pt x="101860" y="54334"/>
                </a:lnTo>
                <a:lnTo>
                  <a:pt x="102056" y="53607"/>
                </a:lnTo>
                <a:lnTo>
                  <a:pt x="103428" y="55423"/>
                </a:lnTo>
                <a:lnTo>
                  <a:pt x="103623" y="56513"/>
                </a:lnTo>
                <a:lnTo>
                  <a:pt x="104799" y="52881"/>
                </a:lnTo>
                <a:lnTo>
                  <a:pt x="104799" y="51791"/>
                </a:lnTo>
                <a:lnTo>
                  <a:pt x="105190" y="51065"/>
                </a:lnTo>
                <a:lnTo>
                  <a:pt x="105190" y="50048"/>
                </a:lnTo>
                <a:lnTo>
                  <a:pt x="104603" y="48958"/>
                </a:lnTo>
                <a:lnTo>
                  <a:pt x="105739" y="46416"/>
                </a:lnTo>
                <a:lnTo>
                  <a:pt x="107110" y="45690"/>
                </a:lnTo>
                <a:lnTo>
                  <a:pt x="107698" y="44600"/>
                </a:lnTo>
                <a:lnTo>
                  <a:pt x="108285" y="44600"/>
                </a:lnTo>
                <a:lnTo>
                  <a:pt x="110793" y="43874"/>
                </a:lnTo>
                <a:lnTo>
                  <a:pt x="110989" y="42421"/>
                </a:lnTo>
                <a:lnTo>
                  <a:pt x="111576" y="43510"/>
                </a:lnTo>
                <a:lnTo>
                  <a:pt x="112360" y="42421"/>
                </a:lnTo>
                <a:lnTo>
                  <a:pt x="112556" y="43147"/>
                </a:lnTo>
                <a:lnTo>
                  <a:pt x="113143" y="43147"/>
                </a:lnTo>
                <a:lnTo>
                  <a:pt x="113731" y="42421"/>
                </a:lnTo>
                <a:lnTo>
                  <a:pt x="113535" y="41694"/>
                </a:lnTo>
                <a:lnTo>
                  <a:pt x="113143" y="42784"/>
                </a:lnTo>
                <a:lnTo>
                  <a:pt x="112360" y="42058"/>
                </a:lnTo>
                <a:lnTo>
                  <a:pt x="111576" y="39225"/>
                </a:lnTo>
                <a:lnTo>
                  <a:pt x="111968" y="37772"/>
                </a:lnTo>
                <a:lnTo>
                  <a:pt x="111576" y="35593"/>
                </a:lnTo>
                <a:lnTo>
                  <a:pt x="112360" y="34503"/>
                </a:lnTo>
                <a:lnTo>
                  <a:pt x="113731" y="30944"/>
                </a:lnTo>
                <a:lnTo>
                  <a:pt x="114123" y="32033"/>
                </a:lnTo>
                <a:lnTo>
                  <a:pt x="115494" y="30290"/>
                </a:lnTo>
                <a:lnTo>
                  <a:pt x="116238" y="27021"/>
                </a:lnTo>
                <a:lnTo>
                  <a:pt x="117218" y="28837"/>
                </a:lnTo>
                <a:lnTo>
                  <a:pt x="119960" y="26295"/>
                </a:lnTo>
                <a:lnTo>
                  <a:pt x="119569" y="25569"/>
                </a:lnTo>
                <a:close/>
                <a:moveTo>
                  <a:pt x="25857" y="48958"/>
                </a:moveTo>
                <a:lnTo>
                  <a:pt x="23349" y="42058"/>
                </a:lnTo>
                <a:lnTo>
                  <a:pt x="25269" y="44237"/>
                </a:lnTo>
                <a:lnTo>
                  <a:pt x="26444" y="42784"/>
                </a:lnTo>
                <a:lnTo>
                  <a:pt x="26052" y="44963"/>
                </a:lnTo>
                <a:lnTo>
                  <a:pt x="26836" y="46053"/>
                </a:lnTo>
                <a:lnTo>
                  <a:pt x="25857" y="48958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7"/>
          <p:cNvSpPr/>
          <p:nvPr/>
        </p:nvSpPr>
        <p:spPr>
          <a:xfrm>
            <a:off x="1677662" y="2764703"/>
            <a:ext cx="11400" cy="11400"/>
          </a:xfrm>
          <a:custGeom>
            <a:rect b="b" l="l" r="r" t="t"/>
            <a:pathLst>
              <a:path extrusionOk="0" h="120000" w="120000">
                <a:moveTo>
                  <a:pt x="0" y="117000"/>
                </a:moveTo>
                <a:lnTo>
                  <a:pt x="14634" y="0"/>
                </a:lnTo>
                <a:lnTo>
                  <a:pt x="117073" y="57000"/>
                </a:lnTo>
                <a:lnTo>
                  <a:pt x="0" y="117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7"/>
          <p:cNvSpPr/>
          <p:nvPr/>
        </p:nvSpPr>
        <p:spPr>
          <a:xfrm>
            <a:off x="1678922" y="2767220"/>
            <a:ext cx="6300" cy="6300"/>
          </a:xfrm>
          <a:custGeom>
            <a:rect b="b" l="l" r="r" t="t"/>
            <a:pathLst>
              <a:path extrusionOk="0" h="120000" w="120000">
                <a:moveTo>
                  <a:pt x="28571" y="0"/>
                </a:moveTo>
                <a:lnTo>
                  <a:pt x="0" y="114285"/>
                </a:lnTo>
                <a:lnTo>
                  <a:pt x="114285" y="57142"/>
                </a:lnTo>
                <a:lnTo>
                  <a:pt x="28571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37"/>
          <p:cNvSpPr/>
          <p:nvPr/>
        </p:nvSpPr>
        <p:spPr>
          <a:xfrm>
            <a:off x="1655000" y="2767220"/>
            <a:ext cx="11400" cy="8700"/>
          </a:xfrm>
          <a:custGeom>
            <a:rect b="b" l="l" r="r" t="t"/>
            <a:pathLst>
              <a:path extrusionOk="0" h="120000" w="120000">
                <a:moveTo>
                  <a:pt x="43902" y="116129"/>
                </a:moveTo>
                <a:lnTo>
                  <a:pt x="0" y="0"/>
                </a:lnTo>
                <a:lnTo>
                  <a:pt x="117073" y="19354"/>
                </a:lnTo>
                <a:lnTo>
                  <a:pt x="43902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7"/>
          <p:cNvSpPr/>
          <p:nvPr/>
        </p:nvSpPr>
        <p:spPr>
          <a:xfrm>
            <a:off x="1657518" y="2769737"/>
            <a:ext cx="6300" cy="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7142" y="112500"/>
                </a:lnTo>
                <a:lnTo>
                  <a:pt x="114285" y="3750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7"/>
          <p:cNvSpPr/>
          <p:nvPr/>
        </p:nvSpPr>
        <p:spPr>
          <a:xfrm>
            <a:off x="1720470" y="2760927"/>
            <a:ext cx="20100" cy="6300"/>
          </a:xfrm>
          <a:custGeom>
            <a:rect b="b" l="l" r="r" t="t"/>
            <a:pathLst>
              <a:path extrusionOk="0" h="120000" w="120000">
                <a:moveTo>
                  <a:pt x="42253" y="114285"/>
                </a:moveTo>
                <a:lnTo>
                  <a:pt x="0" y="0"/>
                </a:lnTo>
                <a:lnTo>
                  <a:pt x="118309" y="28571"/>
                </a:lnTo>
                <a:lnTo>
                  <a:pt x="42253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37"/>
          <p:cNvSpPr/>
          <p:nvPr/>
        </p:nvSpPr>
        <p:spPr>
          <a:xfrm>
            <a:off x="1724247" y="2762186"/>
            <a:ext cx="7500" cy="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46153" y="109090"/>
                </a:lnTo>
                <a:lnTo>
                  <a:pt x="115384" y="54545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7"/>
          <p:cNvSpPr/>
          <p:nvPr/>
        </p:nvSpPr>
        <p:spPr>
          <a:xfrm>
            <a:off x="1709139" y="2750858"/>
            <a:ext cx="9900" cy="12600"/>
          </a:xfrm>
          <a:custGeom>
            <a:rect b="b" l="l" r="r" t="t"/>
            <a:pathLst>
              <a:path extrusionOk="0" h="120000" w="120000">
                <a:moveTo>
                  <a:pt x="0" y="117391"/>
                </a:moveTo>
                <a:lnTo>
                  <a:pt x="116571" y="0"/>
                </a:lnTo>
                <a:lnTo>
                  <a:pt x="116571" y="104347"/>
                </a:lnTo>
                <a:lnTo>
                  <a:pt x="0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7"/>
          <p:cNvSpPr/>
          <p:nvPr/>
        </p:nvSpPr>
        <p:spPr>
          <a:xfrm>
            <a:off x="1712915" y="2754634"/>
            <a:ext cx="3900" cy="7500"/>
          </a:xfrm>
          <a:custGeom>
            <a:rect b="b" l="l" r="r" t="t"/>
            <a:pathLst>
              <a:path extrusionOk="0" h="120000" w="120000">
                <a:moveTo>
                  <a:pt x="112000" y="0"/>
                </a:moveTo>
                <a:lnTo>
                  <a:pt x="0" y="115384"/>
                </a:lnTo>
                <a:lnTo>
                  <a:pt x="112000" y="92307"/>
                </a:lnTo>
                <a:lnTo>
                  <a:pt x="112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7"/>
          <p:cNvSpPr/>
          <p:nvPr/>
        </p:nvSpPr>
        <p:spPr>
          <a:xfrm>
            <a:off x="1792235" y="2726944"/>
            <a:ext cx="22500" cy="20100"/>
          </a:xfrm>
          <a:custGeom>
            <a:rect b="b" l="l" r="r" t="t"/>
            <a:pathLst>
              <a:path extrusionOk="0" h="120000" w="120000">
                <a:moveTo>
                  <a:pt x="0" y="118285"/>
                </a:moveTo>
                <a:lnTo>
                  <a:pt x="44444" y="25714"/>
                </a:lnTo>
                <a:lnTo>
                  <a:pt x="66666" y="15428"/>
                </a:lnTo>
                <a:lnTo>
                  <a:pt x="66666" y="0"/>
                </a:lnTo>
                <a:lnTo>
                  <a:pt x="118518" y="0"/>
                </a:lnTo>
                <a:lnTo>
                  <a:pt x="22222" y="101142"/>
                </a:lnTo>
                <a:lnTo>
                  <a:pt x="0" y="118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7"/>
          <p:cNvSpPr/>
          <p:nvPr/>
        </p:nvSpPr>
        <p:spPr>
          <a:xfrm>
            <a:off x="1794753" y="2728203"/>
            <a:ext cx="17700" cy="15000"/>
          </a:xfrm>
          <a:custGeom>
            <a:rect b="b" l="l" r="r" t="t"/>
            <a:pathLst>
              <a:path extrusionOk="0" h="120000" w="120000">
                <a:moveTo>
                  <a:pt x="39344" y="30545"/>
                </a:moveTo>
                <a:lnTo>
                  <a:pt x="0" y="117818"/>
                </a:lnTo>
                <a:lnTo>
                  <a:pt x="9836" y="117818"/>
                </a:lnTo>
                <a:lnTo>
                  <a:pt x="118032" y="0"/>
                </a:lnTo>
                <a:lnTo>
                  <a:pt x="78688" y="0"/>
                </a:lnTo>
                <a:lnTo>
                  <a:pt x="78688" y="21818"/>
                </a:lnTo>
                <a:lnTo>
                  <a:pt x="39344" y="30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7"/>
          <p:cNvSpPr/>
          <p:nvPr/>
        </p:nvSpPr>
        <p:spPr>
          <a:xfrm>
            <a:off x="1812379" y="2713099"/>
            <a:ext cx="25200" cy="21300"/>
          </a:xfrm>
          <a:custGeom>
            <a:rect b="b" l="l" r="r" t="t"/>
            <a:pathLst>
              <a:path extrusionOk="0" h="120000" w="120000">
                <a:moveTo>
                  <a:pt x="0" y="118400"/>
                </a:moveTo>
                <a:lnTo>
                  <a:pt x="72000" y="40000"/>
                </a:lnTo>
                <a:lnTo>
                  <a:pt x="58666" y="32000"/>
                </a:lnTo>
                <a:lnTo>
                  <a:pt x="92000" y="0"/>
                </a:lnTo>
                <a:lnTo>
                  <a:pt x="118666" y="64000"/>
                </a:lnTo>
                <a:lnTo>
                  <a:pt x="0" y="1184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7"/>
          <p:cNvSpPr/>
          <p:nvPr/>
        </p:nvSpPr>
        <p:spPr>
          <a:xfrm>
            <a:off x="1818674" y="2715616"/>
            <a:ext cx="15000" cy="13800"/>
          </a:xfrm>
          <a:custGeom>
            <a:rect b="b" l="l" r="r" t="t"/>
            <a:pathLst>
              <a:path extrusionOk="0" h="120000" w="120000">
                <a:moveTo>
                  <a:pt x="63272" y="24000"/>
                </a:moveTo>
                <a:lnTo>
                  <a:pt x="85090" y="36000"/>
                </a:lnTo>
                <a:lnTo>
                  <a:pt x="0" y="117600"/>
                </a:lnTo>
                <a:lnTo>
                  <a:pt x="117818" y="72000"/>
                </a:lnTo>
                <a:lnTo>
                  <a:pt x="96000" y="0"/>
                </a:lnTo>
                <a:lnTo>
                  <a:pt x="63272" y="24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7"/>
          <p:cNvSpPr/>
          <p:nvPr/>
        </p:nvSpPr>
        <p:spPr>
          <a:xfrm>
            <a:off x="1857705" y="2684150"/>
            <a:ext cx="29100" cy="20100"/>
          </a:xfrm>
          <a:custGeom>
            <a:rect b="b" l="l" r="r" t="t"/>
            <a:pathLst>
              <a:path extrusionOk="0" h="120000" w="120000">
                <a:moveTo>
                  <a:pt x="22800" y="118285"/>
                </a:moveTo>
                <a:lnTo>
                  <a:pt x="0" y="92571"/>
                </a:lnTo>
                <a:lnTo>
                  <a:pt x="34800" y="25714"/>
                </a:lnTo>
                <a:lnTo>
                  <a:pt x="88800" y="0"/>
                </a:lnTo>
                <a:lnTo>
                  <a:pt x="118800" y="58285"/>
                </a:lnTo>
                <a:lnTo>
                  <a:pt x="64800" y="75428"/>
                </a:lnTo>
                <a:lnTo>
                  <a:pt x="22800" y="118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7"/>
          <p:cNvSpPr/>
          <p:nvPr/>
        </p:nvSpPr>
        <p:spPr>
          <a:xfrm>
            <a:off x="1858963" y="2685409"/>
            <a:ext cx="24000" cy="17700"/>
          </a:xfrm>
          <a:custGeom>
            <a:rect b="b" l="l" r="r" t="t"/>
            <a:pathLst>
              <a:path extrusionOk="0" h="120000" w="120000">
                <a:moveTo>
                  <a:pt x="0" y="98000"/>
                </a:moveTo>
                <a:lnTo>
                  <a:pt x="19764" y="118000"/>
                </a:lnTo>
                <a:lnTo>
                  <a:pt x="69176" y="68000"/>
                </a:lnTo>
                <a:lnTo>
                  <a:pt x="118588" y="58000"/>
                </a:lnTo>
                <a:lnTo>
                  <a:pt x="97411" y="0"/>
                </a:lnTo>
                <a:lnTo>
                  <a:pt x="40941" y="20000"/>
                </a:lnTo>
                <a:lnTo>
                  <a:pt x="0" y="98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37"/>
          <p:cNvSpPr/>
          <p:nvPr/>
        </p:nvSpPr>
        <p:spPr>
          <a:xfrm>
            <a:off x="2332360" y="2651425"/>
            <a:ext cx="30300" cy="45300"/>
          </a:xfrm>
          <a:custGeom>
            <a:rect b="b" l="l" r="r" t="t"/>
            <a:pathLst>
              <a:path extrusionOk="0" h="120000" w="120000">
                <a:moveTo>
                  <a:pt x="101714" y="119245"/>
                </a:moveTo>
                <a:lnTo>
                  <a:pt x="84571" y="89811"/>
                </a:lnTo>
                <a:lnTo>
                  <a:pt x="45714" y="70943"/>
                </a:lnTo>
                <a:lnTo>
                  <a:pt x="51428" y="52075"/>
                </a:lnTo>
                <a:lnTo>
                  <a:pt x="34285" y="52075"/>
                </a:lnTo>
                <a:lnTo>
                  <a:pt x="22857" y="21886"/>
                </a:lnTo>
                <a:lnTo>
                  <a:pt x="0" y="29433"/>
                </a:lnTo>
                <a:lnTo>
                  <a:pt x="11428" y="0"/>
                </a:lnTo>
                <a:lnTo>
                  <a:pt x="45714" y="3773"/>
                </a:lnTo>
                <a:lnTo>
                  <a:pt x="45714" y="15094"/>
                </a:lnTo>
                <a:lnTo>
                  <a:pt x="84571" y="33207"/>
                </a:lnTo>
                <a:lnTo>
                  <a:pt x="78857" y="55849"/>
                </a:lnTo>
                <a:lnTo>
                  <a:pt x="113142" y="82264"/>
                </a:lnTo>
                <a:lnTo>
                  <a:pt x="107428" y="89811"/>
                </a:lnTo>
                <a:lnTo>
                  <a:pt x="118857" y="97358"/>
                </a:lnTo>
                <a:lnTo>
                  <a:pt x="101714" y="1192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37"/>
          <p:cNvSpPr/>
          <p:nvPr/>
        </p:nvSpPr>
        <p:spPr>
          <a:xfrm>
            <a:off x="2334878" y="2652684"/>
            <a:ext cx="25200" cy="40200"/>
          </a:xfrm>
          <a:custGeom>
            <a:rect b="b" l="l" r="r" t="t"/>
            <a:pathLst>
              <a:path extrusionOk="0" h="120000" w="120000">
                <a:moveTo>
                  <a:pt x="46666" y="72000"/>
                </a:moveTo>
                <a:lnTo>
                  <a:pt x="85333" y="93428"/>
                </a:lnTo>
                <a:lnTo>
                  <a:pt x="105333" y="119142"/>
                </a:lnTo>
                <a:lnTo>
                  <a:pt x="118666" y="106285"/>
                </a:lnTo>
                <a:lnTo>
                  <a:pt x="105333" y="97714"/>
                </a:lnTo>
                <a:lnTo>
                  <a:pt x="112000" y="89142"/>
                </a:lnTo>
                <a:lnTo>
                  <a:pt x="72000" y="59142"/>
                </a:lnTo>
                <a:lnTo>
                  <a:pt x="72000" y="33428"/>
                </a:lnTo>
                <a:lnTo>
                  <a:pt x="33333" y="16285"/>
                </a:lnTo>
                <a:lnTo>
                  <a:pt x="33333" y="4285"/>
                </a:lnTo>
                <a:lnTo>
                  <a:pt x="6666" y="0"/>
                </a:lnTo>
                <a:lnTo>
                  <a:pt x="0" y="20571"/>
                </a:lnTo>
                <a:lnTo>
                  <a:pt x="20000" y="12857"/>
                </a:lnTo>
                <a:lnTo>
                  <a:pt x="33333" y="50571"/>
                </a:lnTo>
                <a:lnTo>
                  <a:pt x="52000" y="50571"/>
                </a:lnTo>
                <a:lnTo>
                  <a:pt x="46666" y="7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7"/>
          <p:cNvSpPr/>
          <p:nvPr/>
        </p:nvSpPr>
        <p:spPr>
          <a:xfrm>
            <a:off x="2246745" y="2546959"/>
            <a:ext cx="5100" cy="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5000" y="116129"/>
                </a:lnTo>
                <a:lnTo>
                  <a:pt x="112500" y="38709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37"/>
          <p:cNvSpPr/>
          <p:nvPr/>
        </p:nvSpPr>
        <p:spPr>
          <a:xfrm>
            <a:off x="2264372" y="2550734"/>
            <a:ext cx="130800" cy="139800"/>
          </a:xfrm>
          <a:custGeom>
            <a:rect b="b" l="l" r="r" t="t"/>
            <a:pathLst>
              <a:path extrusionOk="0" h="120000" w="120000">
                <a:moveTo>
                  <a:pt x="102932" y="119754"/>
                </a:moveTo>
                <a:lnTo>
                  <a:pt x="105557" y="112377"/>
                </a:lnTo>
                <a:lnTo>
                  <a:pt x="102932" y="93934"/>
                </a:lnTo>
                <a:lnTo>
                  <a:pt x="93741" y="95163"/>
                </a:lnTo>
                <a:lnTo>
                  <a:pt x="88490" y="106229"/>
                </a:lnTo>
                <a:lnTo>
                  <a:pt x="84551" y="103770"/>
                </a:lnTo>
                <a:lnTo>
                  <a:pt x="87177" y="91721"/>
                </a:lnTo>
                <a:lnTo>
                  <a:pt x="93741" y="88032"/>
                </a:lnTo>
                <a:lnTo>
                  <a:pt x="84551" y="81885"/>
                </a:lnTo>
                <a:lnTo>
                  <a:pt x="83238" y="76967"/>
                </a:lnTo>
                <a:lnTo>
                  <a:pt x="75361" y="74508"/>
                </a:lnTo>
                <a:lnTo>
                  <a:pt x="71684" y="63442"/>
                </a:lnTo>
                <a:lnTo>
                  <a:pt x="66433" y="58770"/>
                </a:lnTo>
                <a:lnTo>
                  <a:pt x="72997" y="58770"/>
                </a:lnTo>
                <a:lnTo>
                  <a:pt x="69059" y="55081"/>
                </a:lnTo>
                <a:lnTo>
                  <a:pt x="67746" y="45245"/>
                </a:lnTo>
                <a:lnTo>
                  <a:pt x="63807" y="45245"/>
                </a:lnTo>
                <a:lnTo>
                  <a:pt x="55929" y="36639"/>
                </a:lnTo>
                <a:lnTo>
                  <a:pt x="46739" y="32950"/>
                </a:lnTo>
                <a:lnTo>
                  <a:pt x="40437" y="14754"/>
                </a:lnTo>
                <a:lnTo>
                  <a:pt x="40437" y="18442"/>
                </a:lnTo>
                <a:lnTo>
                  <a:pt x="45426" y="31721"/>
                </a:lnTo>
                <a:lnTo>
                  <a:pt x="44113" y="41557"/>
                </a:lnTo>
                <a:lnTo>
                  <a:pt x="39124" y="35409"/>
                </a:lnTo>
                <a:lnTo>
                  <a:pt x="35185" y="36639"/>
                </a:lnTo>
                <a:lnTo>
                  <a:pt x="31247" y="24590"/>
                </a:lnTo>
                <a:lnTo>
                  <a:pt x="28621" y="26803"/>
                </a:lnTo>
                <a:lnTo>
                  <a:pt x="24682" y="23360"/>
                </a:lnTo>
                <a:lnTo>
                  <a:pt x="20743" y="23360"/>
                </a:lnTo>
                <a:lnTo>
                  <a:pt x="24682" y="24590"/>
                </a:lnTo>
                <a:lnTo>
                  <a:pt x="31247" y="35409"/>
                </a:lnTo>
                <a:lnTo>
                  <a:pt x="23369" y="39098"/>
                </a:lnTo>
                <a:lnTo>
                  <a:pt x="10240" y="31721"/>
                </a:lnTo>
                <a:lnTo>
                  <a:pt x="10240" y="29262"/>
                </a:lnTo>
                <a:lnTo>
                  <a:pt x="0" y="20901"/>
                </a:lnTo>
                <a:lnTo>
                  <a:pt x="1312" y="12295"/>
                </a:lnTo>
                <a:lnTo>
                  <a:pt x="5251" y="9836"/>
                </a:lnTo>
                <a:lnTo>
                  <a:pt x="12866" y="22131"/>
                </a:lnTo>
                <a:lnTo>
                  <a:pt x="28621" y="4918"/>
                </a:lnTo>
                <a:lnTo>
                  <a:pt x="40437" y="0"/>
                </a:lnTo>
                <a:lnTo>
                  <a:pt x="55929" y="24590"/>
                </a:lnTo>
                <a:lnTo>
                  <a:pt x="65120" y="28278"/>
                </a:lnTo>
                <a:lnTo>
                  <a:pt x="92428" y="80655"/>
                </a:lnTo>
                <a:lnTo>
                  <a:pt x="119737" y="93934"/>
                </a:lnTo>
                <a:lnTo>
                  <a:pt x="118424" y="113606"/>
                </a:lnTo>
                <a:lnTo>
                  <a:pt x="113172" y="119754"/>
                </a:lnTo>
                <a:lnTo>
                  <a:pt x="113172" y="117295"/>
                </a:lnTo>
                <a:lnTo>
                  <a:pt x="102932" y="11975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37"/>
          <p:cNvSpPr/>
          <p:nvPr/>
        </p:nvSpPr>
        <p:spPr>
          <a:xfrm>
            <a:off x="2266890" y="2551993"/>
            <a:ext cx="126000" cy="135900"/>
          </a:xfrm>
          <a:custGeom>
            <a:rect b="b" l="l" r="r" t="t"/>
            <a:pathLst>
              <a:path extrusionOk="0" h="120000" w="120000">
                <a:moveTo>
                  <a:pt x="105067" y="93389"/>
                </a:moveTo>
                <a:lnTo>
                  <a:pt x="107782" y="113472"/>
                </a:lnTo>
                <a:lnTo>
                  <a:pt x="105067" y="119748"/>
                </a:lnTo>
                <a:lnTo>
                  <a:pt x="115656" y="117238"/>
                </a:lnTo>
                <a:lnTo>
                  <a:pt x="118371" y="114728"/>
                </a:lnTo>
                <a:lnTo>
                  <a:pt x="119728" y="94644"/>
                </a:lnTo>
                <a:lnTo>
                  <a:pt x="91493" y="82343"/>
                </a:lnTo>
                <a:lnTo>
                  <a:pt x="91493" y="82343"/>
                </a:lnTo>
                <a:lnTo>
                  <a:pt x="63257" y="28619"/>
                </a:lnTo>
                <a:lnTo>
                  <a:pt x="53755" y="25104"/>
                </a:lnTo>
                <a:lnTo>
                  <a:pt x="37737" y="0"/>
                </a:lnTo>
                <a:lnTo>
                  <a:pt x="28235" y="5020"/>
                </a:lnTo>
                <a:lnTo>
                  <a:pt x="10588" y="22594"/>
                </a:lnTo>
                <a:lnTo>
                  <a:pt x="1357" y="11297"/>
                </a:lnTo>
                <a:lnTo>
                  <a:pt x="0" y="11297"/>
                </a:lnTo>
                <a:lnTo>
                  <a:pt x="0" y="18828"/>
                </a:lnTo>
                <a:lnTo>
                  <a:pt x="9230" y="27615"/>
                </a:lnTo>
                <a:lnTo>
                  <a:pt x="9230" y="29874"/>
                </a:lnTo>
                <a:lnTo>
                  <a:pt x="21447" y="37405"/>
                </a:lnTo>
                <a:lnTo>
                  <a:pt x="26877" y="34895"/>
                </a:lnTo>
                <a:lnTo>
                  <a:pt x="21447" y="25104"/>
                </a:lnTo>
                <a:lnTo>
                  <a:pt x="13303" y="21338"/>
                </a:lnTo>
                <a:lnTo>
                  <a:pt x="22805" y="21338"/>
                </a:lnTo>
                <a:lnTo>
                  <a:pt x="26877" y="25104"/>
                </a:lnTo>
                <a:lnTo>
                  <a:pt x="29592" y="20083"/>
                </a:lnTo>
                <a:lnTo>
                  <a:pt x="33665" y="34895"/>
                </a:lnTo>
                <a:lnTo>
                  <a:pt x="37737" y="33640"/>
                </a:lnTo>
                <a:lnTo>
                  <a:pt x="41538" y="38661"/>
                </a:lnTo>
                <a:lnTo>
                  <a:pt x="42895" y="31129"/>
                </a:lnTo>
                <a:lnTo>
                  <a:pt x="37737" y="17573"/>
                </a:lnTo>
                <a:lnTo>
                  <a:pt x="39095" y="5020"/>
                </a:lnTo>
                <a:lnTo>
                  <a:pt x="46968" y="31129"/>
                </a:lnTo>
                <a:lnTo>
                  <a:pt x="55113" y="34895"/>
                </a:lnTo>
                <a:lnTo>
                  <a:pt x="63257" y="43682"/>
                </a:lnTo>
                <a:lnTo>
                  <a:pt x="68687" y="43682"/>
                </a:lnTo>
                <a:lnTo>
                  <a:pt x="70045" y="53723"/>
                </a:lnTo>
                <a:lnTo>
                  <a:pt x="75203" y="58744"/>
                </a:lnTo>
                <a:lnTo>
                  <a:pt x="68687" y="59748"/>
                </a:lnTo>
                <a:lnTo>
                  <a:pt x="72760" y="63514"/>
                </a:lnTo>
                <a:lnTo>
                  <a:pt x="75203" y="73556"/>
                </a:lnTo>
                <a:lnTo>
                  <a:pt x="84705" y="76066"/>
                </a:lnTo>
                <a:lnTo>
                  <a:pt x="86063" y="81087"/>
                </a:lnTo>
                <a:lnTo>
                  <a:pt x="96923" y="88619"/>
                </a:lnTo>
                <a:lnTo>
                  <a:pt x="88778" y="93389"/>
                </a:lnTo>
                <a:lnTo>
                  <a:pt x="86063" y="103430"/>
                </a:lnTo>
                <a:lnTo>
                  <a:pt x="87420" y="104686"/>
                </a:lnTo>
                <a:lnTo>
                  <a:pt x="92850" y="94644"/>
                </a:lnTo>
                <a:lnTo>
                  <a:pt x="105067" y="9338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37"/>
          <p:cNvSpPr/>
          <p:nvPr/>
        </p:nvSpPr>
        <p:spPr>
          <a:xfrm>
            <a:off x="2361318" y="2661494"/>
            <a:ext cx="15000" cy="25200"/>
          </a:xfrm>
          <a:custGeom>
            <a:rect b="b" l="l" r="r" t="t"/>
            <a:pathLst>
              <a:path extrusionOk="0" h="120000" w="120000">
                <a:moveTo>
                  <a:pt x="117647" y="118604"/>
                </a:moveTo>
                <a:lnTo>
                  <a:pt x="117647" y="118604"/>
                </a:lnTo>
                <a:cubicBezTo>
                  <a:pt x="70588" y="83720"/>
                  <a:pt x="70588" y="83720"/>
                  <a:pt x="70588" y="83720"/>
                </a:cubicBezTo>
                <a:cubicBezTo>
                  <a:pt x="70588" y="55813"/>
                  <a:pt x="70588" y="55813"/>
                  <a:pt x="70588" y="55813"/>
                </a:cubicBezTo>
                <a:cubicBezTo>
                  <a:pt x="35294" y="90697"/>
                  <a:pt x="35294" y="90697"/>
                  <a:pt x="35294" y="90697"/>
                </a:cubicBezTo>
                <a:cubicBezTo>
                  <a:pt x="35294" y="83720"/>
                  <a:pt x="35294" y="83720"/>
                  <a:pt x="35294" y="83720"/>
                </a:cubicBezTo>
                <a:cubicBezTo>
                  <a:pt x="23529" y="83720"/>
                  <a:pt x="23529" y="83720"/>
                  <a:pt x="23529" y="83720"/>
                </a:cubicBezTo>
                <a:cubicBezTo>
                  <a:pt x="0" y="104651"/>
                  <a:pt x="0" y="104651"/>
                  <a:pt x="0" y="104651"/>
                </a:cubicBezTo>
                <a:cubicBezTo>
                  <a:pt x="35294" y="13953"/>
                  <a:pt x="35294" y="13953"/>
                  <a:pt x="35294" y="13953"/>
                </a:cubicBezTo>
                <a:cubicBezTo>
                  <a:pt x="94117" y="0"/>
                  <a:pt x="94117" y="0"/>
                  <a:pt x="94117" y="0"/>
                </a:cubicBezTo>
                <a:cubicBezTo>
                  <a:pt x="117647" y="48837"/>
                  <a:pt x="117647" y="48837"/>
                  <a:pt x="117647" y="48837"/>
                </a:cubicBezTo>
                <a:cubicBezTo>
                  <a:pt x="105882" y="83720"/>
                  <a:pt x="105882" y="83720"/>
                  <a:pt x="105882" y="83720"/>
                </a:cubicBezTo>
                <a:lnTo>
                  <a:pt x="117647" y="1186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37"/>
          <p:cNvSpPr/>
          <p:nvPr/>
        </p:nvSpPr>
        <p:spPr>
          <a:xfrm>
            <a:off x="2365094" y="2662753"/>
            <a:ext cx="9900" cy="18900"/>
          </a:xfrm>
          <a:custGeom>
            <a:rect b="b" l="l" r="r" t="t"/>
            <a:pathLst>
              <a:path extrusionOk="0" h="120000" w="120000">
                <a:moveTo>
                  <a:pt x="83333" y="100000"/>
                </a:moveTo>
                <a:lnTo>
                  <a:pt x="83333" y="100000"/>
                </a:lnTo>
                <a:cubicBezTo>
                  <a:pt x="116666" y="118181"/>
                  <a:pt x="116666" y="118181"/>
                  <a:pt x="116666" y="118181"/>
                </a:cubicBezTo>
                <a:cubicBezTo>
                  <a:pt x="100000" y="100000"/>
                  <a:pt x="100000" y="100000"/>
                  <a:pt x="100000" y="100000"/>
                </a:cubicBezTo>
                <a:cubicBezTo>
                  <a:pt x="116666" y="54545"/>
                  <a:pt x="116666" y="54545"/>
                  <a:pt x="116666" y="54545"/>
                </a:cubicBezTo>
                <a:cubicBezTo>
                  <a:pt x="83333" y="0"/>
                  <a:pt x="83333" y="0"/>
                  <a:pt x="83333" y="0"/>
                </a:cubicBezTo>
                <a:cubicBezTo>
                  <a:pt x="33333" y="18181"/>
                  <a:pt x="33333" y="18181"/>
                  <a:pt x="33333" y="18181"/>
                </a:cubicBezTo>
                <a:cubicBezTo>
                  <a:pt x="0" y="90909"/>
                  <a:pt x="0" y="90909"/>
                  <a:pt x="0" y="90909"/>
                </a:cubicBezTo>
                <a:cubicBezTo>
                  <a:pt x="0" y="90909"/>
                  <a:pt x="0" y="90909"/>
                  <a:pt x="16666" y="90909"/>
                </a:cubicBezTo>
                <a:cubicBezTo>
                  <a:pt x="83333" y="36363"/>
                  <a:pt x="83333" y="36363"/>
                  <a:pt x="83333" y="36363"/>
                </a:cubicBezTo>
                <a:lnTo>
                  <a:pt x="83333" y="10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37"/>
          <p:cNvSpPr/>
          <p:nvPr/>
        </p:nvSpPr>
        <p:spPr>
          <a:xfrm>
            <a:off x="2324805" y="2645133"/>
            <a:ext cx="6300" cy="12600"/>
          </a:xfrm>
          <a:custGeom>
            <a:rect b="b" l="l" r="r" t="t"/>
            <a:pathLst>
              <a:path extrusionOk="0" h="120000" w="120000">
                <a:moveTo>
                  <a:pt x="114285" y="117391"/>
                </a:moveTo>
                <a:lnTo>
                  <a:pt x="0" y="52173"/>
                </a:lnTo>
                <a:lnTo>
                  <a:pt x="114285" y="0"/>
                </a:lnTo>
                <a:lnTo>
                  <a:pt x="114285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7"/>
          <p:cNvSpPr/>
          <p:nvPr/>
        </p:nvSpPr>
        <p:spPr>
          <a:xfrm>
            <a:off x="2326065" y="2648908"/>
            <a:ext cx="2700" cy="5100"/>
          </a:xfrm>
          <a:custGeom>
            <a:rect b="b" l="l" r="r" t="t"/>
            <a:pathLst>
              <a:path extrusionOk="0" h="120000" w="120000">
                <a:moveTo>
                  <a:pt x="0" y="37500"/>
                </a:moveTo>
                <a:lnTo>
                  <a:pt x="109090" y="112500"/>
                </a:lnTo>
                <a:lnTo>
                  <a:pt x="109090" y="0"/>
                </a:lnTo>
                <a:lnTo>
                  <a:pt x="0" y="37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7"/>
          <p:cNvSpPr/>
          <p:nvPr/>
        </p:nvSpPr>
        <p:spPr>
          <a:xfrm>
            <a:off x="2313475" y="2636322"/>
            <a:ext cx="7500" cy="21300"/>
          </a:xfrm>
          <a:custGeom>
            <a:rect b="b" l="l" r="r" t="t"/>
            <a:pathLst>
              <a:path extrusionOk="0" h="120000" w="120000">
                <a:moveTo>
                  <a:pt x="115384" y="118421"/>
                </a:moveTo>
                <a:lnTo>
                  <a:pt x="0" y="55263"/>
                </a:lnTo>
                <a:lnTo>
                  <a:pt x="92307" y="0"/>
                </a:lnTo>
                <a:lnTo>
                  <a:pt x="115384" y="11842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7"/>
          <p:cNvSpPr/>
          <p:nvPr/>
        </p:nvSpPr>
        <p:spPr>
          <a:xfrm>
            <a:off x="2314733" y="2641356"/>
            <a:ext cx="2700" cy="8700"/>
          </a:xfrm>
          <a:custGeom>
            <a:rect b="b" l="l" r="r" t="t"/>
            <a:pathLst>
              <a:path extrusionOk="0" h="120000" w="120000">
                <a:moveTo>
                  <a:pt x="0" y="58064"/>
                </a:moveTo>
                <a:lnTo>
                  <a:pt x="109090" y="116129"/>
                </a:lnTo>
                <a:lnTo>
                  <a:pt x="109090" y="0"/>
                </a:lnTo>
                <a:lnTo>
                  <a:pt x="0" y="580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7"/>
          <p:cNvSpPr/>
          <p:nvPr/>
        </p:nvSpPr>
        <p:spPr>
          <a:xfrm>
            <a:off x="2344950" y="2647650"/>
            <a:ext cx="7500" cy="7500"/>
          </a:xfrm>
          <a:custGeom>
            <a:rect b="b" l="l" r="r" t="t"/>
            <a:pathLst>
              <a:path extrusionOk="0" h="120000" w="120000">
                <a:moveTo>
                  <a:pt x="67200" y="115384"/>
                </a:moveTo>
                <a:lnTo>
                  <a:pt x="0" y="69230"/>
                </a:lnTo>
                <a:lnTo>
                  <a:pt x="48000" y="0"/>
                </a:lnTo>
                <a:lnTo>
                  <a:pt x="115200" y="46153"/>
                </a:lnTo>
                <a:lnTo>
                  <a:pt x="672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37"/>
          <p:cNvSpPr/>
          <p:nvPr/>
        </p:nvSpPr>
        <p:spPr>
          <a:xfrm>
            <a:off x="2347468" y="2648908"/>
            <a:ext cx="1200" cy="2700"/>
          </a:xfrm>
          <a:custGeom>
            <a:rect b="b" l="l" r="r" t="t"/>
            <a:pathLst>
              <a:path extrusionOk="0" h="120000" w="120000">
                <a:moveTo>
                  <a:pt x="0" y="54545"/>
                </a:moveTo>
                <a:lnTo>
                  <a:pt x="96000" y="109090"/>
                </a:lnTo>
                <a:lnTo>
                  <a:pt x="96000" y="54545"/>
                </a:lnTo>
                <a:lnTo>
                  <a:pt x="0" y="0"/>
                </a:lnTo>
                <a:lnTo>
                  <a:pt x="0" y="5454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37"/>
          <p:cNvSpPr/>
          <p:nvPr/>
        </p:nvSpPr>
        <p:spPr>
          <a:xfrm>
            <a:off x="2326065" y="2627512"/>
            <a:ext cx="21300" cy="22500"/>
          </a:xfrm>
          <a:custGeom>
            <a:rect b="b" l="l" r="r" t="t"/>
            <a:pathLst>
              <a:path extrusionOk="0" h="120000" w="120000">
                <a:moveTo>
                  <a:pt x="55263" y="118518"/>
                </a:moveTo>
                <a:lnTo>
                  <a:pt x="47368" y="59259"/>
                </a:lnTo>
                <a:lnTo>
                  <a:pt x="0" y="0"/>
                </a:lnTo>
                <a:lnTo>
                  <a:pt x="86842" y="22222"/>
                </a:lnTo>
                <a:lnTo>
                  <a:pt x="118421" y="81481"/>
                </a:lnTo>
                <a:lnTo>
                  <a:pt x="86842" y="59259"/>
                </a:lnTo>
                <a:lnTo>
                  <a:pt x="94736" y="103703"/>
                </a:lnTo>
                <a:lnTo>
                  <a:pt x="55263" y="11851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37"/>
          <p:cNvSpPr/>
          <p:nvPr/>
        </p:nvSpPr>
        <p:spPr>
          <a:xfrm>
            <a:off x="2331101" y="2630029"/>
            <a:ext cx="12600" cy="1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2173" y="45454"/>
                </a:lnTo>
                <a:lnTo>
                  <a:pt x="65217" y="118181"/>
                </a:lnTo>
                <a:lnTo>
                  <a:pt x="104347" y="109090"/>
                </a:lnTo>
                <a:lnTo>
                  <a:pt x="78260" y="27272"/>
                </a:lnTo>
                <a:lnTo>
                  <a:pt x="117391" y="54545"/>
                </a:lnTo>
                <a:lnTo>
                  <a:pt x="91304" y="18181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7"/>
          <p:cNvSpPr/>
          <p:nvPr/>
        </p:nvSpPr>
        <p:spPr>
          <a:xfrm>
            <a:off x="2323547" y="2636322"/>
            <a:ext cx="9900" cy="9900"/>
          </a:xfrm>
          <a:custGeom>
            <a:rect b="b" l="l" r="r" t="t"/>
            <a:pathLst>
              <a:path extrusionOk="0" h="120000" w="120000">
                <a:moveTo>
                  <a:pt x="66666" y="116666"/>
                </a:moveTo>
                <a:lnTo>
                  <a:pt x="0" y="16666"/>
                </a:lnTo>
                <a:lnTo>
                  <a:pt x="50000" y="0"/>
                </a:lnTo>
                <a:lnTo>
                  <a:pt x="116666" y="33333"/>
                </a:lnTo>
                <a:lnTo>
                  <a:pt x="66666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7"/>
          <p:cNvSpPr/>
          <p:nvPr/>
        </p:nvSpPr>
        <p:spPr>
          <a:xfrm>
            <a:off x="2326065" y="2637581"/>
            <a:ext cx="5100" cy="6300"/>
          </a:xfrm>
          <a:custGeom>
            <a:rect b="b" l="l" r="r" t="t"/>
            <a:pathLst>
              <a:path extrusionOk="0" h="120000" w="120000">
                <a:moveTo>
                  <a:pt x="0" y="28571"/>
                </a:moveTo>
                <a:lnTo>
                  <a:pt x="75000" y="114285"/>
                </a:lnTo>
                <a:lnTo>
                  <a:pt x="112500" y="57142"/>
                </a:lnTo>
                <a:lnTo>
                  <a:pt x="37500" y="0"/>
                </a:lnTo>
                <a:lnTo>
                  <a:pt x="0" y="28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7"/>
          <p:cNvSpPr/>
          <p:nvPr/>
        </p:nvSpPr>
        <p:spPr>
          <a:xfrm>
            <a:off x="2304661" y="2617442"/>
            <a:ext cx="13800" cy="24000"/>
          </a:xfrm>
          <a:custGeom>
            <a:rect b="b" l="l" r="r" t="t"/>
            <a:pathLst>
              <a:path extrusionOk="0" h="120000" w="120000">
                <a:moveTo>
                  <a:pt x="45600" y="118588"/>
                </a:moveTo>
                <a:lnTo>
                  <a:pt x="45600" y="69176"/>
                </a:lnTo>
                <a:lnTo>
                  <a:pt x="0" y="26823"/>
                </a:lnTo>
                <a:lnTo>
                  <a:pt x="12000" y="0"/>
                </a:lnTo>
                <a:lnTo>
                  <a:pt x="93600" y="33882"/>
                </a:lnTo>
                <a:lnTo>
                  <a:pt x="117600" y="69176"/>
                </a:lnTo>
                <a:lnTo>
                  <a:pt x="45600" y="118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37"/>
          <p:cNvSpPr/>
          <p:nvPr/>
        </p:nvSpPr>
        <p:spPr>
          <a:xfrm>
            <a:off x="2307179" y="2619960"/>
            <a:ext cx="9900" cy="17700"/>
          </a:xfrm>
          <a:custGeom>
            <a:rect b="b" l="l" r="r" t="t"/>
            <a:pathLst>
              <a:path extrusionOk="0" h="120000" w="120000">
                <a:moveTo>
                  <a:pt x="0" y="19672"/>
                </a:moveTo>
                <a:lnTo>
                  <a:pt x="65142" y="78688"/>
                </a:lnTo>
                <a:lnTo>
                  <a:pt x="65142" y="118032"/>
                </a:lnTo>
                <a:lnTo>
                  <a:pt x="116571" y="78688"/>
                </a:lnTo>
                <a:lnTo>
                  <a:pt x="99428" y="39344"/>
                </a:lnTo>
                <a:lnTo>
                  <a:pt x="17142" y="0"/>
                </a:lnTo>
                <a:lnTo>
                  <a:pt x="0" y="1967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37"/>
          <p:cNvSpPr/>
          <p:nvPr/>
        </p:nvSpPr>
        <p:spPr>
          <a:xfrm>
            <a:off x="2020119" y="2606114"/>
            <a:ext cx="35100" cy="33900"/>
          </a:xfrm>
          <a:custGeom>
            <a:rect b="b" l="l" r="r" t="t"/>
            <a:pathLst>
              <a:path extrusionOk="0" h="120000" w="120000">
                <a:moveTo>
                  <a:pt x="19200" y="119000"/>
                </a:moveTo>
                <a:lnTo>
                  <a:pt x="19200" y="119000"/>
                </a:lnTo>
                <a:cubicBezTo>
                  <a:pt x="19200" y="94000"/>
                  <a:pt x="19200" y="94000"/>
                  <a:pt x="19200" y="94000"/>
                </a:cubicBezTo>
                <a:cubicBezTo>
                  <a:pt x="4800" y="109000"/>
                  <a:pt x="4800" y="109000"/>
                  <a:pt x="4800" y="109000"/>
                </a:cubicBezTo>
                <a:cubicBezTo>
                  <a:pt x="0" y="20000"/>
                  <a:pt x="0" y="20000"/>
                  <a:pt x="0" y="20000"/>
                </a:cubicBezTo>
                <a:cubicBezTo>
                  <a:pt x="24000" y="49000"/>
                  <a:pt x="24000" y="49000"/>
                  <a:pt x="24000" y="49000"/>
                </a:cubicBezTo>
                <a:cubicBezTo>
                  <a:pt x="28800" y="0"/>
                  <a:pt x="28800" y="0"/>
                  <a:pt x="28800" y="0"/>
                </a:cubicBezTo>
                <a:cubicBezTo>
                  <a:pt x="43200" y="15000"/>
                  <a:pt x="43200" y="15000"/>
                  <a:pt x="43200" y="15000"/>
                </a:cubicBezTo>
                <a:cubicBezTo>
                  <a:pt x="91200" y="0"/>
                  <a:pt x="91200" y="0"/>
                  <a:pt x="91200" y="0"/>
                </a:cubicBezTo>
                <a:lnTo>
                  <a:pt x="91200" y="0"/>
                </a:lnTo>
                <a:cubicBezTo>
                  <a:pt x="91200" y="0"/>
                  <a:pt x="91200" y="0"/>
                  <a:pt x="96000" y="25000"/>
                </a:cubicBezTo>
                <a:cubicBezTo>
                  <a:pt x="119040" y="35000"/>
                  <a:pt x="119040" y="35000"/>
                  <a:pt x="119040" y="35000"/>
                </a:cubicBezTo>
                <a:cubicBezTo>
                  <a:pt x="86400" y="40000"/>
                  <a:pt x="86400" y="40000"/>
                  <a:pt x="86400" y="40000"/>
                </a:cubicBezTo>
                <a:cubicBezTo>
                  <a:pt x="96000" y="59000"/>
                  <a:pt x="96000" y="59000"/>
                  <a:pt x="96000" y="59000"/>
                </a:cubicBezTo>
                <a:cubicBezTo>
                  <a:pt x="52800" y="79000"/>
                  <a:pt x="52800" y="79000"/>
                  <a:pt x="52800" y="79000"/>
                </a:cubicBezTo>
                <a:lnTo>
                  <a:pt x="19200" y="119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37"/>
          <p:cNvSpPr/>
          <p:nvPr/>
        </p:nvSpPr>
        <p:spPr>
          <a:xfrm>
            <a:off x="2021379" y="2607373"/>
            <a:ext cx="30300" cy="29100"/>
          </a:xfrm>
          <a:custGeom>
            <a:rect b="b" l="l" r="r" t="t"/>
            <a:pathLst>
              <a:path extrusionOk="0" h="120000" w="120000">
                <a:moveTo>
                  <a:pt x="22857" y="94800"/>
                </a:moveTo>
                <a:lnTo>
                  <a:pt x="22857" y="94800"/>
                </a:lnTo>
                <a:cubicBezTo>
                  <a:pt x="22857" y="118800"/>
                  <a:pt x="22857" y="118800"/>
                  <a:pt x="22857" y="118800"/>
                </a:cubicBezTo>
                <a:cubicBezTo>
                  <a:pt x="51428" y="82800"/>
                  <a:pt x="51428" y="82800"/>
                  <a:pt x="51428" y="82800"/>
                </a:cubicBezTo>
                <a:cubicBezTo>
                  <a:pt x="102857" y="64800"/>
                  <a:pt x="102857" y="64800"/>
                  <a:pt x="102857" y="64800"/>
                </a:cubicBezTo>
                <a:cubicBezTo>
                  <a:pt x="85714" y="36000"/>
                  <a:pt x="85714" y="36000"/>
                  <a:pt x="85714" y="36000"/>
                </a:cubicBezTo>
                <a:cubicBezTo>
                  <a:pt x="118857" y="36000"/>
                  <a:pt x="118857" y="36000"/>
                  <a:pt x="118857" y="36000"/>
                </a:cubicBezTo>
                <a:cubicBezTo>
                  <a:pt x="102857" y="24000"/>
                  <a:pt x="102857" y="24000"/>
                  <a:pt x="102857" y="24000"/>
                </a:cubicBezTo>
                <a:lnTo>
                  <a:pt x="102857" y="24000"/>
                </a:lnTo>
                <a:cubicBezTo>
                  <a:pt x="102857" y="18000"/>
                  <a:pt x="102857" y="6000"/>
                  <a:pt x="97142" y="0"/>
                </a:cubicBezTo>
                <a:cubicBezTo>
                  <a:pt x="45714" y="18000"/>
                  <a:pt x="45714" y="18000"/>
                  <a:pt x="45714" y="18000"/>
                </a:cubicBezTo>
                <a:cubicBezTo>
                  <a:pt x="34285" y="6000"/>
                  <a:pt x="34285" y="6000"/>
                  <a:pt x="34285" y="6000"/>
                </a:cubicBezTo>
                <a:cubicBezTo>
                  <a:pt x="28571" y="64800"/>
                  <a:pt x="28571" y="64800"/>
                  <a:pt x="28571" y="64800"/>
                </a:cubicBezTo>
                <a:cubicBezTo>
                  <a:pt x="0" y="36000"/>
                  <a:pt x="0" y="36000"/>
                  <a:pt x="0" y="36000"/>
                </a:cubicBezTo>
                <a:cubicBezTo>
                  <a:pt x="5714" y="112800"/>
                  <a:pt x="5714" y="112800"/>
                  <a:pt x="5714" y="112800"/>
                </a:cubicBezTo>
                <a:lnTo>
                  <a:pt x="22857" y="94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37"/>
          <p:cNvSpPr/>
          <p:nvPr/>
        </p:nvSpPr>
        <p:spPr>
          <a:xfrm>
            <a:off x="2315993" y="2599821"/>
            <a:ext cx="16500" cy="32700"/>
          </a:xfrm>
          <a:custGeom>
            <a:rect b="b" l="l" r="r" t="t"/>
            <a:pathLst>
              <a:path extrusionOk="0" h="120000" w="120000">
                <a:moveTo>
                  <a:pt x="42857" y="118956"/>
                </a:moveTo>
                <a:lnTo>
                  <a:pt x="10714" y="108521"/>
                </a:lnTo>
                <a:lnTo>
                  <a:pt x="42857" y="73043"/>
                </a:lnTo>
                <a:lnTo>
                  <a:pt x="0" y="26086"/>
                </a:lnTo>
                <a:lnTo>
                  <a:pt x="10714" y="0"/>
                </a:lnTo>
                <a:lnTo>
                  <a:pt x="85714" y="0"/>
                </a:lnTo>
                <a:lnTo>
                  <a:pt x="85714" y="41739"/>
                </a:lnTo>
                <a:lnTo>
                  <a:pt x="117857" y="77217"/>
                </a:lnTo>
                <a:lnTo>
                  <a:pt x="42857" y="11895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37"/>
          <p:cNvSpPr/>
          <p:nvPr/>
        </p:nvSpPr>
        <p:spPr>
          <a:xfrm>
            <a:off x="2317251" y="2601080"/>
            <a:ext cx="12600" cy="29100"/>
          </a:xfrm>
          <a:custGeom>
            <a:rect b="b" l="l" r="r" t="t"/>
            <a:pathLst>
              <a:path extrusionOk="0" h="120000" w="120000">
                <a:moveTo>
                  <a:pt x="26086" y="118800"/>
                </a:moveTo>
                <a:lnTo>
                  <a:pt x="39130" y="118800"/>
                </a:lnTo>
                <a:lnTo>
                  <a:pt x="117391" y="82800"/>
                </a:lnTo>
                <a:lnTo>
                  <a:pt x="78260" y="42000"/>
                </a:lnTo>
                <a:lnTo>
                  <a:pt x="65217" y="0"/>
                </a:lnTo>
                <a:lnTo>
                  <a:pt x="13043" y="0"/>
                </a:lnTo>
                <a:lnTo>
                  <a:pt x="0" y="18000"/>
                </a:lnTo>
                <a:lnTo>
                  <a:pt x="65217" y="78000"/>
                </a:lnTo>
                <a:lnTo>
                  <a:pt x="26086" y="118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37"/>
          <p:cNvSpPr/>
          <p:nvPr/>
        </p:nvSpPr>
        <p:spPr>
          <a:xfrm>
            <a:off x="2292071" y="2594787"/>
            <a:ext cx="22500" cy="29100"/>
          </a:xfrm>
          <a:custGeom>
            <a:rect b="b" l="l" r="r" t="t"/>
            <a:pathLst>
              <a:path extrusionOk="0" h="120000" w="120000">
                <a:moveTo>
                  <a:pt x="45000" y="118800"/>
                </a:moveTo>
                <a:lnTo>
                  <a:pt x="0" y="36000"/>
                </a:lnTo>
                <a:lnTo>
                  <a:pt x="45000" y="0"/>
                </a:lnTo>
                <a:lnTo>
                  <a:pt x="75000" y="24000"/>
                </a:lnTo>
                <a:lnTo>
                  <a:pt x="118500" y="36000"/>
                </a:lnTo>
                <a:lnTo>
                  <a:pt x="118500" y="102000"/>
                </a:lnTo>
                <a:lnTo>
                  <a:pt x="60000" y="72000"/>
                </a:lnTo>
                <a:lnTo>
                  <a:pt x="45000" y="118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37"/>
          <p:cNvSpPr/>
          <p:nvPr/>
        </p:nvSpPr>
        <p:spPr>
          <a:xfrm>
            <a:off x="2293330" y="2598562"/>
            <a:ext cx="20100" cy="21300"/>
          </a:xfrm>
          <a:custGeom>
            <a:rect b="b" l="l" r="r" t="t"/>
            <a:pathLst>
              <a:path extrusionOk="0" h="120000" w="120000">
                <a:moveTo>
                  <a:pt x="0" y="31578"/>
                </a:moveTo>
                <a:lnTo>
                  <a:pt x="42857" y="118421"/>
                </a:lnTo>
                <a:lnTo>
                  <a:pt x="60000" y="71052"/>
                </a:lnTo>
                <a:lnTo>
                  <a:pt x="118285" y="102631"/>
                </a:lnTo>
                <a:lnTo>
                  <a:pt x="118285" y="39473"/>
                </a:lnTo>
                <a:lnTo>
                  <a:pt x="77142" y="23684"/>
                </a:lnTo>
                <a:lnTo>
                  <a:pt x="42857" y="0"/>
                </a:lnTo>
                <a:lnTo>
                  <a:pt x="0" y="3157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37"/>
          <p:cNvSpPr/>
          <p:nvPr/>
        </p:nvSpPr>
        <p:spPr>
          <a:xfrm>
            <a:off x="2039005" y="2591011"/>
            <a:ext cx="18900" cy="12600"/>
          </a:xfrm>
          <a:custGeom>
            <a:rect b="b" l="l" r="r" t="t"/>
            <a:pathLst>
              <a:path extrusionOk="0" h="120000" w="120000">
                <a:moveTo>
                  <a:pt x="18461" y="117391"/>
                </a:moveTo>
                <a:lnTo>
                  <a:pt x="0" y="65217"/>
                </a:lnTo>
                <a:lnTo>
                  <a:pt x="36923" y="39130"/>
                </a:lnTo>
                <a:lnTo>
                  <a:pt x="81230" y="0"/>
                </a:lnTo>
                <a:lnTo>
                  <a:pt x="118153" y="65217"/>
                </a:lnTo>
                <a:lnTo>
                  <a:pt x="18461" y="1173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37"/>
          <p:cNvSpPr/>
          <p:nvPr/>
        </p:nvSpPr>
        <p:spPr>
          <a:xfrm>
            <a:off x="2040264" y="2592270"/>
            <a:ext cx="13800" cy="9900"/>
          </a:xfrm>
          <a:custGeom>
            <a:rect b="b" l="l" r="r" t="t"/>
            <a:pathLst>
              <a:path extrusionOk="0" h="120000" w="120000">
                <a:moveTo>
                  <a:pt x="0" y="66666"/>
                </a:moveTo>
                <a:lnTo>
                  <a:pt x="24000" y="116666"/>
                </a:lnTo>
                <a:lnTo>
                  <a:pt x="117600" y="66666"/>
                </a:lnTo>
                <a:lnTo>
                  <a:pt x="93600" y="0"/>
                </a:lnTo>
                <a:lnTo>
                  <a:pt x="48000" y="50000"/>
                </a:lnTo>
                <a:lnTo>
                  <a:pt x="0" y="6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37"/>
          <p:cNvSpPr/>
          <p:nvPr/>
        </p:nvSpPr>
        <p:spPr>
          <a:xfrm>
            <a:off x="2117065" y="2533113"/>
            <a:ext cx="15000" cy="18900"/>
          </a:xfrm>
          <a:custGeom>
            <a:rect b="b" l="l" r="r" t="t"/>
            <a:pathLst>
              <a:path extrusionOk="0" h="120000" w="120000">
                <a:moveTo>
                  <a:pt x="0" y="118153"/>
                </a:moveTo>
                <a:lnTo>
                  <a:pt x="32727" y="62769"/>
                </a:lnTo>
                <a:lnTo>
                  <a:pt x="106909" y="0"/>
                </a:lnTo>
                <a:lnTo>
                  <a:pt x="117818" y="18461"/>
                </a:lnTo>
                <a:lnTo>
                  <a:pt x="74181" y="73846"/>
                </a:lnTo>
                <a:lnTo>
                  <a:pt x="63272" y="108923"/>
                </a:lnTo>
                <a:lnTo>
                  <a:pt x="0" y="1181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37"/>
          <p:cNvSpPr/>
          <p:nvPr/>
        </p:nvSpPr>
        <p:spPr>
          <a:xfrm>
            <a:off x="2119584" y="2535630"/>
            <a:ext cx="11400" cy="13800"/>
          </a:xfrm>
          <a:custGeom>
            <a:rect b="b" l="l" r="r" t="t"/>
            <a:pathLst>
              <a:path extrusionOk="0" h="120000" w="120000">
                <a:moveTo>
                  <a:pt x="15000" y="57600"/>
                </a:moveTo>
                <a:lnTo>
                  <a:pt x="0" y="117600"/>
                </a:lnTo>
                <a:lnTo>
                  <a:pt x="42000" y="105600"/>
                </a:lnTo>
                <a:lnTo>
                  <a:pt x="57000" y="57600"/>
                </a:lnTo>
                <a:lnTo>
                  <a:pt x="117000" y="0"/>
                </a:lnTo>
                <a:lnTo>
                  <a:pt x="117000" y="0"/>
                </a:lnTo>
                <a:lnTo>
                  <a:pt x="15000" y="576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37"/>
          <p:cNvSpPr/>
          <p:nvPr/>
        </p:nvSpPr>
        <p:spPr>
          <a:xfrm>
            <a:off x="1817416" y="2533113"/>
            <a:ext cx="33900" cy="18900"/>
          </a:xfrm>
          <a:custGeom>
            <a:rect b="b" l="l" r="r" t="t"/>
            <a:pathLst>
              <a:path extrusionOk="0" h="120000" w="120000">
                <a:moveTo>
                  <a:pt x="84000" y="118153"/>
                </a:moveTo>
                <a:lnTo>
                  <a:pt x="30000" y="90461"/>
                </a:lnTo>
                <a:lnTo>
                  <a:pt x="0" y="27692"/>
                </a:lnTo>
                <a:lnTo>
                  <a:pt x="44000" y="27692"/>
                </a:lnTo>
                <a:lnTo>
                  <a:pt x="69000" y="0"/>
                </a:lnTo>
                <a:lnTo>
                  <a:pt x="114000" y="9230"/>
                </a:lnTo>
                <a:lnTo>
                  <a:pt x="119000" y="73846"/>
                </a:lnTo>
                <a:lnTo>
                  <a:pt x="99000" y="90461"/>
                </a:lnTo>
                <a:lnTo>
                  <a:pt x="84000" y="1181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37"/>
          <p:cNvSpPr/>
          <p:nvPr/>
        </p:nvSpPr>
        <p:spPr>
          <a:xfrm>
            <a:off x="1822452" y="2534372"/>
            <a:ext cx="29100" cy="15000"/>
          </a:xfrm>
          <a:custGeom>
            <a:rect b="b" l="l" r="r" t="t"/>
            <a:pathLst>
              <a:path extrusionOk="0" h="120000" w="120000">
                <a:moveTo>
                  <a:pt x="22800" y="85090"/>
                </a:moveTo>
                <a:lnTo>
                  <a:pt x="82800" y="117818"/>
                </a:lnTo>
                <a:lnTo>
                  <a:pt x="100800" y="85090"/>
                </a:lnTo>
                <a:lnTo>
                  <a:pt x="118800" y="76363"/>
                </a:lnTo>
                <a:lnTo>
                  <a:pt x="112800" y="10909"/>
                </a:lnTo>
                <a:lnTo>
                  <a:pt x="64800" y="0"/>
                </a:lnTo>
                <a:lnTo>
                  <a:pt x="34800" y="32727"/>
                </a:lnTo>
                <a:lnTo>
                  <a:pt x="0" y="32727"/>
                </a:lnTo>
                <a:lnTo>
                  <a:pt x="22800" y="8509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37"/>
          <p:cNvSpPr/>
          <p:nvPr/>
        </p:nvSpPr>
        <p:spPr>
          <a:xfrm>
            <a:off x="2134692" y="2528079"/>
            <a:ext cx="11400" cy="8700"/>
          </a:xfrm>
          <a:custGeom>
            <a:rect b="b" l="l" r="r" t="t"/>
            <a:pathLst>
              <a:path extrusionOk="0" h="120000" w="120000">
                <a:moveTo>
                  <a:pt x="14634" y="116129"/>
                </a:moveTo>
                <a:lnTo>
                  <a:pt x="0" y="0"/>
                </a:lnTo>
                <a:lnTo>
                  <a:pt x="117073" y="38709"/>
                </a:lnTo>
                <a:lnTo>
                  <a:pt x="14634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37"/>
          <p:cNvSpPr/>
          <p:nvPr/>
        </p:nvSpPr>
        <p:spPr>
          <a:xfrm>
            <a:off x="2135950" y="2531855"/>
            <a:ext cx="6300" cy="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28571" y="109090"/>
                </a:lnTo>
                <a:lnTo>
                  <a:pt x="114285" y="54545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37"/>
          <p:cNvSpPr/>
          <p:nvPr/>
        </p:nvSpPr>
        <p:spPr>
          <a:xfrm>
            <a:off x="1852668" y="2518009"/>
            <a:ext cx="17700" cy="17700"/>
          </a:xfrm>
          <a:custGeom>
            <a:rect b="b" l="l" r="r" t="t"/>
            <a:pathLst>
              <a:path extrusionOk="0" h="120000" w="120000">
                <a:moveTo>
                  <a:pt x="60000" y="118032"/>
                </a:moveTo>
                <a:lnTo>
                  <a:pt x="50000" y="59016"/>
                </a:lnTo>
                <a:lnTo>
                  <a:pt x="0" y="39344"/>
                </a:lnTo>
                <a:lnTo>
                  <a:pt x="40000" y="0"/>
                </a:lnTo>
                <a:lnTo>
                  <a:pt x="108000" y="19672"/>
                </a:lnTo>
                <a:lnTo>
                  <a:pt x="118000" y="68852"/>
                </a:lnTo>
                <a:lnTo>
                  <a:pt x="60000" y="11803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37"/>
          <p:cNvSpPr/>
          <p:nvPr/>
        </p:nvSpPr>
        <p:spPr>
          <a:xfrm>
            <a:off x="1856445" y="2520527"/>
            <a:ext cx="12600" cy="12600"/>
          </a:xfrm>
          <a:custGeom>
            <a:rect b="b" l="l" r="r" t="t"/>
            <a:pathLst>
              <a:path extrusionOk="0" h="120000" w="120000">
                <a:moveTo>
                  <a:pt x="0" y="39130"/>
                </a:moveTo>
                <a:lnTo>
                  <a:pt x="53333" y="65217"/>
                </a:lnTo>
                <a:lnTo>
                  <a:pt x="64000" y="117391"/>
                </a:lnTo>
                <a:lnTo>
                  <a:pt x="117333" y="65217"/>
                </a:lnTo>
                <a:lnTo>
                  <a:pt x="117333" y="26086"/>
                </a:lnTo>
                <a:lnTo>
                  <a:pt x="40000" y="0"/>
                </a:lnTo>
                <a:lnTo>
                  <a:pt x="0" y="391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37"/>
          <p:cNvSpPr/>
          <p:nvPr/>
        </p:nvSpPr>
        <p:spPr>
          <a:xfrm>
            <a:off x="1755723" y="2422353"/>
            <a:ext cx="50400" cy="27600"/>
          </a:xfrm>
          <a:custGeom>
            <a:rect b="b" l="l" r="r" t="t"/>
            <a:pathLst>
              <a:path extrusionOk="0" h="120000" w="120000">
                <a:moveTo>
                  <a:pt x="75428" y="118736"/>
                </a:moveTo>
                <a:lnTo>
                  <a:pt x="72000" y="99789"/>
                </a:lnTo>
                <a:lnTo>
                  <a:pt x="41142" y="68210"/>
                </a:lnTo>
                <a:lnTo>
                  <a:pt x="17142" y="80842"/>
                </a:lnTo>
                <a:lnTo>
                  <a:pt x="0" y="49263"/>
                </a:lnTo>
                <a:lnTo>
                  <a:pt x="3428" y="0"/>
                </a:lnTo>
                <a:lnTo>
                  <a:pt x="30857" y="31578"/>
                </a:lnTo>
                <a:lnTo>
                  <a:pt x="51428" y="12631"/>
                </a:lnTo>
                <a:lnTo>
                  <a:pt x="88457" y="68210"/>
                </a:lnTo>
                <a:lnTo>
                  <a:pt x="105599" y="61894"/>
                </a:lnTo>
                <a:lnTo>
                  <a:pt x="119314" y="99789"/>
                </a:lnTo>
                <a:lnTo>
                  <a:pt x="102171" y="93473"/>
                </a:lnTo>
                <a:lnTo>
                  <a:pt x="88457" y="112421"/>
                </a:lnTo>
                <a:lnTo>
                  <a:pt x="75428" y="11873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37"/>
          <p:cNvSpPr/>
          <p:nvPr/>
        </p:nvSpPr>
        <p:spPr>
          <a:xfrm>
            <a:off x="1756982" y="2424870"/>
            <a:ext cx="44100" cy="22500"/>
          </a:xfrm>
          <a:custGeom>
            <a:rect b="b" l="l" r="r" t="t"/>
            <a:pathLst>
              <a:path extrusionOk="0" h="120000" w="120000">
                <a:moveTo>
                  <a:pt x="42580" y="51000"/>
                </a:moveTo>
                <a:lnTo>
                  <a:pt x="81290" y="103500"/>
                </a:lnTo>
                <a:lnTo>
                  <a:pt x="85161" y="118500"/>
                </a:lnTo>
                <a:lnTo>
                  <a:pt x="92129" y="111000"/>
                </a:lnTo>
                <a:lnTo>
                  <a:pt x="107612" y="88500"/>
                </a:lnTo>
                <a:lnTo>
                  <a:pt x="119225" y="96000"/>
                </a:lnTo>
                <a:lnTo>
                  <a:pt x="111483" y="66000"/>
                </a:lnTo>
                <a:lnTo>
                  <a:pt x="96000" y="81000"/>
                </a:lnTo>
                <a:lnTo>
                  <a:pt x="54193" y="7500"/>
                </a:lnTo>
                <a:lnTo>
                  <a:pt x="30967" y="30000"/>
                </a:lnTo>
                <a:lnTo>
                  <a:pt x="3870" y="0"/>
                </a:lnTo>
                <a:lnTo>
                  <a:pt x="0" y="43500"/>
                </a:lnTo>
                <a:lnTo>
                  <a:pt x="15483" y="73500"/>
                </a:lnTo>
                <a:lnTo>
                  <a:pt x="42580" y="51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7"/>
          <p:cNvSpPr/>
          <p:nvPr/>
        </p:nvSpPr>
        <p:spPr>
          <a:xfrm>
            <a:off x="2586684" y="3168727"/>
            <a:ext cx="454500" cy="300600"/>
          </a:xfrm>
          <a:custGeom>
            <a:rect b="b" l="l" r="r" t="t"/>
            <a:pathLst>
              <a:path extrusionOk="0" h="120000" w="120000">
                <a:moveTo>
                  <a:pt x="88155" y="110199"/>
                </a:moveTo>
                <a:lnTo>
                  <a:pt x="88155" y="110199"/>
                </a:lnTo>
                <a:lnTo>
                  <a:pt x="88155" y="110199"/>
                </a:lnTo>
                <a:cubicBezTo>
                  <a:pt x="94102" y="113048"/>
                  <a:pt x="94102" y="113048"/>
                  <a:pt x="94102" y="113048"/>
                </a:cubicBezTo>
                <a:cubicBezTo>
                  <a:pt x="98996" y="119886"/>
                  <a:pt x="98996" y="119886"/>
                  <a:pt x="98996" y="119886"/>
                </a:cubicBezTo>
                <a:cubicBezTo>
                  <a:pt x="101254" y="110769"/>
                  <a:pt x="101254" y="110769"/>
                  <a:pt x="101254" y="110769"/>
                </a:cubicBezTo>
                <a:cubicBezTo>
                  <a:pt x="105696" y="109629"/>
                  <a:pt x="105696" y="109629"/>
                  <a:pt x="105696" y="109629"/>
                </a:cubicBezTo>
                <a:cubicBezTo>
                  <a:pt x="101254" y="102336"/>
                  <a:pt x="101254" y="102336"/>
                  <a:pt x="101254" y="102336"/>
                </a:cubicBezTo>
                <a:cubicBezTo>
                  <a:pt x="103814" y="102336"/>
                  <a:pt x="103814" y="102336"/>
                  <a:pt x="103814" y="102336"/>
                </a:cubicBezTo>
                <a:cubicBezTo>
                  <a:pt x="103814" y="99487"/>
                  <a:pt x="103814" y="99487"/>
                  <a:pt x="103814" y="99487"/>
                </a:cubicBezTo>
                <a:cubicBezTo>
                  <a:pt x="110966" y="98917"/>
                  <a:pt x="110966" y="98917"/>
                  <a:pt x="110966" y="98917"/>
                </a:cubicBezTo>
                <a:cubicBezTo>
                  <a:pt x="112471" y="98347"/>
                  <a:pt x="112471" y="98347"/>
                  <a:pt x="112471" y="98347"/>
                </a:cubicBezTo>
                <a:cubicBezTo>
                  <a:pt x="114278" y="94358"/>
                  <a:pt x="114278" y="94358"/>
                  <a:pt x="114278" y="94358"/>
                </a:cubicBezTo>
                <a:cubicBezTo>
                  <a:pt x="114654" y="96068"/>
                  <a:pt x="114654" y="96068"/>
                  <a:pt x="114654" y="96068"/>
                </a:cubicBezTo>
                <a:cubicBezTo>
                  <a:pt x="115407" y="91509"/>
                  <a:pt x="115407" y="91509"/>
                  <a:pt x="115407" y="91509"/>
                </a:cubicBezTo>
                <a:cubicBezTo>
                  <a:pt x="115784" y="96638"/>
                  <a:pt x="115784" y="96638"/>
                  <a:pt x="115784" y="96638"/>
                </a:cubicBezTo>
                <a:cubicBezTo>
                  <a:pt x="117666" y="91054"/>
                  <a:pt x="117666" y="91054"/>
                  <a:pt x="117666" y="91054"/>
                </a:cubicBezTo>
                <a:cubicBezTo>
                  <a:pt x="116913" y="87635"/>
                  <a:pt x="116913" y="87635"/>
                  <a:pt x="116913" y="87635"/>
                </a:cubicBezTo>
                <a:cubicBezTo>
                  <a:pt x="118042" y="83076"/>
                  <a:pt x="118042" y="83076"/>
                  <a:pt x="118042" y="83076"/>
                </a:cubicBezTo>
                <a:cubicBezTo>
                  <a:pt x="119924" y="80227"/>
                  <a:pt x="119924" y="80227"/>
                  <a:pt x="119924" y="80227"/>
                </a:cubicBezTo>
                <a:cubicBezTo>
                  <a:pt x="119548" y="76353"/>
                  <a:pt x="119548" y="76353"/>
                  <a:pt x="119548" y="76353"/>
                </a:cubicBezTo>
                <a:cubicBezTo>
                  <a:pt x="114654" y="75213"/>
                  <a:pt x="114654" y="75213"/>
                  <a:pt x="114654" y="75213"/>
                </a:cubicBezTo>
                <a:cubicBezTo>
                  <a:pt x="112095" y="77378"/>
                  <a:pt x="112095" y="77378"/>
                  <a:pt x="112095" y="77378"/>
                </a:cubicBezTo>
                <a:cubicBezTo>
                  <a:pt x="107202" y="77378"/>
                  <a:pt x="107202" y="77378"/>
                  <a:pt x="107202" y="77378"/>
                </a:cubicBezTo>
                <a:cubicBezTo>
                  <a:pt x="106072" y="79658"/>
                  <a:pt x="106072" y="79658"/>
                  <a:pt x="106072" y="79658"/>
                </a:cubicBezTo>
                <a:cubicBezTo>
                  <a:pt x="104567" y="91509"/>
                  <a:pt x="104567" y="91509"/>
                  <a:pt x="104567" y="91509"/>
                </a:cubicBezTo>
                <a:cubicBezTo>
                  <a:pt x="102383" y="93219"/>
                  <a:pt x="102383" y="93219"/>
                  <a:pt x="102383" y="93219"/>
                </a:cubicBezTo>
                <a:cubicBezTo>
                  <a:pt x="102007" y="94928"/>
                  <a:pt x="102007" y="94928"/>
                  <a:pt x="102007" y="94928"/>
                </a:cubicBezTo>
                <a:cubicBezTo>
                  <a:pt x="100125" y="96638"/>
                  <a:pt x="100125" y="96638"/>
                  <a:pt x="100125" y="96638"/>
                </a:cubicBezTo>
                <a:cubicBezTo>
                  <a:pt x="98996" y="94358"/>
                  <a:pt x="98996" y="94358"/>
                  <a:pt x="98996" y="94358"/>
                </a:cubicBezTo>
                <a:cubicBezTo>
                  <a:pt x="89661" y="98347"/>
                  <a:pt x="89661" y="98347"/>
                  <a:pt x="89661" y="98347"/>
                </a:cubicBezTo>
                <a:cubicBezTo>
                  <a:pt x="87402" y="95498"/>
                  <a:pt x="87402" y="95498"/>
                  <a:pt x="87402" y="95498"/>
                </a:cubicBezTo>
                <a:cubicBezTo>
                  <a:pt x="84015" y="94358"/>
                  <a:pt x="84015" y="94358"/>
                  <a:pt x="84015" y="94358"/>
                </a:cubicBezTo>
                <a:cubicBezTo>
                  <a:pt x="81455" y="85356"/>
                  <a:pt x="81455" y="85356"/>
                  <a:pt x="81455" y="85356"/>
                </a:cubicBezTo>
                <a:cubicBezTo>
                  <a:pt x="78444" y="79088"/>
                  <a:pt x="78444" y="79088"/>
                  <a:pt x="78444" y="79088"/>
                </a:cubicBezTo>
                <a:cubicBezTo>
                  <a:pt x="79196" y="77948"/>
                  <a:pt x="79196" y="77948"/>
                  <a:pt x="79196" y="77948"/>
                </a:cubicBezTo>
                <a:cubicBezTo>
                  <a:pt x="76562" y="71794"/>
                  <a:pt x="76562" y="71794"/>
                  <a:pt x="76562" y="71794"/>
                </a:cubicBezTo>
                <a:cubicBezTo>
                  <a:pt x="77691" y="67806"/>
                  <a:pt x="77691" y="67806"/>
                  <a:pt x="77691" y="67806"/>
                </a:cubicBezTo>
                <a:cubicBezTo>
                  <a:pt x="77314" y="62108"/>
                  <a:pt x="77314" y="62108"/>
                  <a:pt x="77314" y="62108"/>
                </a:cubicBezTo>
                <a:cubicBezTo>
                  <a:pt x="76562" y="61082"/>
                  <a:pt x="76562" y="61082"/>
                  <a:pt x="76562" y="61082"/>
                </a:cubicBezTo>
                <a:cubicBezTo>
                  <a:pt x="76562" y="55384"/>
                  <a:pt x="76562" y="55384"/>
                  <a:pt x="76562" y="55384"/>
                </a:cubicBezTo>
                <a:cubicBezTo>
                  <a:pt x="78820" y="50256"/>
                  <a:pt x="78820" y="50256"/>
                  <a:pt x="78820" y="50256"/>
                </a:cubicBezTo>
                <a:cubicBezTo>
                  <a:pt x="78820" y="50826"/>
                  <a:pt x="78820" y="50826"/>
                  <a:pt x="78820" y="50826"/>
                </a:cubicBezTo>
                <a:cubicBezTo>
                  <a:pt x="78820" y="51396"/>
                  <a:pt x="78820" y="51965"/>
                  <a:pt x="78820" y="52535"/>
                </a:cubicBezTo>
                <a:cubicBezTo>
                  <a:pt x="79196" y="51396"/>
                  <a:pt x="79573" y="50256"/>
                  <a:pt x="79573" y="49116"/>
                </a:cubicBezTo>
                <a:cubicBezTo>
                  <a:pt x="79573" y="47977"/>
                  <a:pt x="79573" y="47977"/>
                  <a:pt x="79573" y="47977"/>
                </a:cubicBezTo>
                <a:cubicBezTo>
                  <a:pt x="71744" y="44672"/>
                  <a:pt x="71744" y="44672"/>
                  <a:pt x="71744" y="44672"/>
                </a:cubicBezTo>
                <a:cubicBezTo>
                  <a:pt x="70238" y="36125"/>
                  <a:pt x="70238" y="36125"/>
                  <a:pt x="70238" y="36125"/>
                </a:cubicBezTo>
                <a:cubicBezTo>
                  <a:pt x="67603" y="34415"/>
                  <a:pt x="67603" y="34415"/>
                  <a:pt x="67603" y="34415"/>
                </a:cubicBezTo>
                <a:cubicBezTo>
                  <a:pt x="62032" y="20854"/>
                  <a:pt x="62032" y="20854"/>
                  <a:pt x="62032" y="20854"/>
                </a:cubicBezTo>
                <a:cubicBezTo>
                  <a:pt x="57892" y="20854"/>
                  <a:pt x="57892" y="20854"/>
                  <a:pt x="57892" y="20854"/>
                </a:cubicBezTo>
                <a:cubicBezTo>
                  <a:pt x="55257" y="27122"/>
                  <a:pt x="55257" y="27122"/>
                  <a:pt x="55257" y="27122"/>
                </a:cubicBezTo>
                <a:cubicBezTo>
                  <a:pt x="48933" y="19715"/>
                  <a:pt x="48933" y="19715"/>
                  <a:pt x="48933" y="19715"/>
                </a:cubicBezTo>
                <a:cubicBezTo>
                  <a:pt x="47804" y="14131"/>
                  <a:pt x="47804" y="14131"/>
                  <a:pt x="47804" y="14131"/>
                </a:cubicBezTo>
                <a:cubicBezTo>
                  <a:pt x="41856" y="6723"/>
                  <a:pt x="41856" y="6723"/>
                  <a:pt x="41856" y="6723"/>
                </a:cubicBezTo>
                <a:cubicBezTo>
                  <a:pt x="35457" y="6723"/>
                  <a:pt x="35457" y="6723"/>
                  <a:pt x="35457" y="6723"/>
                </a:cubicBezTo>
                <a:cubicBezTo>
                  <a:pt x="35457" y="10142"/>
                  <a:pt x="35457" y="10142"/>
                  <a:pt x="35457" y="10142"/>
                </a:cubicBezTo>
                <a:cubicBezTo>
                  <a:pt x="23939" y="10142"/>
                  <a:pt x="23939" y="10142"/>
                  <a:pt x="23939" y="10142"/>
                </a:cubicBezTo>
                <a:cubicBezTo>
                  <a:pt x="8205" y="0"/>
                  <a:pt x="8205" y="0"/>
                  <a:pt x="8205" y="0"/>
                </a:cubicBezTo>
                <a:cubicBezTo>
                  <a:pt x="0" y="1709"/>
                  <a:pt x="0" y="1709"/>
                  <a:pt x="0" y="1709"/>
                </a:cubicBezTo>
                <a:lnTo>
                  <a:pt x="0" y="1709"/>
                </a:lnTo>
                <a:cubicBezTo>
                  <a:pt x="5194" y="16866"/>
                  <a:pt x="5194" y="16866"/>
                  <a:pt x="5194" y="16866"/>
                </a:cubicBezTo>
                <a:cubicBezTo>
                  <a:pt x="5947" y="20854"/>
                  <a:pt x="5947" y="20854"/>
                  <a:pt x="5947" y="20854"/>
                </a:cubicBezTo>
                <a:cubicBezTo>
                  <a:pt x="8958" y="23133"/>
                  <a:pt x="8958" y="23133"/>
                  <a:pt x="8958" y="23133"/>
                </a:cubicBezTo>
                <a:cubicBezTo>
                  <a:pt x="12722" y="30541"/>
                  <a:pt x="12722" y="30541"/>
                  <a:pt x="12722" y="30541"/>
                </a:cubicBezTo>
                <a:cubicBezTo>
                  <a:pt x="11593" y="34415"/>
                  <a:pt x="11593" y="34415"/>
                  <a:pt x="11593" y="34415"/>
                </a:cubicBezTo>
                <a:cubicBezTo>
                  <a:pt x="9335" y="34985"/>
                  <a:pt x="9335" y="34985"/>
                  <a:pt x="9335" y="34985"/>
                </a:cubicBezTo>
                <a:cubicBezTo>
                  <a:pt x="14981" y="41823"/>
                  <a:pt x="14981" y="41823"/>
                  <a:pt x="14981" y="41823"/>
                </a:cubicBezTo>
                <a:cubicBezTo>
                  <a:pt x="16035" y="40113"/>
                  <a:pt x="16035" y="40113"/>
                  <a:pt x="16035" y="40113"/>
                </a:cubicBezTo>
                <a:cubicBezTo>
                  <a:pt x="18293" y="45242"/>
                  <a:pt x="18293" y="45242"/>
                  <a:pt x="18293" y="45242"/>
                </a:cubicBezTo>
                <a:cubicBezTo>
                  <a:pt x="19422" y="45242"/>
                  <a:pt x="19422" y="45242"/>
                  <a:pt x="19422" y="45242"/>
                </a:cubicBezTo>
                <a:cubicBezTo>
                  <a:pt x="20552" y="50256"/>
                  <a:pt x="20552" y="50256"/>
                  <a:pt x="20552" y="50256"/>
                </a:cubicBezTo>
                <a:cubicBezTo>
                  <a:pt x="20175" y="54814"/>
                  <a:pt x="20175" y="54814"/>
                  <a:pt x="20175" y="54814"/>
                </a:cubicBezTo>
                <a:cubicBezTo>
                  <a:pt x="20928" y="55384"/>
                  <a:pt x="20928" y="55384"/>
                  <a:pt x="20928" y="55384"/>
                </a:cubicBezTo>
                <a:cubicBezTo>
                  <a:pt x="27252" y="63247"/>
                  <a:pt x="27252" y="63247"/>
                  <a:pt x="27252" y="63247"/>
                </a:cubicBezTo>
                <a:cubicBezTo>
                  <a:pt x="28757" y="67236"/>
                  <a:pt x="28757" y="67236"/>
                  <a:pt x="28757" y="67236"/>
                </a:cubicBezTo>
                <a:cubicBezTo>
                  <a:pt x="29887" y="66096"/>
                  <a:pt x="29887" y="66096"/>
                  <a:pt x="29887" y="66096"/>
                </a:cubicBezTo>
                <a:cubicBezTo>
                  <a:pt x="30263" y="63247"/>
                  <a:pt x="30263" y="63247"/>
                  <a:pt x="30263" y="63247"/>
                </a:cubicBezTo>
                <a:cubicBezTo>
                  <a:pt x="27628" y="59373"/>
                  <a:pt x="27628" y="59373"/>
                  <a:pt x="27628" y="59373"/>
                </a:cubicBezTo>
                <a:cubicBezTo>
                  <a:pt x="26499" y="59373"/>
                  <a:pt x="26499" y="59373"/>
                  <a:pt x="26499" y="59373"/>
                </a:cubicBezTo>
                <a:cubicBezTo>
                  <a:pt x="25069" y="57094"/>
                  <a:pt x="25069" y="57094"/>
                  <a:pt x="25069" y="57094"/>
                </a:cubicBezTo>
                <a:cubicBezTo>
                  <a:pt x="25746" y="54245"/>
                  <a:pt x="25746" y="54245"/>
                  <a:pt x="25746" y="54245"/>
                </a:cubicBezTo>
                <a:cubicBezTo>
                  <a:pt x="22810" y="46951"/>
                  <a:pt x="22810" y="46951"/>
                  <a:pt x="22810" y="46951"/>
                </a:cubicBezTo>
                <a:cubicBezTo>
                  <a:pt x="21681" y="41823"/>
                  <a:pt x="21681" y="41823"/>
                  <a:pt x="21681" y="41823"/>
                </a:cubicBezTo>
                <a:cubicBezTo>
                  <a:pt x="20928" y="41823"/>
                  <a:pt x="20928" y="41823"/>
                  <a:pt x="20928" y="41823"/>
                </a:cubicBezTo>
                <a:cubicBezTo>
                  <a:pt x="17540" y="34415"/>
                  <a:pt x="17540" y="34415"/>
                  <a:pt x="17540" y="34415"/>
                </a:cubicBezTo>
                <a:cubicBezTo>
                  <a:pt x="16787" y="30541"/>
                  <a:pt x="16787" y="30541"/>
                  <a:pt x="16787" y="30541"/>
                </a:cubicBezTo>
                <a:cubicBezTo>
                  <a:pt x="10840" y="20854"/>
                  <a:pt x="10840" y="20854"/>
                  <a:pt x="10840" y="20854"/>
                </a:cubicBezTo>
                <a:lnTo>
                  <a:pt x="10840" y="20854"/>
                </a:lnTo>
                <a:cubicBezTo>
                  <a:pt x="9711" y="12991"/>
                  <a:pt x="9711" y="12991"/>
                  <a:pt x="9711" y="12991"/>
                </a:cubicBezTo>
                <a:cubicBezTo>
                  <a:pt x="8958" y="11851"/>
                  <a:pt x="8958" y="11851"/>
                  <a:pt x="8958" y="11851"/>
                </a:cubicBezTo>
                <a:cubicBezTo>
                  <a:pt x="9335" y="6153"/>
                  <a:pt x="9335" y="6153"/>
                  <a:pt x="9335" y="6153"/>
                </a:cubicBezTo>
                <a:cubicBezTo>
                  <a:pt x="16035" y="10142"/>
                  <a:pt x="16035" y="10142"/>
                  <a:pt x="16035" y="10142"/>
                </a:cubicBezTo>
                <a:lnTo>
                  <a:pt x="16035" y="10142"/>
                </a:lnTo>
                <a:cubicBezTo>
                  <a:pt x="19422" y="24843"/>
                  <a:pt x="19422" y="24843"/>
                  <a:pt x="19422" y="24843"/>
                </a:cubicBezTo>
                <a:cubicBezTo>
                  <a:pt x="23939" y="32706"/>
                  <a:pt x="23939" y="32706"/>
                  <a:pt x="23939" y="32706"/>
                </a:cubicBezTo>
                <a:cubicBezTo>
                  <a:pt x="26499" y="33846"/>
                  <a:pt x="26499" y="33846"/>
                  <a:pt x="26499" y="33846"/>
                </a:cubicBezTo>
                <a:cubicBezTo>
                  <a:pt x="26499" y="37834"/>
                  <a:pt x="26499" y="37834"/>
                  <a:pt x="26499" y="37834"/>
                </a:cubicBezTo>
                <a:cubicBezTo>
                  <a:pt x="32521" y="45242"/>
                  <a:pt x="32521" y="45242"/>
                  <a:pt x="32521" y="45242"/>
                </a:cubicBezTo>
                <a:cubicBezTo>
                  <a:pt x="31769" y="48547"/>
                  <a:pt x="31769" y="48547"/>
                  <a:pt x="31769" y="48547"/>
                </a:cubicBezTo>
                <a:cubicBezTo>
                  <a:pt x="32898" y="48547"/>
                  <a:pt x="32898" y="48547"/>
                  <a:pt x="32898" y="48547"/>
                </a:cubicBezTo>
                <a:cubicBezTo>
                  <a:pt x="35081" y="51965"/>
                  <a:pt x="35081" y="51965"/>
                  <a:pt x="35081" y="51965"/>
                </a:cubicBezTo>
                <a:cubicBezTo>
                  <a:pt x="37340" y="54245"/>
                  <a:pt x="37340" y="54245"/>
                  <a:pt x="37340" y="54245"/>
                </a:cubicBezTo>
                <a:cubicBezTo>
                  <a:pt x="36963" y="55954"/>
                  <a:pt x="36963" y="55954"/>
                  <a:pt x="36963" y="55954"/>
                </a:cubicBezTo>
                <a:cubicBezTo>
                  <a:pt x="45922" y="68376"/>
                  <a:pt x="45922" y="68376"/>
                  <a:pt x="45922" y="68376"/>
                </a:cubicBezTo>
                <a:cubicBezTo>
                  <a:pt x="48180" y="79088"/>
                  <a:pt x="48180" y="79088"/>
                  <a:pt x="48180" y="79088"/>
                </a:cubicBezTo>
                <a:cubicBezTo>
                  <a:pt x="47427" y="81367"/>
                  <a:pt x="47427" y="81367"/>
                  <a:pt x="47427" y="81367"/>
                </a:cubicBezTo>
                <a:cubicBezTo>
                  <a:pt x="47804" y="82507"/>
                  <a:pt x="47804" y="82507"/>
                  <a:pt x="47804" y="82507"/>
                </a:cubicBezTo>
                <a:cubicBezTo>
                  <a:pt x="46675" y="84786"/>
                  <a:pt x="46675" y="84786"/>
                  <a:pt x="46675" y="84786"/>
                </a:cubicBezTo>
                <a:cubicBezTo>
                  <a:pt x="47051" y="88774"/>
                  <a:pt x="47051" y="88774"/>
                  <a:pt x="47051" y="88774"/>
                </a:cubicBezTo>
                <a:cubicBezTo>
                  <a:pt x="53826" y="93219"/>
                  <a:pt x="53826" y="93219"/>
                  <a:pt x="53826" y="93219"/>
                </a:cubicBezTo>
                <a:cubicBezTo>
                  <a:pt x="54504" y="97777"/>
                  <a:pt x="54504" y="97777"/>
                  <a:pt x="54504" y="97777"/>
                </a:cubicBezTo>
                <a:cubicBezTo>
                  <a:pt x="62032" y="100056"/>
                  <a:pt x="62032" y="100056"/>
                  <a:pt x="62032" y="100056"/>
                </a:cubicBezTo>
                <a:cubicBezTo>
                  <a:pt x="64291" y="104045"/>
                  <a:pt x="64291" y="104045"/>
                  <a:pt x="64291" y="104045"/>
                </a:cubicBezTo>
                <a:cubicBezTo>
                  <a:pt x="78444" y="113048"/>
                  <a:pt x="78444" y="113048"/>
                  <a:pt x="78444" y="113048"/>
                </a:cubicBezTo>
                <a:cubicBezTo>
                  <a:pt x="84015" y="113618"/>
                  <a:pt x="84015" y="113618"/>
                  <a:pt x="84015" y="113618"/>
                </a:cubicBezTo>
                <a:lnTo>
                  <a:pt x="88155" y="11019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7"/>
          <p:cNvSpPr/>
          <p:nvPr/>
        </p:nvSpPr>
        <p:spPr>
          <a:xfrm>
            <a:off x="3005943" y="3407869"/>
            <a:ext cx="15000" cy="41700"/>
          </a:xfrm>
          <a:custGeom>
            <a:rect b="b" l="l" r="r" t="t"/>
            <a:pathLst>
              <a:path extrusionOk="0" h="120000" w="120000">
                <a:moveTo>
                  <a:pt x="10909" y="28965"/>
                </a:moveTo>
                <a:lnTo>
                  <a:pt x="0" y="119172"/>
                </a:lnTo>
                <a:lnTo>
                  <a:pt x="32727" y="115034"/>
                </a:lnTo>
                <a:lnTo>
                  <a:pt x="32727" y="115034"/>
                </a:lnTo>
                <a:lnTo>
                  <a:pt x="96000" y="90206"/>
                </a:lnTo>
                <a:lnTo>
                  <a:pt x="117818" y="12413"/>
                </a:lnTo>
                <a:lnTo>
                  <a:pt x="106909" y="0"/>
                </a:lnTo>
                <a:lnTo>
                  <a:pt x="63272" y="24827"/>
                </a:lnTo>
                <a:lnTo>
                  <a:pt x="10909" y="2896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7"/>
          <p:cNvSpPr/>
          <p:nvPr/>
        </p:nvSpPr>
        <p:spPr>
          <a:xfrm>
            <a:off x="2964394" y="3417938"/>
            <a:ext cx="56700" cy="64200"/>
          </a:xfrm>
          <a:custGeom>
            <a:rect b="b" l="l" r="r" t="t"/>
            <a:pathLst>
              <a:path extrusionOk="0" h="120000" w="120000">
                <a:moveTo>
                  <a:pt x="24120" y="116785"/>
                </a:moveTo>
                <a:lnTo>
                  <a:pt x="62713" y="119464"/>
                </a:lnTo>
                <a:lnTo>
                  <a:pt x="62713" y="119464"/>
                </a:lnTo>
                <a:lnTo>
                  <a:pt x="83819" y="98571"/>
                </a:lnTo>
                <a:lnTo>
                  <a:pt x="86834" y="100714"/>
                </a:lnTo>
                <a:lnTo>
                  <a:pt x="89849" y="85178"/>
                </a:lnTo>
                <a:lnTo>
                  <a:pt x="119396" y="66428"/>
                </a:lnTo>
                <a:lnTo>
                  <a:pt x="107336" y="66428"/>
                </a:lnTo>
                <a:lnTo>
                  <a:pt x="101909" y="61071"/>
                </a:lnTo>
                <a:lnTo>
                  <a:pt x="86834" y="61071"/>
                </a:lnTo>
                <a:lnTo>
                  <a:pt x="89849" y="0"/>
                </a:lnTo>
                <a:lnTo>
                  <a:pt x="38592" y="2678"/>
                </a:lnTo>
                <a:lnTo>
                  <a:pt x="38592" y="16071"/>
                </a:lnTo>
                <a:lnTo>
                  <a:pt x="21105" y="16071"/>
                </a:lnTo>
                <a:lnTo>
                  <a:pt x="56683" y="50357"/>
                </a:lnTo>
                <a:lnTo>
                  <a:pt x="18090" y="55714"/>
                </a:lnTo>
                <a:lnTo>
                  <a:pt x="0" y="98571"/>
                </a:lnTo>
                <a:lnTo>
                  <a:pt x="24120" y="116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37"/>
          <p:cNvSpPr/>
          <p:nvPr/>
        </p:nvSpPr>
        <p:spPr>
          <a:xfrm>
            <a:off x="3005943" y="3449403"/>
            <a:ext cx="89400" cy="45300"/>
          </a:xfrm>
          <a:custGeom>
            <a:rect b="b" l="l" r="r" t="t"/>
            <a:pathLst>
              <a:path extrusionOk="0" h="120000" w="120000">
                <a:moveTo>
                  <a:pt x="34121" y="104250"/>
                </a:moveTo>
                <a:lnTo>
                  <a:pt x="39872" y="119250"/>
                </a:lnTo>
                <a:lnTo>
                  <a:pt x="47539" y="119250"/>
                </a:lnTo>
                <a:lnTo>
                  <a:pt x="53290" y="81750"/>
                </a:lnTo>
                <a:lnTo>
                  <a:pt x="53290" y="81750"/>
                </a:lnTo>
                <a:lnTo>
                  <a:pt x="85495" y="70500"/>
                </a:lnTo>
                <a:lnTo>
                  <a:pt x="87412" y="48750"/>
                </a:lnTo>
                <a:lnTo>
                  <a:pt x="102747" y="52500"/>
                </a:lnTo>
                <a:lnTo>
                  <a:pt x="119616" y="37500"/>
                </a:lnTo>
                <a:lnTo>
                  <a:pt x="100830" y="7500"/>
                </a:lnTo>
                <a:lnTo>
                  <a:pt x="68242" y="0"/>
                </a:lnTo>
                <a:lnTo>
                  <a:pt x="45623" y="11250"/>
                </a:lnTo>
                <a:lnTo>
                  <a:pt x="32204" y="7500"/>
                </a:lnTo>
                <a:lnTo>
                  <a:pt x="22619" y="7500"/>
                </a:lnTo>
                <a:lnTo>
                  <a:pt x="1916" y="41250"/>
                </a:lnTo>
                <a:lnTo>
                  <a:pt x="0" y="63750"/>
                </a:lnTo>
                <a:lnTo>
                  <a:pt x="16869" y="81750"/>
                </a:lnTo>
                <a:lnTo>
                  <a:pt x="30287" y="81750"/>
                </a:lnTo>
                <a:lnTo>
                  <a:pt x="30287" y="108000"/>
                </a:lnTo>
                <a:lnTo>
                  <a:pt x="34121" y="10425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37"/>
          <p:cNvSpPr/>
          <p:nvPr/>
        </p:nvSpPr>
        <p:spPr>
          <a:xfrm>
            <a:off x="3033642" y="3464507"/>
            <a:ext cx="63000" cy="65400"/>
          </a:xfrm>
          <a:custGeom>
            <a:rect b="b" l="l" r="r" t="t"/>
            <a:pathLst>
              <a:path extrusionOk="0" h="120000" w="120000">
                <a:moveTo>
                  <a:pt x="81643" y="108995"/>
                </a:moveTo>
                <a:lnTo>
                  <a:pt x="81643" y="108995"/>
                </a:lnTo>
                <a:lnTo>
                  <a:pt x="81643" y="108995"/>
                </a:lnTo>
                <a:cubicBezTo>
                  <a:pt x="87123" y="114235"/>
                  <a:pt x="92602" y="119475"/>
                  <a:pt x="95342" y="119475"/>
                </a:cubicBezTo>
                <a:cubicBezTo>
                  <a:pt x="98082" y="119475"/>
                  <a:pt x="103561" y="116855"/>
                  <a:pt x="106301" y="116855"/>
                </a:cubicBezTo>
                <a:cubicBezTo>
                  <a:pt x="109041" y="114235"/>
                  <a:pt x="109041" y="114235"/>
                  <a:pt x="109041" y="114235"/>
                </a:cubicBezTo>
                <a:cubicBezTo>
                  <a:pt x="103561" y="103755"/>
                  <a:pt x="103561" y="103755"/>
                  <a:pt x="103561" y="103755"/>
                </a:cubicBezTo>
                <a:cubicBezTo>
                  <a:pt x="109041" y="95895"/>
                  <a:pt x="109041" y="95895"/>
                  <a:pt x="109041" y="95895"/>
                </a:cubicBezTo>
                <a:cubicBezTo>
                  <a:pt x="111780" y="41397"/>
                  <a:pt x="111780" y="41397"/>
                  <a:pt x="111780" y="41397"/>
                </a:cubicBezTo>
                <a:cubicBezTo>
                  <a:pt x="119452" y="25676"/>
                  <a:pt x="119452" y="25676"/>
                  <a:pt x="119452" y="25676"/>
                </a:cubicBezTo>
                <a:cubicBezTo>
                  <a:pt x="119452" y="0"/>
                  <a:pt x="119452" y="0"/>
                  <a:pt x="119452" y="0"/>
                </a:cubicBezTo>
                <a:cubicBezTo>
                  <a:pt x="95342" y="10480"/>
                  <a:pt x="95342" y="10480"/>
                  <a:pt x="95342" y="10480"/>
                </a:cubicBezTo>
                <a:cubicBezTo>
                  <a:pt x="76164" y="7860"/>
                  <a:pt x="76164" y="7860"/>
                  <a:pt x="76164" y="7860"/>
                </a:cubicBezTo>
                <a:cubicBezTo>
                  <a:pt x="73424" y="23056"/>
                  <a:pt x="73424" y="23056"/>
                  <a:pt x="73424" y="23056"/>
                </a:cubicBezTo>
                <a:cubicBezTo>
                  <a:pt x="27397" y="30917"/>
                  <a:pt x="27397" y="30917"/>
                  <a:pt x="27397" y="30917"/>
                </a:cubicBezTo>
                <a:cubicBezTo>
                  <a:pt x="16438" y="57117"/>
                  <a:pt x="16438" y="57117"/>
                  <a:pt x="16438" y="57117"/>
                </a:cubicBezTo>
                <a:cubicBezTo>
                  <a:pt x="8219" y="57117"/>
                  <a:pt x="8219" y="57117"/>
                  <a:pt x="8219" y="57117"/>
                </a:cubicBezTo>
                <a:lnTo>
                  <a:pt x="8219" y="57117"/>
                </a:lnTo>
                <a:cubicBezTo>
                  <a:pt x="0" y="59737"/>
                  <a:pt x="0" y="59737"/>
                  <a:pt x="0" y="59737"/>
                </a:cubicBezTo>
                <a:cubicBezTo>
                  <a:pt x="51506" y="108995"/>
                  <a:pt x="51506" y="108995"/>
                  <a:pt x="51506" y="108995"/>
                </a:cubicBezTo>
                <a:cubicBezTo>
                  <a:pt x="56986" y="106375"/>
                  <a:pt x="56986" y="106375"/>
                  <a:pt x="56986" y="106375"/>
                </a:cubicBezTo>
                <a:cubicBezTo>
                  <a:pt x="73424" y="111615"/>
                  <a:pt x="73424" y="111615"/>
                  <a:pt x="73424" y="111615"/>
                </a:cubicBezTo>
                <a:lnTo>
                  <a:pt x="81643" y="10899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37"/>
          <p:cNvSpPr/>
          <p:nvPr/>
        </p:nvSpPr>
        <p:spPr>
          <a:xfrm>
            <a:off x="2994611" y="3473318"/>
            <a:ext cx="32700" cy="21300"/>
          </a:xfrm>
          <a:custGeom>
            <a:rect b="b" l="l" r="r" t="t"/>
            <a:pathLst>
              <a:path extrusionOk="0" h="120000" w="120000">
                <a:moveTo>
                  <a:pt x="10434" y="70400"/>
                </a:moveTo>
                <a:lnTo>
                  <a:pt x="46956" y="70400"/>
                </a:lnTo>
                <a:lnTo>
                  <a:pt x="87652" y="118400"/>
                </a:lnTo>
                <a:lnTo>
                  <a:pt x="118956" y="94400"/>
                </a:lnTo>
                <a:lnTo>
                  <a:pt x="118956" y="46400"/>
                </a:lnTo>
                <a:lnTo>
                  <a:pt x="87652" y="46400"/>
                </a:lnTo>
                <a:lnTo>
                  <a:pt x="36521" y="0"/>
                </a:lnTo>
                <a:lnTo>
                  <a:pt x="0" y="54400"/>
                </a:lnTo>
                <a:lnTo>
                  <a:pt x="10434" y="704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37"/>
          <p:cNvSpPr/>
          <p:nvPr/>
        </p:nvSpPr>
        <p:spPr>
          <a:xfrm>
            <a:off x="3058822" y="3523664"/>
            <a:ext cx="48900" cy="42900"/>
          </a:xfrm>
          <a:custGeom>
            <a:rect b="b" l="l" r="r" t="t"/>
            <a:pathLst>
              <a:path extrusionOk="0" h="120000" w="120000">
                <a:moveTo>
                  <a:pt x="84000" y="115200"/>
                </a:moveTo>
                <a:lnTo>
                  <a:pt x="84000" y="115200"/>
                </a:lnTo>
                <a:cubicBezTo>
                  <a:pt x="108705" y="119200"/>
                  <a:pt x="108705" y="119200"/>
                  <a:pt x="108705" y="119200"/>
                </a:cubicBezTo>
                <a:cubicBezTo>
                  <a:pt x="115764" y="99200"/>
                  <a:pt x="115764" y="99200"/>
                  <a:pt x="115764" y="99200"/>
                </a:cubicBezTo>
                <a:cubicBezTo>
                  <a:pt x="105176" y="79200"/>
                  <a:pt x="105176" y="79200"/>
                  <a:pt x="105176" y="79200"/>
                </a:cubicBezTo>
                <a:cubicBezTo>
                  <a:pt x="119294" y="67200"/>
                  <a:pt x="119294" y="67200"/>
                  <a:pt x="119294" y="67200"/>
                </a:cubicBezTo>
                <a:cubicBezTo>
                  <a:pt x="91058" y="44000"/>
                  <a:pt x="91058" y="44000"/>
                  <a:pt x="91058" y="44000"/>
                </a:cubicBezTo>
                <a:cubicBezTo>
                  <a:pt x="77647" y="12000"/>
                  <a:pt x="77647" y="12000"/>
                  <a:pt x="77647" y="12000"/>
                </a:cubicBezTo>
                <a:lnTo>
                  <a:pt x="77647" y="12000"/>
                </a:lnTo>
                <a:cubicBezTo>
                  <a:pt x="67058" y="20000"/>
                  <a:pt x="60000" y="20000"/>
                  <a:pt x="60000" y="24000"/>
                </a:cubicBezTo>
                <a:cubicBezTo>
                  <a:pt x="60000" y="24000"/>
                  <a:pt x="60000" y="24000"/>
                  <a:pt x="42352" y="4000"/>
                </a:cubicBezTo>
                <a:cubicBezTo>
                  <a:pt x="31764" y="12000"/>
                  <a:pt x="31764" y="12000"/>
                  <a:pt x="31764" y="12000"/>
                </a:cubicBezTo>
                <a:cubicBezTo>
                  <a:pt x="10588" y="0"/>
                  <a:pt x="10588" y="0"/>
                  <a:pt x="10588" y="0"/>
                </a:cubicBezTo>
                <a:cubicBezTo>
                  <a:pt x="3529" y="4000"/>
                  <a:pt x="3529" y="4000"/>
                  <a:pt x="3529" y="4000"/>
                </a:cubicBezTo>
                <a:cubicBezTo>
                  <a:pt x="0" y="44000"/>
                  <a:pt x="0" y="44000"/>
                  <a:pt x="0" y="44000"/>
                </a:cubicBezTo>
                <a:cubicBezTo>
                  <a:pt x="21176" y="59200"/>
                  <a:pt x="21176" y="59200"/>
                  <a:pt x="21176" y="59200"/>
                </a:cubicBezTo>
                <a:cubicBezTo>
                  <a:pt x="28235" y="44000"/>
                  <a:pt x="28235" y="44000"/>
                  <a:pt x="28235" y="44000"/>
                </a:cubicBezTo>
                <a:cubicBezTo>
                  <a:pt x="77647" y="87200"/>
                  <a:pt x="77647" y="87200"/>
                  <a:pt x="77647" y="87200"/>
                </a:cubicBezTo>
                <a:lnTo>
                  <a:pt x="84000" y="115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37"/>
          <p:cNvSpPr/>
          <p:nvPr/>
        </p:nvSpPr>
        <p:spPr>
          <a:xfrm>
            <a:off x="3104147" y="3548836"/>
            <a:ext cx="83100" cy="35100"/>
          </a:xfrm>
          <a:custGeom>
            <a:rect b="b" l="l" r="r" t="t"/>
            <a:pathLst>
              <a:path extrusionOk="0" h="120000" w="120000">
                <a:moveTo>
                  <a:pt x="100899" y="81600"/>
                </a:moveTo>
                <a:lnTo>
                  <a:pt x="111280" y="119040"/>
                </a:lnTo>
                <a:lnTo>
                  <a:pt x="119584" y="91200"/>
                </a:lnTo>
                <a:lnTo>
                  <a:pt x="119584" y="62400"/>
                </a:lnTo>
                <a:lnTo>
                  <a:pt x="98823" y="9600"/>
                </a:lnTo>
                <a:lnTo>
                  <a:pt x="80553" y="9600"/>
                </a:lnTo>
                <a:lnTo>
                  <a:pt x="78477" y="0"/>
                </a:lnTo>
                <a:lnTo>
                  <a:pt x="70173" y="0"/>
                </a:lnTo>
                <a:lnTo>
                  <a:pt x="34878" y="43200"/>
                </a:lnTo>
                <a:lnTo>
                  <a:pt x="14532" y="28800"/>
                </a:lnTo>
                <a:lnTo>
                  <a:pt x="8304" y="4800"/>
                </a:lnTo>
                <a:lnTo>
                  <a:pt x="6228" y="0"/>
                </a:lnTo>
                <a:lnTo>
                  <a:pt x="0" y="9600"/>
                </a:lnTo>
                <a:lnTo>
                  <a:pt x="4152" y="33600"/>
                </a:lnTo>
                <a:lnTo>
                  <a:pt x="0" y="62400"/>
                </a:lnTo>
                <a:lnTo>
                  <a:pt x="22837" y="72000"/>
                </a:lnTo>
                <a:lnTo>
                  <a:pt x="33217" y="100800"/>
                </a:lnTo>
                <a:lnTo>
                  <a:pt x="37370" y="96000"/>
                </a:lnTo>
                <a:lnTo>
                  <a:pt x="45259" y="119040"/>
                </a:lnTo>
                <a:lnTo>
                  <a:pt x="55640" y="110400"/>
                </a:lnTo>
                <a:lnTo>
                  <a:pt x="47335" y="81600"/>
                </a:lnTo>
                <a:lnTo>
                  <a:pt x="74325" y="33600"/>
                </a:lnTo>
                <a:lnTo>
                  <a:pt x="74325" y="33600"/>
                </a:lnTo>
                <a:lnTo>
                  <a:pt x="109204" y="62400"/>
                </a:lnTo>
                <a:lnTo>
                  <a:pt x="100899" y="816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37"/>
          <p:cNvSpPr/>
          <p:nvPr/>
        </p:nvSpPr>
        <p:spPr>
          <a:xfrm>
            <a:off x="5287311" y="3091949"/>
            <a:ext cx="247800" cy="234000"/>
          </a:xfrm>
          <a:custGeom>
            <a:rect b="b" l="l" r="r" t="t"/>
            <a:pathLst>
              <a:path extrusionOk="0" h="120000" w="120000">
                <a:moveTo>
                  <a:pt x="47310" y="118388"/>
                </a:moveTo>
                <a:lnTo>
                  <a:pt x="50758" y="119853"/>
                </a:lnTo>
                <a:lnTo>
                  <a:pt x="56827" y="113406"/>
                </a:lnTo>
                <a:lnTo>
                  <a:pt x="72689" y="113406"/>
                </a:lnTo>
                <a:lnTo>
                  <a:pt x="60965" y="91575"/>
                </a:lnTo>
                <a:lnTo>
                  <a:pt x="67862" y="80586"/>
                </a:lnTo>
                <a:lnTo>
                  <a:pt x="78068" y="82783"/>
                </a:lnTo>
                <a:lnTo>
                  <a:pt x="100689" y="53040"/>
                </a:lnTo>
                <a:lnTo>
                  <a:pt x="103448" y="43516"/>
                </a:lnTo>
                <a:lnTo>
                  <a:pt x="93793" y="35604"/>
                </a:lnTo>
                <a:lnTo>
                  <a:pt x="93793" y="19633"/>
                </a:lnTo>
                <a:lnTo>
                  <a:pt x="104137" y="22564"/>
                </a:lnTo>
                <a:lnTo>
                  <a:pt x="119862" y="13040"/>
                </a:lnTo>
                <a:lnTo>
                  <a:pt x="108827" y="9377"/>
                </a:lnTo>
                <a:lnTo>
                  <a:pt x="108827" y="1465"/>
                </a:lnTo>
                <a:lnTo>
                  <a:pt x="98620" y="0"/>
                </a:lnTo>
                <a:lnTo>
                  <a:pt x="98620" y="0"/>
                </a:lnTo>
                <a:lnTo>
                  <a:pt x="87034" y="0"/>
                </a:lnTo>
                <a:lnTo>
                  <a:pt x="75310" y="7179"/>
                </a:lnTo>
                <a:lnTo>
                  <a:pt x="77379" y="17435"/>
                </a:lnTo>
                <a:lnTo>
                  <a:pt x="60965" y="40000"/>
                </a:lnTo>
                <a:lnTo>
                  <a:pt x="58896" y="50109"/>
                </a:lnTo>
                <a:lnTo>
                  <a:pt x="58896" y="50109"/>
                </a:lnTo>
                <a:lnTo>
                  <a:pt x="41103" y="55238"/>
                </a:lnTo>
                <a:lnTo>
                  <a:pt x="39034" y="64615"/>
                </a:lnTo>
                <a:lnTo>
                  <a:pt x="8965" y="69743"/>
                </a:lnTo>
                <a:lnTo>
                  <a:pt x="8965" y="69743"/>
                </a:lnTo>
                <a:lnTo>
                  <a:pt x="0" y="65347"/>
                </a:lnTo>
                <a:lnTo>
                  <a:pt x="4137" y="76336"/>
                </a:lnTo>
                <a:lnTo>
                  <a:pt x="12413" y="80000"/>
                </a:lnTo>
                <a:lnTo>
                  <a:pt x="12413" y="87912"/>
                </a:lnTo>
                <a:lnTo>
                  <a:pt x="17931" y="90842"/>
                </a:lnTo>
                <a:lnTo>
                  <a:pt x="6206" y="98168"/>
                </a:lnTo>
                <a:lnTo>
                  <a:pt x="4137" y="107545"/>
                </a:lnTo>
                <a:lnTo>
                  <a:pt x="4827" y="107545"/>
                </a:lnTo>
                <a:lnTo>
                  <a:pt x="37103" y="104615"/>
                </a:lnTo>
                <a:lnTo>
                  <a:pt x="41103" y="106813"/>
                </a:lnTo>
                <a:lnTo>
                  <a:pt x="41793" y="109743"/>
                </a:lnTo>
                <a:lnTo>
                  <a:pt x="44551" y="111208"/>
                </a:lnTo>
                <a:lnTo>
                  <a:pt x="47310" y="1183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37"/>
          <p:cNvSpPr/>
          <p:nvPr/>
        </p:nvSpPr>
        <p:spPr>
          <a:xfrm>
            <a:off x="5279757" y="3061742"/>
            <a:ext cx="217800" cy="165000"/>
          </a:xfrm>
          <a:custGeom>
            <a:rect b="b" l="l" r="r" t="t"/>
            <a:pathLst>
              <a:path extrusionOk="0" h="120000" w="120000">
                <a:moveTo>
                  <a:pt x="3764" y="113541"/>
                </a:moveTo>
                <a:lnTo>
                  <a:pt x="13960" y="119791"/>
                </a:lnTo>
                <a:lnTo>
                  <a:pt x="47372" y="112500"/>
                </a:lnTo>
                <a:lnTo>
                  <a:pt x="49725" y="99166"/>
                </a:lnTo>
                <a:lnTo>
                  <a:pt x="69960" y="91875"/>
                </a:lnTo>
                <a:lnTo>
                  <a:pt x="72313" y="77500"/>
                </a:lnTo>
                <a:lnTo>
                  <a:pt x="90980" y="45416"/>
                </a:lnTo>
                <a:lnTo>
                  <a:pt x="88627" y="31875"/>
                </a:lnTo>
                <a:lnTo>
                  <a:pt x="88627" y="30833"/>
                </a:lnTo>
                <a:lnTo>
                  <a:pt x="101960" y="20625"/>
                </a:lnTo>
                <a:lnTo>
                  <a:pt x="115921" y="20625"/>
                </a:lnTo>
                <a:lnTo>
                  <a:pt x="119843" y="15416"/>
                </a:lnTo>
                <a:lnTo>
                  <a:pt x="108078" y="15416"/>
                </a:lnTo>
                <a:lnTo>
                  <a:pt x="92549" y="24791"/>
                </a:lnTo>
                <a:lnTo>
                  <a:pt x="86431" y="0"/>
                </a:lnTo>
                <a:lnTo>
                  <a:pt x="80156" y="11250"/>
                </a:lnTo>
                <a:lnTo>
                  <a:pt x="80156" y="11250"/>
                </a:lnTo>
                <a:lnTo>
                  <a:pt x="63058" y="19583"/>
                </a:lnTo>
                <a:lnTo>
                  <a:pt x="63058" y="19583"/>
                </a:lnTo>
                <a:lnTo>
                  <a:pt x="42039" y="13333"/>
                </a:lnTo>
                <a:lnTo>
                  <a:pt x="36549" y="16458"/>
                </a:lnTo>
                <a:lnTo>
                  <a:pt x="33411" y="29791"/>
                </a:lnTo>
                <a:lnTo>
                  <a:pt x="22588" y="36041"/>
                </a:lnTo>
                <a:lnTo>
                  <a:pt x="19450" y="45416"/>
                </a:lnTo>
                <a:lnTo>
                  <a:pt x="3764" y="40208"/>
                </a:lnTo>
                <a:lnTo>
                  <a:pt x="0" y="58750"/>
                </a:lnTo>
                <a:lnTo>
                  <a:pt x="2352" y="89791"/>
                </a:lnTo>
                <a:lnTo>
                  <a:pt x="7686" y="92916"/>
                </a:lnTo>
                <a:lnTo>
                  <a:pt x="9254" y="101250"/>
                </a:lnTo>
                <a:lnTo>
                  <a:pt x="3137" y="112500"/>
                </a:lnTo>
                <a:lnTo>
                  <a:pt x="3764" y="11354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37"/>
          <p:cNvSpPr/>
          <p:nvPr/>
        </p:nvSpPr>
        <p:spPr>
          <a:xfrm>
            <a:off x="5032986" y="3036569"/>
            <a:ext cx="288300" cy="265500"/>
          </a:xfrm>
          <a:custGeom>
            <a:rect b="b" l="l" r="r" t="t"/>
            <a:pathLst>
              <a:path extrusionOk="0" h="120000" w="120000">
                <a:moveTo>
                  <a:pt x="82061" y="115349"/>
                </a:moveTo>
                <a:lnTo>
                  <a:pt x="108582" y="119870"/>
                </a:lnTo>
                <a:lnTo>
                  <a:pt x="110366" y="110958"/>
                </a:lnTo>
                <a:lnTo>
                  <a:pt x="110366" y="110958"/>
                </a:lnTo>
                <a:lnTo>
                  <a:pt x="119881" y="105145"/>
                </a:lnTo>
                <a:lnTo>
                  <a:pt x="115718" y="102561"/>
                </a:lnTo>
                <a:lnTo>
                  <a:pt x="115123" y="95586"/>
                </a:lnTo>
                <a:lnTo>
                  <a:pt x="109177" y="92357"/>
                </a:lnTo>
                <a:lnTo>
                  <a:pt x="104539" y="80731"/>
                </a:lnTo>
                <a:lnTo>
                  <a:pt x="109177" y="74402"/>
                </a:lnTo>
                <a:lnTo>
                  <a:pt x="107988" y="69881"/>
                </a:lnTo>
                <a:lnTo>
                  <a:pt x="103944" y="67944"/>
                </a:lnTo>
                <a:lnTo>
                  <a:pt x="103944" y="67944"/>
                </a:lnTo>
                <a:lnTo>
                  <a:pt x="102160" y="48051"/>
                </a:lnTo>
                <a:lnTo>
                  <a:pt x="102160" y="48051"/>
                </a:lnTo>
                <a:lnTo>
                  <a:pt x="107393" y="27642"/>
                </a:lnTo>
                <a:lnTo>
                  <a:pt x="79682" y="12142"/>
                </a:lnTo>
                <a:lnTo>
                  <a:pt x="60773" y="19892"/>
                </a:lnTo>
                <a:lnTo>
                  <a:pt x="61962" y="25059"/>
                </a:lnTo>
                <a:lnTo>
                  <a:pt x="47215" y="28288"/>
                </a:lnTo>
                <a:lnTo>
                  <a:pt x="37819" y="23767"/>
                </a:lnTo>
                <a:lnTo>
                  <a:pt x="36630" y="21184"/>
                </a:lnTo>
                <a:lnTo>
                  <a:pt x="29018" y="19246"/>
                </a:lnTo>
                <a:lnTo>
                  <a:pt x="28424" y="11625"/>
                </a:lnTo>
                <a:lnTo>
                  <a:pt x="23666" y="7750"/>
                </a:lnTo>
                <a:lnTo>
                  <a:pt x="24261" y="1291"/>
                </a:lnTo>
                <a:lnTo>
                  <a:pt x="13557" y="7750"/>
                </a:lnTo>
                <a:lnTo>
                  <a:pt x="5351" y="6458"/>
                </a:lnTo>
                <a:lnTo>
                  <a:pt x="1783" y="0"/>
                </a:lnTo>
                <a:lnTo>
                  <a:pt x="0" y="4520"/>
                </a:lnTo>
                <a:lnTo>
                  <a:pt x="0" y="16663"/>
                </a:lnTo>
                <a:lnTo>
                  <a:pt x="2973" y="22475"/>
                </a:lnTo>
                <a:lnTo>
                  <a:pt x="3567" y="23121"/>
                </a:lnTo>
                <a:lnTo>
                  <a:pt x="3567" y="23121"/>
                </a:lnTo>
                <a:lnTo>
                  <a:pt x="6541" y="30096"/>
                </a:lnTo>
                <a:lnTo>
                  <a:pt x="12487" y="33326"/>
                </a:lnTo>
                <a:lnTo>
                  <a:pt x="12487" y="39784"/>
                </a:lnTo>
                <a:lnTo>
                  <a:pt x="7135" y="50635"/>
                </a:lnTo>
                <a:lnTo>
                  <a:pt x="14747" y="60322"/>
                </a:lnTo>
                <a:lnTo>
                  <a:pt x="18315" y="60968"/>
                </a:lnTo>
                <a:lnTo>
                  <a:pt x="21883" y="68589"/>
                </a:lnTo>
                <a:lnTo>
                  <a:pt x="21288" y="73110"/>
                </a:lnTo>
                <a:lnTo>
                  <a:pt x="26045" y="80731"/>
                </a:lnTo>
                <a:lnTo>
                  <a:pt x="29494" y="76986"/>
                </a:lnTo>
                <a:lnTo>
                  <a:pt x="32467" y="82023"/>
                </a:lnTo>
                <a:lnTo>
                  <a:pt x="35441" y="80086"/>
                </a:lnTo>
                <a:lnTo>
                  <a:pt x="35441" y="80731"/>
                </a:lnTo>
                <a:lnTo>
                  <a:pt x="44955" y="99332"/>
                </a:lnTo>
                <a:lnTo>
                  <a:pt x="51377" y="100624"/>
                </a:lnTo>
                <a:lnTo>
                  <a:pt x="53161" y="103853"/>
                </a:lnTo>
                <a:lnTo>
                  <a:pt x="65530" y="109020"/>
                </a:lnTo>
                <a:lnTo>
                  <a:pt x="75639" y="103853"/>
                </a:lnTo>
                <a:lnTo>
                  <a:pt x="79682" y="106437"/>
                </a:lnTo>
                <a:lnTo>
                  <a:pt x="82061" y="11534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37"/>
          <p:cNvSpPr/>
          <p:nvPr/>
        </p:nvSpPr>
        <p:spPr>
          <a:xfrm>
            <a:off x="5068239" y="3216555"/>
            <a:ext cx="25200" cy="26400"/>
          </a:xfrm>
          <a:custGeom>
            <a:rect b="b" l="l" r="r" t="t"/>
            <a:pathLst>
              <a:path extrusionOk="0" h="120000" w="120000">
                <a:moveTo>
                  <a:pt x="83720" y="118681"/>
                </a:moveTo>
                <a:lnTo>
                  <a:pt x="118604" y="118681"/>
                </a:lnTo>
                <a:lnTo>
                  <a:pt x="97674" y="79120"/>
                </a:lnTo>
                <a:lnTo>
                  <a:pt x="76744" y="59340"/>
                </a:lnTo>
                <a:lnTo>
                  <a:pt x="104651" y="32967"/>
                </a:lnTo>
                <a:lnTo>
                  <a:pt x="90697" y="6593"/>
                </a:lnTo>
                <a:lnTo>
                  <a:pt x="90697" y="0"/>
                </a:lnTo>
                <a:lnTo>
                  <a:pt x="41860" y="6593"/>
                </a:lnTo>
                <a:lnTo>
                  <a:pt x="0" y="65934"/>
                </a:lnTo>
                <a:lnTo>
                  <a:pt x="0" y="65934"/>
                </a:lnTo>
                <a:lnTo>
                  <a:pt x="83720" y="11868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37"/>
          <p:cNvSpPr/>
          <p:nvPr/>
        </p:nvSpPr>
        <p:spPr>
          <a:xfrm>
            <a:off x="4951149" y="3080622"/>
            <a:ext cx="144900" cy="151200"/>
          </a:xfrm>
          <a:custGeom>
            <a:rect b="b" l="l" r="r" t="t"/>
            <a:pathLst>
              <a:path extrusionOk="0" h="120000" w="120000">
                <a:moveTo>
                  <a:pt x="59881" y="114079"/>
                </a:moveTo>
                <a:lnTo>
                  <a:pt x="75029" y="119772"/>
                </a:lnTo>
                <a:lnTo>
                  <a:pt x="96094" y="119772"/>
                </a:lnTo>
                <a:lnTo>
                  <a:pt x="104378" y="108387"/>
                </a:lnTo>
                <a:lnTo>
                  <a:pt x="112662" y="107248"/>
                </a:lnTo>
                <a:lnTo>
                  <a:pt x="113846" y="107248"/>
                </a:lnTo>
                <a:lnTo>
                  <a:pt x="118579" y="109525"/>
                </a:lnTo>
                <a:lnTo>
                  <a:pt x="119763" y="108387"/>
                </a:lnTo>
                <a:lnTo>
                  <a:pt x="109112" y="93814"/>
                </a:lnTo>
                <a:lnTo>
                  <a:pt x="110295" y="85844"/>
                </a:lnTo>
                <a:lnTo>
                  <a:pt x="104378" y="73548"/>
                </a:lnTo>
                <a:lnTo>
                  <a:pt x="96094" y="72409"/>
                </a:lnTo>
                <a:lnTo>
                  <a:pt x="80946" y="54193"/>
                </a:lnTo>
                <a:lnTo>
                  <a:pt x="91597" y="35066"/>
                </a:lnTo>
                <a:lnTo>
                  <a:pt x="91597" y="24819"/>
                </a:lnTo>
                <a:lnTo>
                  <a:pt x="79763" y="19127"/>
                </a:lnTo>
                <a:lnTo>
                  <a:pt x="79763" y="19127"/>
                </a:lnTo>
                <a:lnTo>
                  <a:pt x="73846" y="5692"/>
                </a:lnTo>
                <a:lnTo>
                  <a:pt x="66745" y="2277"/>
                </a:lnTo>
                <a:lnTo>
                  <a:pt x="58698" y="3415"/>
                </a:lnTo>
                <a:lnTo>
                  <a:pt x="52781" y="0"/>
                </a:lnTo>
                <a:lnTo>
                  <a:pt x="44497" y="5692"/>
                </a:lnTo>
                <a:lnTo>
                  <a:pt x="42130" y="4554"/>
                </a:lnTo>
                <a:lnTo>
                  <a:pt x="38579" y="14800"/>
                </a:lnTo>
                <a:lnTo>
                  <a:pt x="30532" y="15939"/>
                </a:lnTo>
                <a:lnTo>
                  <a:pt x="28165" y="45085"/>
                </a:lnTo>
                <a:lnTo>
                  <a:pt x="0" y="61024"/>
                </a:lnTo>
                <a:lnTo>
                  <a:pt x="3313" y="76736"/>
                </a:lnTo>
                <a:lnTo>
                  <a:pt x="23431" y="81290"/>
                </a:lnTo>
                <a:lnTo>
                  <a:pt x="35029" y="92675"/>
                </a:lnTo>
                <a:lnTo>
                  <a:pt x="50414" y="98368"/>
                </a:lnTo>
                <a:lnTo>
                  <a:pt x="52781" y="105199"/>
                </a:lnTo>
                <a:lnTo>
                  <a:pt x="59881" y="102922"/>
                </a:lnTo>
                <a:lnTo>
                  <a:pt x="59881" y="11407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37"/>
          <p:cNvSpPr/>
          <p:nvPr/>
        </p:nvSpPr>
        <p:spPr>
          <a:xfrm>
            <a:off x="4900787" y="3084398"/>
            <a:ext cx="100500" cy="90600"/>
          </a:xfrm>
          <a:custGeom>
            <a:rect b="b" l="l" r="r" t="t"/>
            <a:pathLst>
              <a:path extrusionOk="0" h="120000" w="120000">
                <a:moveTo>
                  <a:pt x="3399" y="110566"/>
                </a:moveTo>
                <a:lnTo>
                  <a:pt x="15297" y="119622"/>
                </a:lnTo>
                <a:lnTo>
                  <a:pt x="59150" y="93584"/>
                </a:lnTo>
                <a:lnTo>
                  <a:pt x="99603" y="67547"/>
                </a:lnTo>
                <a:lnTo>
                  <a:pt x="103002" y="18867"/>
                </a:lnTo>
                <a:lnTo>
                  <a:pt x="114560" y="16981"/>
                </a:lnTo>
                <a:lnTo>
                  <a:pt x="119660" y="0"/>
                </a:lnTo>
                <a:lnTo>
                  <a:pt x="94504" y="1886"/>
                </a:lnTo>
                <a:lnTo>
                  <a:pt x="69008" y="15094"/>
                </a:lnTo>
                <a:lnTo>
                  <a:pt x="50651" y="5660"/>
                </a:lnTo>
                <a:lnTo>
                  <a:pt x="35354" y="16981"/>
                </a:lnTo>
                <a:lnTo>
                  <a:pt x="20056" y="11320"/>
                </a:lnTo>
                <a:lnTo>
                  <a:pt x="23456" y="24150"/>
                </a:lnTo>
                <a:lnTo>
                  <a:pt x="11898" y="35471"/>
                </a:lnTo>
                <a:lnTo>
                  <a:pt x="5099" y="31698"/>
                </a:lnTo>
                <a:lnTo>
                  <a:pt x="6798" y="61886"/>
                </a:lnTo>
                <a:lnTo>
                  <a:pt x="15297" y="60000"/>
                </a:lnTo>
                <a:lnTo>
                  <a:pt x="21756" y="69056"/>
                </a:lnTo>
                <a:lnTo>
                  <a:pt x="21756" y="71320"/>
                </a:lnTo>
                <a:lnTo>
                  <a:pt x="10198" y="93584"/>
                </a:lnTo>
                <a:lnTo>
                  <a:pt x="0" y="99245"/>
                </a:lnTo>
                <a:lnTo>
                  <a:pt x="0" y="110566"/>
                </a:lnTo>
                <a:lnTo>
                  <a:pt x="3399" y="1105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7"/>
          <p:cNvSpPr/>
          <p:nvPr/>
        </p:nvSpPr>
        <p:spPr>
          <a:xfrm>
            <a:off x="4888197" y="3157399"/>
            <a:ext cx="65400" cy="75300"/>
          </a:xfrm>
          <a:custGeom>
            <a:rect b="b" l="l" r="r" t="t"/>
            <a:pathLst>
              <a:path extrusionOk="0" h="120000" w="120000">
                <a:moveTo>
                  <a:pt x="0" y="115000"/>
                </a:moveTo>
                <a:lnTo>
                  <a:pt x="28695" y="119545"/>
                </a:lnTo>
                <a:lnTo>
                  <a:pt x="49565" y="96818"/>
                </a:lnTo>
                <a:lnTo>
                  <a:pt x="69913" y="96818"/>
                </a:lnTo>
                <a:lnTo>
                  <a:pt x="85565" y="79090"/>
                </a:lnTo>
                <a:lnTo>
                  <a:pt x="56869" y="51818"/>
                </a:lnTo>
                <a:lnTo>
                  <a:pt x="111652" y="42727"/>
                </a:lnTo>
                <a:lnTo>
                  <a:pt x="119478" y="31363"/>
                </a:lnTo>
                <a:lnTo>
                  <a:pt x="111652" y="0"/>
                </a:lnTo>
                <a:lnTo>
                  <a:pt x="44347" y="31363"/>
                </a:lnTo>
                <a:lnTo>
                  <a:pt x="26086" y="20454"/>
                </a:lnTo>
                <a:lnTo>
                  <a:pt x="18260" y="20454"/>
                </a:lnTo>
                <a:lnTo>
                  <a:pt x="13043" y="67727"/>
                </a:lnTo>
                <a:lnTo>
                  <a:pt x="10434" y="74545"/>
                </a:lnTo>
                <a:lnTo>
                  <a:pt x="7826" y="105909"/>
                </a:lnTo>
                <a:lnTo>
                  <a:pt x="0" y="115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7"/>
          <p:cNvSpPr/>
          <p:nvPr/>
        </p:nvSpPr>
        <p:spPr>
          <a:xfrm>
            <a:off x="4878125" y="3132226"/>
            <a:ext cx="40200" cy="96900"/>
          </a:xfrm>
          <a:custGeom>
            <a:rect b="b" l="l" r="r" t="t"/>
            <a:pathLst>
              <a:path extrusionOk="0" h="120000" w="120000">
                <a:moveTo>
                  <a:pt x="0" y="77396"/>
                </a:moveTo>
                <a:lnTo>
                  <a:pt x="33669" y="119644"/>
                </a:lnTo>
                <a:lnTo>
                  <a:pt x="42302" y="112544"/>
                </a:lnTo>
                <a:lnTo>
                  <a:pt x="46618" y="89822"/>
                </a:lnTo>
                <a:lnTo>
                  <a:pt x="50935" y="84497"/>
                </a:lnTo>
                <a:lnTo>
                  <a:pt x="63884" y="33372"/>
                </a:lnTo>
                <a:lnTo>
                  <a:pt x="89784" y="28047"/>
                </a:lnTo>
                <a:lnTo>
                  <a:pt x="119136" y="6745"/>
                </a:lnTo>
                <a:lnTo>
                  <a:pt x="102733" y="0"/>
                </a:lnTo>
                <a:lnTo>
                  <a:pt x="85467" y="1775"/>
                </a:lnTo>
                <a:lnTo>
                  <a:pt x="85467" y="1775"/>
                </a:lnTo>
                <a:lnTo>
                  <a:pt x="85467" y="1775"/>
                </a:lnTo>
                <a:lnTo>
                  <a:pt x="37985" y="38698"/>
                </a:lnTo>
                <a:lnTo>
                  <a:pt x="12086" y="73846"/>
                </a:lnTo>
                <a:lnTo>
                  <a:pt x="0" y="7739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37"/>
          <p:cNvSpPr/>
          <p:nvPr/>
        </p:nvSpPr>
        <p:spPr>
          <a:xfrm>
            <a:off x="4885679" y="3178796"/>
            <a:ext cx="319800" cy="268200"/>
          </a:xfrm>
          <a:custGeom>
            <a:rect b="b" l="l" r="r" t="t"/>
            <a:pathLst>
              <a:path extrusionOk="0" h="120000" w="120000">
                <a:moveTo>
                  <a:pt x="40465" y="108498"/>
                </a:moveTo>
                <a:lnTo>
                  <a:pt x="43685" y="111054"/>
                </a:lnTo>
                <a:lnTo>
                  <a:pt x="45831" y="119872"/>
                </a:lnTo>
                <a:lnTo>
                  <a:pt x="54311" y="111054"/>
                </a:lnTo>
                <a:lnTo>
                  <a:pt x="54847" y="111054"/>
                </a:lnTo>
                <a:lnTo>
                  <a:pt x="68157" y="112332"/>
                </a:lnTo>
                <a:lnTo>
                  <a:pt x="71914" y="114888"/>
                </a:lnTo>
                <a:lnTo>
                  <a:pt x="77817" y="104664"/>
                </a:lnTo>
                <a:lnTo>
                  <a:pt x="77817" y="104664"/>
                </a:lnTo>
                <a:lnTo>
                  <a:pt x="99069" y="99552"/>
                </a:lnTo>
                <a:lnTo>
                  <a:pt x="115599" y="92651"/>
                </a:lnTo>
                <a:lnTo>
                  <a:pt x="119892" y="78083"/>
                </a:lnTo>
                <a:lnTo>
                  <a:pt x="116672" y="73610"/>
                </a:lnTo>
                <a:lnTo>
                  <a:pt x="102289" y="71693"/>
                </a:lnTo>
                <a:lnTo>
                  <a:pt x="97459" y="62875"/>
                </a:lnTo>
                <a:lnTo>
                  <a:pt x="94883" y="60958"/>
                </a:lnTo>
                <a:lnTo>
                  <a:pt x="94883" y="59041"/>
                </a:lnTo>
                <a:lnTo>
                  <a:pt x="92737" y="59680"/>
                </a:lnTo>
                <a:lnTo>
                  <a:pt x="92737" y="59680"/>
                </a:lnTo>
                <a:lnTo>
                  <a:pt x="92737" y="60319"/>
                </a:lnTo>
                <a:lnTo>
                  <a:pt x="89516" y="52651"/>
                </a:lnTo>
                <a:lnTo>
                  <a:pt x="87906" y="51373"/>
                </a:lnTo>
                <a:lnTo>
                  <a:pt x="87906" y="50734"/>
                </a:lnTo>
                <a:lnTo>
                  <a:pt x="87370" y="43833"/>
                </a:lnTo>
                <a:lnTo>
                  <a:pt x="79427" y="32971"/>
                </a:lnTo>
                <a:lnTo>
                  <a:pt x="78354" y="29265"/>
                </a:lnTo>
                <a:lnTo>
                  <a:pt x="74597" y="29265"/>
                </a:lnTo>
                <a:lnTo>
                  <a:pt x="74597" y="29265"/>
                </a:lnTo>
                <a:lnTo>
                  <a:pt x="68694" y="24153"/>
                </a:lnTo>
                <a:lnTo>
                  <a:pt x="58604" y="24792"/>
                </a:lnTo>
                <a:lnTo>
                  <a:pt x="58604" y="24153"/>
                </a:lnTo>
                <a:lnTo>
                  <a:pt x="51198" y="20319"/>
                </a:lnTo>
                <a:lnTo>
                  <a:pt x="51198" y="14568"/>
                </a:lnTo>
                <a:lnTo>
                  <a:pt x="48515" y="15846"/>
                </a:lnTo>
                <a:lnTo>
                  <a:pt x="46905" y="12140"/>
                </a:lnTo>
                <a:lnTo>
                  <a:pt x="39928" y="8945"/>
                </a:lnTo>
                <a:lnTo>
                  <a:pt x="35205" y="2555"/>
                </a:lnTo>
                <a:lnTo>
                  <a:pt x="26082" y="0"/>
                </a:lnTo>
                <a:lnTo>
                  <a:pt x="24042" y="3194"/>
                </a:lnTo>
                <a:lnTo>
                  <a:pt x="13846" y="5750"/>
                </a:lnTo>
                <a:lnTo>
                  <a:pt x="19212" y="12779"/>
                </a:lnTo>
                <a:lnTo>
                  <a:pt x="15456" y="18402"/>
                </a:lnTo>
                <a:lnTo>
                  <a:pt x="11270" y="18402"/>
                </a:lnTo>
                <a:lnTo>
                  <a:pt x="6976" y="24792"/>
                </a:lnTo>
                <a:lnTo>
                  <a:pt x="1073" y="23514"/>
                </a:lnTo>
                <a:lnTo>
                  <a:pt x="1073" y="29265"/>
                </a:lnTo>
                <a:lnTo>
                  <a:pt x="0" y="32332"/>
                </a:lnTo>
                <a:lnTo>
                  <a:pt x="2683" y="32332"/>
                </a:lnTo>
                <a:lnTo>
                  <a:pt x="13309" y="52012"/>
                </a:lnTo>
                <a:lnTo>
                  <a:pt x="15992" y="61597"/>
                </a:lnTo>
                <a:lnTo>
                  <a:pt x="17066" y="61597"/>
                </a:lnTo>
                <a:lnTo>
                  <a:pt x="22432" y="65303"/>
                </a:lnTo>
                <a:lnTo>
                  <a:pt x="25652" y="76805"/>
                </a:lnTo>
                <a:lnTo>
                  <a:pt x="25652" y="86900"/>
                </a:lnTo>
                <a:lnTo>
                  <a:pt x="29302" y="90095"/>
                </a:lnTo>
                <a:lnTo>
                  <a:pt x="30912" y="90095"/>
                </a:lnTo>
                <a:lnTo>
                  <a:pt x="30912" y="90734"/>
                </a:lnTo>
                <a:lnTo>
                  <a:pt x="37352" y="99552"/>
                </a:lnTo>
                <a:lnTo>
                  <a:pt x="36815" y="102108"/>
                </a:lnTo>
                <a:lnTo>
                  <a:pt x="40465" y="10849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7"/>
          <p:cNvSpPr/>
          <p:nvPr/>
        </p:nvSpPr>
        <p:spPr>
          <a:xfrm>
            <a:off x="5131191" y="3284522"/>
            <a:ext cx="9900" cy="26400"/>
          </a:xfrm>
          <a:custGeom>
            <a:rect b="b" l="l" r="r" t="t"/>
            <a:pathLst>
              <a:path extrusionOk="0" h="120000" w="120000">
                <a:moveTo>
                  <a:pt x="16666" y="105494"/>
                </a:moveTo>
                <a:lnTo>
                  <a:pt x="16666" y="118681"/>
                </a:lnTo>
                <a:lnTo>
                  <a:pt x="83333" y="112087"/>
                </a:lnTo>
                <a:lnTo>
                  <a:pt x="116666" y="13186"/>
                </a:lnTo>
                <a:lnTo>
                  <a:pt x="50000" y="0"/>
                </a:lnTo>
                <a:lnTo>
                  <a:pt x="0" y="52747"/>
                </a:lnTo>
                <a:lnTo>
                  <a:pt x="16666" y="10549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37"/>
          <p:cNvSpPr/>
          <p:nvPr/>
        </p:nvSpPr>
        <p:spPr>
          <a:xfrm>
            <a:off x="5147558" y="3283263"/>
            <a:ext cx="66600" cy="57900"/>
          </a:xfrm>
          <a:custGeom>
            <a:rect b="b" l="l" r="r" t="t"/>
            <a:pathLst>
              <a:path extrusionOk="0" h="120000" w="120000">
                <a:moveTo>
                  <a:pt x="17872" y="110588"/>
                </a:moveTo>
                <a:lnTo>
                  <a:pt x="86297" y="119411"/>
                </a:lnTo>
                <a:lnTo>
                  <a:pt x="99063" y="81176"/>
                </a:lnTo>
                <a:lnTo>
                  <a:pt x="109276" y="70000"/>
                </a:lnTo>
                <a:lnTo>
                  <a:pt x="99063" y="46470"/>
                </a:lnTo>
                <a:lnTo>
                  <a:pt x="114382" y="43529"/>
                </a:lnTo>
                <a:lnTo>
                  <a:pt x="119489" y="0"/>
                </a:lnTo>
                <a:lnTo>
                  <a:pt x="65872" y="70000"/>
                </a:lnTo>
                <a:lnTo>
                  <a:pt x="15319" y="72941"/>
                </a:lnTo>
                <a:lnTo>
                  <a:pt x="5106" y="81176"/>
                </a:lnTo>
                <a:lnTo>
                  <a:pt x="0" y="75882"/>
                </a:lnTo>
                <a:lnTo>
                  <a:pt x="17872" y="110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37"/>
          <p:cNvSpPr/>
          <p:nvPr/>
        </p:nvSpPr>
        <p:spPr>
          <a:xfrm>
            <a:off x="5151335" y="3305918"/>
            <a:ext cx="114600" cy="134700"/>
          </a:xfrm>
          <a:custGeom>
            <a:rect b="b" l="l" r="r" t="t"/>
            <a:pathLst>
              <a:path extrusionOk="0" h="120000" w="120000">
                <a:moveTo>
                  <a:pt x="0" y="85677"/>
                </a:moveTo>
                <a:lnTo>
                  <a:pt x="16377" y="119745"/>
                </a:lnTo>
                <a:lnTo>
                  <a:pt x="33945" y="113644"/>
                </a:lnTo>
                <a:lnTo>
                  <a:pt x="45856" y="114915"/>
                </a:lnTo>
                <a:lnTo>
                  <a:pt x="50322" y="103474"/>
                </a:lnTo>
                <a:lnTo>
                  <a:pt x="66699" y="100932"/>
                </a:lnTo>
                <a:lnTo>
                  <a:pt x="72357" y="88220"/>
                </a:lnTo>
                <a:lnTo>
                  <a:pt x="87245" y="84406"/>
                </a:lnTo>
                <a:lnTo>
                  <a:pt x="87245" y="71949"/>
                </a:lnTo>
                <a:lnTo>
                  <a:pt x="94689" y="64322"/>
                </a:lnTo>
                <a:lnTo>
                  <a:pt x="99156" y="64322"/>
                </a:lnTo>
                <a:lnTo>
                  <a:pt x="119702" y="36610"/>
                </a:lnTo>
                <a:lnTo>
                  <a:pt x="112258" y="32796"/>
                </a:lnTo>
                <a:lnTo>
                  <a:pt x="112258" y="32796"/>
                </a:lnTo>
                <a:lnTo>
                  <a:pt x="103622" y="18813"/>
                </a:lnTo>
                <a:lnTo>
                  <a:pt x="79801" y="15000"/>
                </a:lnTo>
                <a:lnTo>
                  <a:pt x="63722" y="0"/>
                </a:lnTo>
                <a:lnTo>
                  <a:pt x="57766" y="1271"/>
                </a:lnTo>
                <a:lnTo>
                  <a:pt x="62233" y="10169"/>
                </a:lnTo>
                <a:lnTo>
                  <a:pt x="56277" y="15000"/>
                </a:lnTo>
                <a:lnTo>
                  <a:pt x="48833" y="32796"/>
                </a:lnTo>
                <a:lnTo>
                  <a:pt x="57766" y="41694"/>
                </a:lnTo>
                <a:lnTo>
                  <a:pt x="57766" y="41694"/>
                </a:lnTo>
                <a:lnTo>
                  <a:pt x="45856" y="71949"/>
                </a:lnTo>
                <a:lnTo>
                  <a:pt x="44367" y="71949"/>
                </a:lnTo>
                <a:lnTo>
                  <a:pt x="0" y="8567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37"/>
          <p:cNvSpPr/>
          <p:nvPr/>
        </p:nvSpPr>
        <p:spPr>
          <a:xfrm>
            <a:off x="5006546" y="3401575"/>
            <a:ext cx="158700" cy="100500"/>
          </a:xfrm>
          <a:custGeom>
            <a:rect b="b" l="l" r="r" t="t"/>
            <a:pathLst>
              <a:path extrusionOk="0" h="120000" w="120000">
                <a:moveTo>
                  <a:pt x="0" y="69152"/>
                </a:moveTo>
                <a:lnTo>
                  <a:pt x="10771" y="119661"/>
                </a:lnTo>
                <a:lnTo>
                  <a:pt x="26714" y="116271"/>
                </a:lnTo>
                <a:lnTo>
                  <a:pt x="35332" y="104406"/>
                </a:lnTo>
                <a:lnTo>
                  <a:pt x="49120" y="104406"/>
                </a:lnTo>
                <a:lnTo>
                  <a:pt x="59892" y="94237"/>
                </a:lnTo>
                <a:lnTo>
                  <a:pt x="66355" y="94237"/>
                </a:lnTo>
                <a:lnTo>
                  <a:pt x="74757" y="82372"/>
                </a:lnTo>
                <a:lnTo>
                  <a:pt x="110089" y="64067"/>
                </a:lnTo>
                <a:lnTo>
                  <a:pt x="109012" y="53898"/>
                </a:lnTo>
                <a:lnTo>
                  <a:pt x="119784" y="47118"/>
                </a:lnTo>
                <a:lnTo>
                  <a:pt x="107935" y="0"/>
                </a:lnTo>
                <a:lnTo>
                  <a:pt x="66355" y="13559"/>
                </a:lnTo>
                <a:lnTo>
                  <a:pt x="53429" y="42033"/>
                </a:lnTo>
                <a:lnTo>
                  <a:pt x="45888" y="33898"/>
                </a:lnTo>
                <a:lnTo>
                  <a:pt x="19174" y="30508"/>
                </a:lnTo>
                <a:lnTo>
                  <a:pt x="1077" y="53898"/>
                </a:lnTo>
                <a:lnTo>
                  <a:pt x="2154" y="60677"/>
                </a:lnTo>
                <a:lnTo>
                  <a:pt x="0" y="6915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37"/>
          <p:cNvSpPr/>
          <p:nvPr/>
        </p:nvSpPr>
        <p:spPr>
          <a:xfrm>
            <a:off x="4232241" y="3088174"/>
            <a:ext cx="306000" cy="312300"/>
          </a:xfrm>
          <a:custGeom>
            <a:rect b="b" l="l" r="r" t="t"/>
            <a:pathLst>
              <a:path extrusionOk="0" h="120000" w="120000">
                <a:moveTo>
                  <a:pt x="57201" y="109460"/>
                </a:moveTo>
                <a:lnTo>
                  <a:pt x="61119" y="110009"/>
                </a:lnTo>
                <a:lnTo>
                  <a:pt x="69962" y="115498"/>
                </a:lnTo>
                <a:lnTo>
                  <a:pt x="69962" y="119890"/>
                </a:lnTo>
                <a:lnTo>
                  <a:pt x="74440" y="119231"/>
                </a:lnTo>
                <a:lnTo>
                  <a:pt x="74440" y="119231"/>
                </a:lnTo>
                <a:lnTo>
                  <a:pt x="84962" y="116596"/>
                </a:lnTo>
                <a:lnTo>
                  <a:pt x="119888" y="92003"/>
                </a:lnTo>
                <a:lnTo>
                  <a:pt x="108694" y="82781"/>
                </a:lnTo>
                <a:lnTo>
                  <a:pt x="108694" y="82781"/>
                </a:lnTo>
                <a:lnTo>
                  <a:pt x="108134" y="56102"/>
                </a:lnTo>
                <a:lnTo>
                  <a:pt x="103768" y="48417"/>
                </a:lnTo>
                <a:lnTo>
                  <a:pt x="106567" y="46880"/>
                </a:lnTo>
                <a:lnTo>
                  <a:pt x="103768" y="35352"/>
                </a:lnTo>
                <a:lnTo>
                  <a:pt x="98731" y="33266"/>
                </a:lnTo>
                <a:lnTo>
                  <a:pt x="97611" y="27227"/>
                </a:lnTo>
                <a:lnTo>
                  <a:pt x="94813" y="26678"/>
                </a:lnTo>
                <a:lnTo>
                  <a:pt x="94253" y="22287"/>
                </a:lnTo>
                <a:lnTo>
                  <a:pt x="101529" y="14711"/>
                </a:lnTo>
                <a:lnTo>
                  <a:pt x="100410" y="4391"/>
                </a:lnTo>
                <a:lnTo>
                  <a:pt x="101529" y="2195"/>
                </a:lnTo>
                <a:lnTo>
                  <a:pt x="100970" y="2195"/>
                </a:lnTo>
                <a:lnTo>
                  <a:pt x="100970" y="2195"/>
                </a:lnTo>
                <a:lnTo>
                  <a:pt x="88208" y="0"/>
                </a:lnTo>
                <a:lnTo>
                  <a:pt x="82164" y="3293"/>
                </a:lnTo>
                <a:lnTo>
                  <a:pt x="78917" y="1646"/>
                </a:lnTo>
                <a:lnTo>
                  <a:pt x="68283" y="2744"/>
                </a:lnTo>
                <a:lnTo>
                  <a:pt x="53843" y="7575"/>
                </a:lnTo>
                <a:lnTo>
                  <a:pt x="51044" y="9771"/>
                </a:lnTo>
                <a:lnTo>
                  <a:pt x="47238" y="9771"/>
                </a:lnTo>
                <a:lnTo>
                  <a:pt x="40522" y="14711"/>
                </a:lnTo>
                <a:lnTo>
                  <a:pt x="42201" y="17456"/>
                </a:lnTo>
                <a:lnTo>
                  <a:pt x="44440" y="34254"/>
                </a:lnTo>
                <a:lnTo>
                  <a:pt x="28880" y="38096"/>
                </a:lnTo>
                <a:lnTo>
                  <a:pt x="30000" y="43037"/>
                </a:lnTo>
                <a:lnTo>
                  <a:pt x="21604" y="45782"/>
                </a:lnTo>
                <a:lnTo>
                  <a:pt x="18358" y="50612"/>
                </a:lnTo>
                <a:lnTo>
                  <a:pt x="11641" y="50612"/>
                </a:lnTo>
                <a:lnTo>
                  <a:pt x="0" y="57749"/>
                </a:lnTo>
                <a:lnTo>
                  <a:pt x="0" y="65324"/>
                </a:lnTo>
                <a:lnTo>
                  <a:pt x="0" y="68069"/>
                </a:lnTo>
                <a:lnTo>
                  <a:pt x="21604" y="82232"/>
                </a:lnTo>
                <a:lnTo>
                  <a:pt x="57201" y="106715"/>
                </a:lnTo>
                <a:lnTo>
                  <a:pt x="57201" y="10946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37"/>
          <p:cNvSpPr/>
          <p:nvPr/>
        </p:nvSpPr>
        <p:spPr>
          <a:xfrm>
            <a:off x="4473975" y="3083139"/>
            <a:ext cx="60300" cy="126000"/>
          </a:xfrm>
          <a:custGeom>
            <a:rect b="b" l="l" r="r" t="t"/>
            <a:pathLst>
              <a:path extrusionOk="0" h="120000" w="120000">
                <a:moveTo>
                  <a:pt x="22857" y="84785"/>
                </a:moveTo>
                <a:lnTo>
                  <a:pt x="48571" y="89932"/>
                </a:lnTo>
                <a:lnTo>
                  <a:pt x="62285" y="119729"/>
                </a:lnTo>
                <a:lnTo>
                  <a:pt x="79428" y="112957"/>
                </a:lnTo>
                <a:lnTo>
                  <a:pt x="82285" y="98058"/>
                </a:lnTo>
                <a:lnTo>
                  <a:pt x="82285" y="98058"/>
                </a:lnTo>
                <a:lnTo>
                  <a:pt x="116571" y="86139"/>
                </a:lnTo>
                <a:lnTo>
                  <a:pt x="119428" y="72595"/>
                </a:lnTo>
                <a:lnTo>
                  <a:pt x="96571" y="67178"/>
                </a:lnTo>
                <a:lnTo>
                  <a:pt x="70857" y="59051"/>
                </a:lnTo>
                <a:lnTo>
                  <a:pt x="113714" y="40361"/>
                </a:lnTo>
                <a:lnTo>
                  <a:pt x="108000" y="30880"/>
                </a:lnTo>
                <a:lnTo>
                  <a:pt x="90857" y="21399"/>
                </a:lnTo>
                <a:lnTo>
                  <a:pt x="110857" y="12189"/>
                </a:lnTo>
                <a:lnTo>
                  <a:pt x="110857" y="4063"/>
                </a:lnTo>
                <a:lnTo>
                  <a:pt x="82285" y="10835"/>
                </a:lnTo>
                <a:lnTo>
                  <a:pt x="82285" y="4063"/>
                </a:lnTo>
                <a:lnTo>
                  <a:pt x="54285" y="0"/>
                </a:lnTo>
                <a:lnTo>
                  <a:pt x="37142" y="6772"/>
                </a:lnTo>
                <a:lnTo>
                  <a:pt x="31428" y="14898"/>
                </a:lnTo>
                <a:lnTo>
                  <a:pt x="37142" y="40361"/>
                </a:lnTo>
                <a:lnTo>
                  <a:pt x="0" y="59051"/>
                </a:lnTo>
                <a:lnTo>
                  <a:pt x="2857" y="69887"/>
                </a:lnTo>
                <a:lnTo>
                  <a:pt x="17142" y="69887"/>
                </a:lnTo>
                <a:lnTo>
                  <a:pt x="22857" y="847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37"/>
          <p:cNvSpPr/>
          <p:nvPr/>
        </p:nvSpPr>
        <p:spPr>
          <a:xfrm>
            <a:off x="4166771" y="3112088"/>
            <a:ext cx="177600" cy="143400"/>
          </a:xfrm>
          <a:custGeom>
            <a:rect b="b" l="l" r="r" t="t"/>
            <a:pathLst>
              <a:path extrusionOk="0" h="120000" w="120000">
                <a:moveTo>
                  <a:pt x="0" y="119760"/>
                </a:moveTo>
                <a:lnTo>
                  <a:pt x="43091" y="119760"/>
                </a:lnTo>
                <a:lnTo>
                  <a:pt x="43091" y="104462"/>
                </a:lnTo>
                <a:lnTo>
                  <a:pt x="64154" y="88924"/>
                </a:lnTo>
                <a:lnTo>
                  <a:pt x="74782" y="88924"/>
                </a:lnTo>
                <a:lnTo>
                  <a:pt x="80386" y="78406"/>
                </a:lnTo>
                <a:lnTo>
                  <a:pt x="81352" y="78406"/>
                </a:lnTo>
                <a:lnTo>
                  <a:pt x="94879" y="73625"/>
                </a:lnTo>
                <a:lnTo>
                  <a:pt x="92946" y="61673"/>
                </a:lnTo>
                <a:lnTo>
                  <a:pt x="119806" y="53306"/>
                </a:lnTo>
                <a:lnTo>
                  <a:pt x="115942" y="17928"/>
                </a:lnTo>
                <a:lnTo>
                  <a:pt x="113043" y="11952"/>
                </a:lnTo>
                <a:lnTo>
                  <a:pt x="101642" y="9561"/>
                </a:lnTo>
                <a:lnTo>
                  <a:pt x="84251" y="10756"/>
                </a:lnTo>
                <a:lnTo>
                  <a:pt x="75748" y="0"/>
                </a:lnTo>
                <a:lnTo>
                  <a:pt x="70917" y="1195"/>
                </a:lnTo>
                <a:lnTo>
                  <a:pt x="64154" y="28446"/>
                </a:lnTo>
                <a:lnTo>
                  <a:pt x="64154" y="29641"/>
                </a:lnTo>
                <a:lnTo>
                  <a:pt x="46956" y="40398"/>
                </a:lnTo>
                <a:lnTo>
                  <a:pt x="39227" y="52350"/>
                </a:lnTo>
                <a:lnTo>
                  <a:pt x="31497" y="72430"/>
                </a:lnTo>
                <a:lnTo>
                  <a:pt x="31497" y="80796"/>
                </a:lnTo>
                <a:lnTo>
                  <a:pt x="34396" y="86533"/>
                </a:lnTo>
                <a:lnTo>
                  <a:pt x="26859" y="102071"/>
                </a:lnTo>
                <a:lnTo>
                  <a:pt x="12367" y="114980"/>
                </a:lnTo>
                <a:lnTo>
                  <a:pt x="0" y="118565"/>
                </a:lnTo>
                <a:lnTo>
                  <a:pt x="0" y="11976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37"/>
          <p:cNvSpPr/>
          <p:nvPr/>
        </p:nvSpPr>
        <p:spPr>
          <a:xfrm>
            <a:off x="4107596" y="3255573"/>
            <a:ext cx="123600" cy="107100"/>
          </a:xfrm>
          <a:custGeom>
            <a:rect b="b" l="l" r="r" t="t"/>
            <a:pathLst>
              <a:path extrusionOk="0" h="120000" w="120000">
                <a:moveTo>
                  <a:pt x="35750" y="28954"/>
                </a:moveTo>
                <a:lnTo>
                  <a:pt x="27436" y="57587"/>
                </a:lnTo>
                <a:lnTo>
                  <a:pt x="9699" y="87828"/>
                </a:lnTo>
                <a:lnTo>
                  <a:pt x="0" y="119678"/>
                </a:lnTo>
                <a:lnTo>
                  <a:pt x="1385" y="119678"/>
                </a:lnTo>
                <a:lnTo>
                  <a:pt x="2771" y="119678"/>
                </a:lnTo>
                <a:lnTo>
                  <a:pt x="55150" y="118069"/>
                </a:lnTo>
                <a:lnTo>
                  <a:pt x="52378" y="94262"/>
                </a:lnTo>
                <a:lnTo>
                  <a:pt x="57921" y="83002"/>
                </a:lnTo>
                <a:lnTo>
                  <a:pt x="72886" y="79785"/>
                </a:lnTo>
                <a:lnTo>
                  <a:pt x="71501" y="31849"/>
                </a:lnTo>
                <a:lnTo>
                  <a:pt x="119722" y="30563"/>
                </a:lnTo>
                <a:lnTo>
                  <a:pt x="119722" y="8042"/>
                </a:lnTo>
                <a:lnTo>
                  <a:pt x="119722" y="8042"/>
                </a:lnTo>
                <a:lnTo>
                  <a:pt x="119722" y="1608"/>
                </a:lnTo>
                <a:lnTo>
                  <a:pt x="56535" y="0"/>
                </a:lnTo>
                <a:lnTo>
                  <a:pt x="48221" y="20911"/>
                </a:lnTo>
                <a:lnTo>
                  <a:pt x="35750" y="2895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37"/>
          <p:cNvSpPr/>
          <p:nvPr/>
        </p:nvSpPr>
        <p:spPr>
          <a:xfrm>
            <a:off x="4176844" y="3303401"/>
            <a:ext cx="246600" cy="236700"/>
          </a:xfrm>
          <a:custGeom>
            <a:rect b="b" l="l" r="r" t="t"/>
            <a:pathLst>
              <a:path extrusionOk="0" h="120000" w="120000">
                <a:moveTo>
                  <a:pt x="43421" y="114795"/>
                </a:moveTo>
                <a:lnTo>
                  <a:pt x="51052" y="119855"/>
                </a:lnTo>
                <a:lnTo>
                  <a:pt x="51052" y="108289"/>
                </a:lnTo>
                <a:lnTo>
                  <a:pt x="56462" y="104674"/>
                </a:lnTo>
                <a:lnTo>
                  <a:pt x="60624" y="96867"/>
                </a:lnTo>
                <a:lnTo>
                  <a:pt x="70890" y="93975"/>
                </a:lnTo>
                <a:lnTo>
                  <a:pt x="83375" y="82554"/>
                </a:lnTo>
                <a:lnTo>
                  <a:pt x="88924" y="82554"/>
                </a:lnTo>
                <a:lnTo>
                  <a:pt x="88924" y="81831"/>
                </a:lnTo>
                <a:lnTo>
                  <a:pt x="115005" y="78216"/>
                </a:lnTo>
                <a:lnTo>
                  <a:pt x="119861" y="73156"/>
                </a:lnTo>
                <a:lnTo>
                  <a:pt x="119167" y="48867"/>
                </a:lnTo>
                <a:lnTo>
                  <a:pt x="112924" y="50168"/>
                </a:lnTo>
                <a:lnTo>
                  <a:pt x="112924" y="43084"/>
                </a:lnTo>
                <a:lnTo>
                  <a:pt x="101965" y="36578"/>
                </a:lnTo>
                <a:lnTo>
                  <a:pt x="97109" y="35855"/>
                </a:lnTo>
                <a:lnTo>
                  <a:pt x="97109" y="31518"/>
                </a:lnTo>
                <a:lnTo>
                  <a:pt x="53687" y="0"/>
                </a:lnTo>
                <a:lnTo>
                  <a:pt x="41341" y="0"/>
                </a:lnTo>
                <a:lnTo>
                  <a:pt x="48277" y="70265"/>
                </a:lnTo>
                <a:lnTo>
                  <a:pt x="51052" y="70987"/>
                </a:lnTo>
                <a:lnTo>
                  <a:pt x="48971" y="78216"/>
                </a:lnTo>
                <a:lnTo>
                  <a:pt x="15815" y="78216"/>
                </a:lnTo>
                <a:lnTo>
                  <a:pt x="11791" y="82554"/>
                </a:lnTo>
                <a:lnTo>
                  <a:pt x="6242" y="75325"/>
                </a:lnTo>
                <a:lnTo>
                  <a:pt x="0" y="83277"/>
                </a:lnTo>
                <a:lnTo>
                  <a:pt x="693" y="84000"/>
                </a:lnTo>
                <a:lnTo>
                  <a:pt x="1387" y="93253"/>
                </a:lnTo>
                <a:lnTo>
                  <a:pt x="7630" y="99036"/>
                </a:lnTo>
                <a:lnTo>
                  <a:pt x="6936" y="103373"/>
                </a:lnTo>
                <a:lnTo>
                  <a:pt x="17202" y="104674"/>
                </a:lnTo>
                <a:lnTo>
                  <a:pt x="22751" y="101204"/>
                </a:lnTo>
                <a:lnTo>
                  <a:pt x="30381" y="118409"/>
                </a:lnTo>
                <a:lnTo>
                  <a:pt x="34404" y="119132"/>
                </a:lnTo>
                <a:lnTo>
                  <a:pt x="43421" y="11479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7"/>
          <p:cNvSpPr/>
          <p:nvPr/>
        </p:nvSpPr>
        <p:spPr>
          <a:xfrm>
            <a:off x="4105078" y="3265642"/>
            <a:ext cx="178800" cy="201300"/>
          </a:xfrm>
          <a:custGeom>
            <a:rect b="b" l="l" r="r" t="t"/>
            <a:pathLst>
              <a:path extrusionOk="0" h="120000" w="120000">
                <a:moveTo>
                  <a:pt x="23769" y="101983"/>
                </a:moveTo>
                <a:lnTo>
                  <a:pt x="47539" y="119830"/>
                </a:lnTo>
                <a:lnTo>
                  <a:pt x="55207" y="108781"/>
                </a:lnTo>
                <a:lnTo>
                  <a:pt x="63833" y="117280"/>
                </a:lnTo>
                <a:lnTo>
                  <a:pt x="69392" y="112181"/>
                </a:lnTo>
                <a:lnTo>
                  <a:pt x="69392" y="112181"/>
                </a:lnTo>
                <a:lnTo>
                  <a:pt x="114249" y="113031"/>
                </a:lnTo>
                <a:lnTo>
                  <a:pt x="116166" y="106232"/>
                </a:lnTo>
                <a:lnTo>
                  <a:pt x="113290" y="105382"/>
                </a:lnTo>
                <a:lnTo>
                  <a:pt x="113290" y="105382"/>
                </a:lnTo>
                <a:lnTo>
                  <a:pt x="103706" y="21076"/>
                </a:lnTo>
                <a:lnTo>
                  <a:pt x="119808" y="21076"/>
                </a:lnTo>
                <a:lnTo>
                  <a:pt x="84728" y="0"/>
                </a:lnTo>
                <a:lnTo>
                  <a:pt x="84728" y="10878"/>
                </a:lnTo>
                <a:lnTo>
                  <a:pt x="52332" y="11898"/>
                </a:lnTo>
                <a:lnTo>
                  <a:pt x="52332" y="37053"/>
                </a:lnTo>
                <a:lnTo>
                  <a:pt x="41980" y="38753"/>
                </a:lnTo>
                <a:lnTo>
                  <a:pt x="38146" y="43852"/>
                </a:lnTo>
                <a:lnTo>
                  <a:pt x="40063" y="57280"/>
                </a:lnTo>
                <a:lnTo>
                  <a:pt x="2875" y="58130"/>
                </a:lnTo>
                <a:lnTo>
                  <a:pt x="0" y="58980"/>
                </a:lnTo>
                <a:lnTo>
                  <a:pt x="0" y="60679"/>
                </a:lnTo>
                <a:lnTo>
                  <a:pt x="7667" y="70028"/>
                </a:lnTo>
                <a:lnTo>
                  <a:pt x="4792" y="77677"/>
                </a:lnTo>
                <a:lnTo>
                  <a:pt x="8626" y="83456"/>
                </a:lnTo>
                <a:lnTo>
                  <a:pt x="4792" y="103682"/>
                </a:lnTo>
                <a:lnTo>
                  <a:pt x="23769" y="10198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7"/>
          <p:cNvSpPr/>
          <p:nvPr/>
        </p:nvSpPr>
        <p:spPr>
          <a:xfrm>
            <a:off x="4098784" y="3439334"/>
            <a:ext cx="91800" cy="68100"/>
          </a:xfrm>
          <a:custGeom>
            <a:rect b="b" l="l" r="r" t="t"/>
            <a:pathLst>
              <a:path extrusionOk="0" h="120000" w="120000">
                <a:moveTo>
                  <a:pt x="73560" y="112000"/>
                </a:moveTo>
                <a:lnTo>
                  <a:pt x="117770" y="119500"/>
                </a:lnTo>
                <a:lnTo>
                  <a:pt x="119628" y="104500"/>
                </a:lnTo>
                <a:lnTo>
                  <a:pt x="102910" y="84500"/>
                </a:lnTo>
                <a:lnTo>
                  <a:pt x="101052" y="55000"/>
                </a:lnTo>
                <a:lnTo>
                  <a:pt x="54984" y="0"/>
                </a:lnTo>
                <a:lnTo>
                  <a:pt x="18204" y="5000"/>
                </a:lnTo>
                <a:lnTo>
                  <a:pt x="14489" y="27500"/>
                </a:lnTo>
                <a:lnTo>
                  <a:pt x="0" y="55000"/>
                </a:lnTo>
                <a:lnTo>
                  <a:pt x="14489" y="84500"/>
                </a:lnTo>
                <a:lnTo>
                  <a:pt x="8916" y="97000"/>
                </a:lnTo>
                <a:lnTo>
                  <a:pt x="10773" y="117000"/>
                </a:lnTo>
                <a:lnTo>
                  <a:pt x="33065" y="117000"/>
                </a:lnTo>
                <a:lnTo>
                  <a:pt x="40495" y="107000"/>
                </a:lnTo>
                <a:lnTo>
                  <a:pt x="69845" y="104500"/>
                </a:lnTo>
                <a:lnTo>
                  <a:pt x="73560" y="11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7"/>
          <p:cNvSpPr/>
          <p:nvPr/>
        </p:nvSpPr>
        <p:spPr>
          <a:xfrm>
            <a:off x="4107596" y="3499749"/>
            <a:ext cx="45300" cy="29100"/>
          </a:xfrm>
          <a:custGeom>
            <a:rect b="b" l="l" r="r" t="t"/>
            <a:pathLst>
              <a:path extrusionOk="0" h="120000" w="120000">
                <a:moveTo>
                  <a:pt x="60000" y="112800"/>
                </a:moveTo>
                <a:lnTo>
                  <a:pt x="63750" y="118800"/>
                </a:lnTo>
                <a:lnTo>
                  <a:pt x="119250" y="64800"/>
                </a:lnTo>
                <a:lnTo>
                  <a:pt x="119250" y="6000"/>
                </a:lnTo>
                <a:lnTo>
                  <a:pt x="119250" y="6000"/>
                </a:lnTo>
                <a:lnTo>
                  <a:pt x="119250" y="0"/>
                </a:lnTo>
                <a:lnTo>
                  <a:pt x="60000" y="6000"/>
                </a:lnTo>
                <a:lnTo>
                  <a:pt x="48750" y="30000"/>
                </a:lnTo>
                <a:lnTo>
                  <a:pt x="0" y="30000"/>
                </a:lnTo>
                <a:lnTo>
                  <a:pt x="0" y="30000"/>
                </a:lnTo>
                <a:lnTo>
                  <a:pt x="52500" y="70800"/>
                </a:lnTo>
                <a:lnTo>
                  <a:pt x="60000" y="1128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7"/>
          <p:cNvSpPr/>
          <p:nvPr/>
        </p:nvSpPr>
        <p:spPr>
          <a:xfrm>
            <a:off x="4132777" y="3504783"/>
            <a:ext cx="112200" cy="78000"/>
          </a:xfrm>
          <a:custGeom>
            <a:rect b="b" l="l" r="r" t="t"/>
            <a:pathLst>
              <a:path extrusionOk="0" h="120000" w="120000">
                <a:moveTo>
                  <a:pt x="77448" y="93284"/>
                </a:moveTo>
                <a:lnTo>
                  <a:pt x="90918" y="95474"/>
                </a:lnTo>
                <a:lnTo>
                  <a:pt x="93979" y="119562"/>
                </a:lnTo>
                <a:lnTo>
                  <a:pt x="103163" y="110802"/>
                </a:lnTo>
                <a:lnTo>
                  <a:pt x="109285" y="119562"/>
                </a:lnTo>
                <a:lnTo>
                  <a:pt x="119693" y="91094"/>
                </a:lnTo>
                <a:lnTo>
                  <a:pt x="110816" y="58686"/>
                </a:lnTo>
                <a:lnTo>
                  <a:pt x="119693" y="54306"/>
                </a:lnTo>
                <a:lnTo>
                  <a:pt x="112346" y="52116"/>
                </a:lnTo>
                <a:lnTo>
                  <a:pt x="95510" y="0"/>
                </a:lnTo>
                <a:lnTo>
                  <a:pt x="84795" y="10510"/>
                </a:lnTo>
                <a:lnTo>
                  <a:pt x="84795" y="10510"/>
                </a:lnTo>
                <a:lnTo>
                  <a:pt x="22653" y="0"/>
                </a:lnTo>
                <a:lnTo>
                  <a:pt x="22653" y="17080"/>
                </a:lnTo>
                <a:lnTo>
                  <a:pt x="22653" y="19270"/>
                </a:lnTo>
                <a:lnTo>
                  <a:pt x="0" y="36788"/>
                </a:lnTo>
                <a:lnTo>
                  <a:pt x="8877" y="43357"/>
                </a:lnTo>
                <a:lnTo>
                  <a:pt x="8877" y="58686"/>
                </a:lnTo>
                <a:lnTo>
                  <a:pt x="22653" y="65255"/>
                </a:lnTo>
                <a:lnTo>
                  <a:pt x="25714" y="77956"/>
                </a:lnTo>
                <a:lnTo>
                  <a:pt x="33367" y="80145"/>
                </a:lnTo>
                <a:lnTo>
                  <a:pt x="43775" y="62627"/>
                </a:lnTo>
                <a:lnTo>
                  <a:pt x="43775" y="62627"/>
                </a:lnTo>
                <a:lnTo>
                  <a:pt x="63673" y="58686"/>
                </a:lnTo>
                <a:lnTo>
                  <a:pt x="75918" y="88905"/>
                </a:lnTo>
                <a:lnTo>
                  <a:pt x="71326" y="99854"/>
                </a:lnTo>
                <a:lnTo>
                  <a:pt x="74387" y="97664"/>
                </a:lnTo>
                <a:lnTo>
                  <a:pt x="77448" y="932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37"/>
          <p:cNvSpPr/>
          <p:nvPr/>
        </p:nvSpPr>
        <p:spPr>
          <a:xfrm>
            <a:off x="4156699" y="3543802"/>
            <a:ext cx="44100" cy="45300"/>
          </a:xfrm>
          <a:custGeom>
            <a:rect b="b" l="l" r="r" t="t"/>
            <a:pathLst>
              <a:path extrusionOk="0" h="120000" w="120000">
                <a:moveTo>
                  <a:pt x="45677" y="104150"/>
                </a:moveTo>
                <a:lnTo>
                  <a:pt x="68903" y="111698"/>
                </a:lnTo>
                <a:lnTo>
                  <a:pt x="76645" y="119245"/>
                </a:lnTo>
                <a:lnTo>
                  <a:pt x="119225" y="70943"/>
                </a:lnTo>
                <a:lnTo>
                  <a:pt x="103741" y="74716"/>
                </a:lnTo>
                <a:lnTo>
                  <a:pt x="119225" y="48301"/>
                </a:lnTo>
                <a:lnTo>
                  <a:pt x="96000" y="0"/>
                </a:lnTo>
                <a:lnTo>
                  <a:pt x="49548" y="7547"/>
                </a:lnTo>
                <a:lnTo>
                  <a:pt x="19354" y="36981"/>
                </a:lnTo>
                <a:lnTo>
                  <a:pt x="0" y="33207"/>
                </a:lnTo>
                <a:lnTo>
                  <a:pt x="11612" y="70943"/>
                </a:lnTo>
                <a:lnTo>
                  <a:pt x="23225" y="86037"/>
                </a:lnTo>
                <a:lnTo>
                  <a:pt x="42580" y="97358"/>
                </a:lnTo>
                <a:lnTo>
                  <a:pt x="45677" y="10415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37"/>
          <p:cNvSpPr/>
          <p:nvPr/>
        </p:nvSpPr>
        <p:spPr>
          <a:xfrm>
            <a:off x="4186916" y="3566457"/>
            <a:ext cx="60300" cy="63000"/>
          </a:xfrm>
          <a:custGeom>
            <a:rect b="b" l="l" r="r" t="t"/>
            <a:pathLst>
              <a:path extrusionOk="0" h="120000" w="120000">
                <a:moveTo>
                  <a:pt x="105142" y="116712"/>
                </a:moveTo>
                <a:lnTo>
                  <a:pt x="113714" y="119452"/>
                </a:lnTo>
                <a:lnTo>
                  <a:pt x="119428" y="78904"/>
                </a:lnTo>
                <a:lnTo>
                  <a:pt x="82285" y="54246"/>
                </a:lnTo>
                <a:lnTo>
                  <a:pt x="96571" y="32328"/>
                </a:lnTo>
                <a:lnTo>
                  <a:pt x="85142" y="21917"/>
                </a:lnTo>
                <a:lnTo>
                  <a:pt x="65142" y="35068"/>
                </a:lnTo>
                <a:lnTo>
                  <a:pt x="59428" y="2739"/>
                </a:lnTo>
                <a:lnTo>
                  <a:pt x="40000" y="0"/>
                </a:lnTo>
                <a:lnTo>
                  <a:pt x="0" y="43287"/>
                </a:lnTo>
                <a:lnTo>
                  <a:pt x="2857" y="46027"/>
                </a:lnTo>
                <a:lnTo>
                  <a:pt x="8571" y="48767"/>
                </a:lnTo>
                <a:lnTo>
                  <a:pt x="8571" y="54246"/>
                </a:lnTo>
                <a:lnTo>
                  <a:pt x="14285" y="56986"/>
                </a:lnTo>
                <a:lnTo>
                  <a:pt x="20000" y="62465"/>
                </a:lnTo>
                <a:lnTo>
                  <a:pt x="31428" y="65205"/>
                </a:lnTo>
                <a:lnTo>
                  <a:pt x="65142" y="98082"/>
                </a:lnTo>
                <a:lnTo>
                  <a:pt x="73714" y="98082"/>
                </a:lnTo>
                <a:lnTo>
                  <a:pt x="82285" y="108493"/>
                </a:lnTo>
                <a:lnTo>
                  <a:pt x="96571" y="113972"/>
                </a:lnTo>
                <a:lnTo>
                  <a:pt x="102285" y="111232"/>
                </a:lnTo>
                <a:lnTo>
                  <a:pt x="105142" y="1167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7"/>
          <p:cNvSpPr/>
          <p:nvPr/>
        </p:nvSpPr>
        <p:spPr>
          <a:xfrm>
            <a:off x="4282602" y="3467024"/>
            <a:ext cx="117000" cy="79200"/>
          </a:xfrm>
          <a:custGeom>
            <a:rect b="b" l="l" r="r" t="t"/>
            <a:pathLst>
              <a:path extrusionOk="0" h="120000" w="120000">
                <a:moveTo>
                  <a:pt x="29411" y="110967"/>
                </a:moveTo>
                <a:lnTo>
                  <a:pt x="36470" y="119569"/>
                </a:lnTo>
                <a:lnTo>
                  <a:pt x="33823" y="87311"/>
                </a:lnTo>
                <a:lnTo>
                  <a:pt x="70294" y="87311"/>
                </a:lnTo>
                <a:lnTo>
                  <a:pt x="70294" y="87311"/>
                </a:lnTo>
                <a:lnTo>
                  <a:pt x="95000" y="89462"/>
                </a:lnTo>
                <a:lnTo>
                  <a:pt x="99411" y="78709"/>
                </a:lnTo>
                <a:lnTo>
                  <a:pt x="112647" y="78709"/>
                </a:lnTo>
                <a:lnTo>
                  <a:pt x="119705" y="57634"/>
                </a:lnTo>
                <a:lnTo>
                  <a:pt x="111176" y="51182"/>
                </a:lnTo>
                <a:lnTo>
                  <a:pt x="102352" y="53333"/>
                </a:lnTo>
                <a:lnTo>
                  <a:pt x="80294" y="0"/>
                </a:lnTo>
                <a:lnTo>
                  <a:pt x="67352" y="0"/>
                </a:lnTo>
                <a:lnTo>
                  <a:pt x="42352" y="33978"/>
                </a:lnTo>
                <a:lnTo>
                  <a:pt x="20588" y="42580"/>
                </a:lnTo>
                <a:lnTo>
                  <a:pt x="11764" y="65806"/>
                </a:lnTo>
                <a:lnTo>
                  <a:pt x="0" y="76559"/>
                </a:lnTo>
                <a:lnTo>
                  <a:pt x="1470" y="108817"/>
                </a:lnTo>
                <a:lnTo>
                  <a:pt x="11764" y="119569"/>
                </a:lnTo>
                <a:lnTo>
                  <a:pt x="29411" y="11096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37"/>
          <p:cNvSpPr/>
          <p:nvPr/>
        </p:nvSpPr>
        <p:spPr>
          <a:xfrm>
            <a:off x="4230982" y="3531215"/>
            <a:ext cx="91800" cy="99600"/>
          </a:xfrm>
          <a:custGeom>
            <a:rect b="b" l="l" r="r" t="t"/>
            <a:pathLst>
              <a:path extrusionOk="0" h="120000" w="120000">
                <a:moveTo>
                  <a:pt x="23777" y="119655"/>
                </a:moveTo>
                <a:lnTo>
                  <a:pt x="27492" y="119655"/>
                </a:lnTo>
                <a:lnTo>
                  <a:pt x="36780" y="112758"/>
                </a:lnTo>
                <a:lnTo>
                  <a:pt x="57213" y="107931"/>
                </a:lnTo>
                <a:lnTo>
                  <a:pt x="64643" y="107931"/>
                </a:lnTo>
                <a:lnTo>
                  <a:pt x="90278" y="102758"/>
                </a:lnTo>
                <a:lnTo>
                  <a:pt x="103281" y="107931"/>
                </a:lnTo>
                <a:lnTo>
                  <a:pt x="108854" y="105862"/>
                </a:lnTo>
                <a:lnTo>
                  <a:pt x="116284" y="107931"/>
                </a:lnTo>
                <a:lnTo>
                  <a:pt x="116284" y="94137"/>
                </a:lnTo>
                <a:lnTo>
                  <a:pt x="105139" y="78620"/>
                </a:lnTo>
                <a:lnTo>
                  <a:pt x="119628" y="46206"/>
                </a:lnTo>
                <a:lnTo>
                  <a:pt x="116284" y="22068"/>
                </a:lnTo>
                <a:lnTo>
                  <a:pt x="105139" y="15517"/>
                </a:lnTo>
                <a:lnTo>
                  <a:pt x="82848" y="20344"/>
                </a:lnTo>
                <a:lnTo>
                  <a:pt x="46068" y="0"/>
                </a:lnTo>
                <a:lnTo>
                  <a:pt x="11145" y="15517"/>
                </a:lnTo>
                <a:lnTo>
                  <a:pt x="20433" y="41034"/>
                </a:lnTo>
                <a:lnTo>
                  <a:pt x="0" y="76896"/>
                </a:lnTo>
                <a:lnTo>
                  <a:pt x="21919" y="90689"/>
                </a:lnTo>
                <a:lnTo>
                  <a:pt x="18204" y="117931"/>
                </a:lnTo>
                <a:lnTo>
                  <a:pt x="20433" y="117931"/>
                </a:lnTo>
                <a:lnTo>
                  <a:pt x="23777" y="11965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37"/>
          <p:cNvSpPr/>
          <p:nvPr/>
        </p:nvSpPr>
        <p:spPr>
          <a:xfrm>
            <a:off x="4355626" y="3526181"/>
            <a:ext cx="33900" cy="78000"/>
          </a:xfrm>
          <a:custGeom>
            <a:rect b="b" l="l" r="r" t="t"/>
            <a:pathLst>
              <a:path extrusionOk="0" h="120000" w="120000">
                <a:moveTo>
                  <a:pt x="54000" y="97664"/>
                </a:moveTo>
                <a:lnTo>
                  <a:pt x="84000" y="119562"/>
                </a:lnTo>
                <a:lnTo>
                  <a:pt x="89000" y="115182"/>
                </a:lnTo>
                <a:lnTo>
                  <a:pt x="119000" y="115182"/>
                </a:lnTo>
                <a:lnTo>
                  <a:pt x="104000" y="104233"/>
                </a:lnTo>
                <a:lnTo>
                  <a:pt x="109000" y="52116"/>
                </a:lnTo>
                <a:lnTo>
                  <a:pt x="79000" y="19708"/>
                </a:lnTo>
                <a:lnTo>
                  <a:pt x="54000" y="15328"/>
                </a:lnTo>
                <a:lnTo>
                  <a:pt x="69000" y="2189"/>
                </a:lnTo>
                <a:lnTo>
                  <a:pt x="0" y="0"/>
                </a:lnTo>
                <a:lnTo>
                  <a:pt x="54000" y="26277"/>
                </a:lnTo>
                <a:lnTo>
                  <a:pt x="54000" y="26277"/>
                </a:lnTo>
                <a:lnTo>
                  <a:pt x="54000" y="976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37"/>
          <p:cNvSpPr/>
          <p:nvPr/>
        </p:nvSpPr>
        <p:spPr>
          <a:xfrm>
            <a:off x="4371993" y="3506043"/>
            <a:ext cx="45300" cy="96900"/>
          </a:xfrm>
          <a:custGeom>
            <a:rect b="b" l="l" r="r" t="t"/>
            <a:pathLst>
              <a:path extrusionOk="0" h="120000" w="120000">
                <a:moveTo>
                  <a:pt x="41250" y="110769"/>
                </a:moveTo>
                <a:lnTo>
                  <a:pt x="48750" y="119644"/>
                </a:lnTo>
                <a:lnTo>
                  <a:pt x="70500" y="117869"/>
                </a:lnTo>
                <a:lnTo>
                  <a:pt x="78000" y="68520"/>
                </a:lnTo>
                <a:lnTo>
                  <a:pt x="119250" y="31597"/>
                </a:lnTo>
                <a:lnTo>
                  <a:pt x="96750" y="8520"/>
                </a:lnTo>
                <a:lnTo>
                  <a:pt x="96750" y="6745"/>
                </a:lnTo>
                <a:lnTo>
                  <a:pt x="74250" y="0"/>
                </a:lnTo>
                <a:lnTo>
                  <a:pt x="56250" y="19171"/>
                </a:lnTo>
                <a:lnTo>
                  <a:pt x="22500" y="19171"/>
                </a:lnTo>
                <a:lnTo>
                  <a:pt x="0" y="36923"/>
                </a:lnTo>
                <a:lnTo>
                  <a:pt x="15000" y="42248"/>
                </a:lnTo>
                <a:lnTo>
                  <a:pt x="41250" y="68520"/>
                </a:lnTo>
                <a:lnTo>
                  <a:pt x="41250" y="11076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37"/>
          <p:cNvSpPr/>
          <p:nvPr/>
        </p:nvSpPr>
        <p:spPr>
          <a:xfrm>
            <a:off x="4361921" y="3327316"/>
            <a:ext cx="239100" cy="182400"/>
          </a:xfrm>
          <a:custGeom>
            <a:rect b="b" l="l" r="r" t="t"/>
            <a:pathLst>
              <a:path extrusionOk="0" h="120000" w="120000">
                <a:moveTo>
                  <a:pt x="14302" y="112511"/>
                </a:moveTo>
                <a:lnTo>
                  <a:pt x="14302" y="113447"/>
                </a:lnTo>
                <a:lnTo>
                  <a:pt x="24171" y="119812"/>
                </a:lnTo>
                <a:lnTo>
                  <a:pt x="32753" y="103151"/>
                </a:lnTo>
                <a:lnTo>
                  <a:pt x="46054" y="103151"/>
                </a:lnTo>
                <a:lnTo>
                  <a:pt x="52491" y="111575"/>
                </a:lnTo>
                <a:lnTo>
                  <a:pt x="58069" y="105023"/>
                </a:lnTo>
                <a:lnTo>
                  <a:pt x="58069" y="105959"/>
                </a:lnTo>
                <a:lnTo>
                  <a:pt x="69511" y="112511"/>
                </a:lnTo>
                <a:lnTo>
                  <a:pt x="76519" y="106895"/>
                </a:lnTo>
                <a:lnTo>
                  <a:pt x="76519" y="106895"/>
                </a:lnTo>
                <a:lnTo>
                  <a:pt x="99261" y="105959"/>
                </a:lnTo>
                <a:lnTo>
                  <a:pt x="97115" y="98471"/>
                </a:lnTo>
                <a:lnTo>
                  <a:pt x="99261" y="96599"/>
                </a:lnTo>
                <a:lnTo>
                  <a:pt x="99976" y="97535"/>
                </a:lnTo>
                <a:lnTo>
                  <a:pt x="102836" y="86489"/>
                </a:lnTo>
                <a:lnTo>
                  <a:pt x="115566" y="69828"/>
                </a:lnTo>
                <a:lnTo>
                  <a:pt x="117711" y="37254"/>
                </a:lnTo>
                <a:lnTo>
                  <a:pt x="119856" y="32574"/>
                </a:lnTo>
                <a:lnTo>
                  <a:pt x="114135" y="26957"/>
                </a:lnTo>
                <a:lnTo>
                  <a:pt x="114135" y="26957"/>
                </a:lnTo>
                <a:lnTo>
                  <a:pt x="112705" y="7488"/>
                </a:lnTo>
                <a:lnTo>
                  <a:pt x="104266" y="936"/>
                </a:lnTo>
                <a:lnTo>
                  <a:pt x="88676" y="0"/>
                </a:lnTo>
                <a:lnTo>
                  <a:pt x="43337" y="42870"/>
                </a:lnTo>
                <a:lnTo>
                  <a:pt x="31323" y="46427"/>
                </a:lnTo>
                <a:lnTo>
                  <a:pt x="31323" y="79001"/>
                </a:lnTo>
                <a:lnTo>
                  <a:pt x="26317" y="86489"/>
                </a:lnTo>
                <a:lnTo>
                  <a:pt x="26317" y="86489"/>
                </a:lnTo>
                <a:lnTo>
                  <a:pt x="0" y="91170"/>
                </a:lnTo>
                <a:lnTo>
                  <a:pt x="10011" y="114383"/>
                </a:lnTo>
                <a:lnTo>
                  <a:pt x="14302" y="1125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37"/>
          <p:cNvSpPr/>
          <p:nvPr/>
        </p:nvSpPr>
        <p:spPr>
          <a:xfrm>
            <a:off x="4399692" y="3485904"/>
            <a:ext cx="177600" cy="146100"/>
          </a:xfrm>
          <a:custGeom>
            <a:rect b="b" l="l" r="r" t="t"/>
            <a:pathLst>
              <a:path extrusionOk="0" h="120000" w="120000">
                <a:moveTo>
                  <a:pt x="34589" y="116250"/>
                </a:moveTo>
                <a:lnTo>
                  <a:pt x="36328" y="119765"/>
                </a:lnTo>
                <a:lnTo>
                  <a:pt x="39227" y="117421"/>
                </a:lnTo>
                <a:lnTo>
                  <a:pt x="43091" y="117421"/>
                </a:lnTo>
                <a:lnTo>
                  <a:pt x="45024" y="115078"/>
                </a:lnTo>
                <a:lnTo>
                  <a:pt x="48695" y="116250"/>
                </a:lnTo>
                <a:lnTo>
                  <a:pt x="55458" y="116250"/>
                </a:lnTo>
                <a:lnTo>
                  <a:pt x="57391" y="110625"/>
                </a:lnTo>
                <a:lnTo>
                  <a:pt x="58357" y="110625"/>
                </a:lnTo>
                <a:lnTo>
                  <a:pt x="65120" y="93046"/>
                </a:lnTo>
                <a:lnTo>
                  <a:pt x="65120" y="93046"/>
                </a:lnTo>
                <a:lnTo>
                  <a:pt x="81352" y="84843"/>
                </a:lnTo>
                <a:lnTo>
                  <a:pt x="87149" y="91875"/>
                </a:lnTo>
                <a:lnTo>
                  <a:pt x="97584" y="65156"/>
                </a:lnTo>
                <a:lnTo>
                  <a:pt x="102415" y="61640"/>
                </a:lnTo>
                <a:lnTo>
                  <a:pt x="109178" y="31406"/>
                </a:lnTo>
                <a:lnTo>
                  <a:pt x="119806" y="23203"/>
                </a:lnTo>
                <a:lnTo>
                  <a:pt x="117874" y="16406"/>
                </a:lnTo>
                <a:lnTo>
                  <a:pt x="116908" y="18750"/>
                </a:lnTo>
                <a:lnTo>
                  <a:pt x="114009" y="8203"/>
                </a:lnTo>
                <a:lnTo>
                  <a:pt x="110144" y="7031"/>
                </a:lnTo>
                <a:lnTo>
                  <a:pt x="109178" y="3515"/>
                </a:lnTo>
                <a:lnTo>
                  <a:pt x="77487" y="4687"/>
                </a:lnTo>
                <a:lnTo>
                  <a:pt x="68019" y="11718"/>
                </a:lnTo>
                <a:lnTo>
                  <a:pt x="52560" y="3515"/>
                </a:lnTo>
                <a:lnTo>
                  <a:pt x="45024" y="10546"/>
                </a:lnTo>
                <a:lnTo>
                  <a:pt x="35362" y="0"/>
                </a:lnTo>
                <a:lnTo>
                  <a:pt x="19323" y="0"/>
                </a:lnTo>
                <a:lnTo>
                  <a:pt x="6763" y="22031"/>
                </a:lnTo>
                <a:lnTo>
                  <a:pt x="12560" y="37265"/>
                </a:lnTo>
                <a:lnTo>
                  <a:pt x="1932" y="61640"/>
                </a:lnTo>
                <a:lnTo>
                  <a:pt x="0" y="94218"/>
                </a:lnTo>
                <a:lnTo>
                  <a:pt x="18357" y="93046"/>
                </a:lnTo>
                <a:lnTo>
                  <a:pt x="27826" y="105937"/>
                </a:lnTo>
                <a:lnTo>
                  <a:pt x="28792" y="111562"/>
                </a:lnTo>
                <a:lnTo>
                  <a:pt x="33623" y="118593"/>
                </a:lnTo>
                <a:lnTo>
                  <a:pt x="34589" y="11625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37"/>
          <p:cNvSpPr/>
          <p:nvPr/>
        </p:nvSpPr>
        <p:spPr>
          <a:xfrm>
            <a:off x="4499156" y="3161175"/>
            <a:ext cx="240600" cy="231600"/>
          </a:xfrm>
          <a:custGeom>
            <a:rect b="b" l="l" r="r" t="t"/>
            <a:pathLst>
              <a:path extrusionOk="0" h="120000" w="120000">
                <a:moveTo>
                  <a:pt x="51469" y="86666"/>
                </a:moveTo>
                <a:lnTo>
                  <a:pt x="52180" y="86666"/>
                </a:lnTo>
                <a:lnTo>
                  <a:pt x="112180" y="119851"/>
                </a:lnTo>
                <a:lnTo>
                  <a:pt x="112180" y="114666"/>
                </a:lnTo>
                <a:lnTo>
                  <a:pt x="119146" y="114666"/>
                </a:lnTo>
                <a:lnTo>
                  <a:pt x="119857" y="99259"/>
                </a:lnTo>
                <a:lnTo>
                  <a:pt x="119857" y="37481"/>
                </a:lnTo>
                <a:lnTo>
                  <a:pt x="114312" y="27851"/>
                </a:lnTo>
                <a:lnTo>
                  <a:pt x="117725" y="25037"/>
                </a:lnTo>
                <a:lnTo>
                  <a:pt x="117014" y="16888"/>
                </a:lnTo>
                <a:lnTo>
                  <a:pt x="119146" y="13925"/>
                </a:lnTo>
                <a:lnTo>
                  <a:pt x="118436" y="11703"/>
                </a:lnTo>
                <a:lnTo>
                  <a:pt x="105071" y="9481"/>
                </a:lnTo>
                <a:lnTo>
                  <a:pt x="103649" y="5925"/>
                </a:lnTo>
                <a:lnTo>
                  <a:pt x="91706" y="2222"/>
                </a:lnTo>
                <a:lnTo>
                  <a:pt x="80331" y="11703"/>
                </a:lnTo>
                <a:lnTo>
                  <a:pt x="83175" y="19111"/>
                </a:lnTo>
                <a:lnTo>
                  <a:pt x="74786" y="27851"/>
                </a:lnTo>
                <a:lnTo>
                  <a:pt x="66966" y="22074"/>
                </a:lnTo>
                <a:lnTo>
                  <a:pt x="50047" y="17629"/>
                </a:lnTo>
                <a:lnTo>
                  <a:pt x="50047" y="17629"/>
                </a:lnTo>
                <a:lnTo>
                  <a:pt x="45071" y="8000"/>
                </a:lnTo>
                <a:lnTo>
                  <a:pt x="29573" y="2222"/>
                </a:lnTo>
                <a:lnTo>
                  <a:pt x="22464" y="2962"/>
                </a:lnTo>
                <a:lnTo>
                  <a:pt x="17630" y="0"/>
                </a:lnTo>
                <a:lnTo>
                  <a:pt x="16919" y="6666"/>
                </a:lnTo>
                <a:lnTo>
                  <a:pt x="16919" y="6666"/>
                </a:lnTo>
                <a:lnTo>
                  <a:pt x="8388" y="13925"/>
                </a:lnTo>
                <a:lnTo>
                  <a:pt x="7677" y="22074"/>
                </a:lnTo>
                <a:lnTo>
                  <a:pt x="0" y="27111"/>
                </a:lnTo>
                <a:lnTo>
                  <a:pt x="4834" y="36740"/>
                </a:lnTo>
                <a:lnTo>
                  <a:pt x="4834" y="36740"/>
                </a:lnTo>
                <a:lnTo>
                  <a:pt x="5545" y="73481"/>
                </a:lnTo>
                <a:lnTo>
                  <a:pt x="19763" y="85185"/>
                </a:lnTo>
                <a:lnTo>
                  <a:pt x="35971" y="85925"/>
                </a:lnTo>
                <a:lnTo>
                  <a:pt x="43649" y="91111"/>
                </a:lnTo>
                <a:lnTo>
                  <a:pt x="43649" y="91111"/>
                </a:lnTo>
                <a:lnTo>
                  <a:pt x="51469" y="8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37"/>
          <p:cNvSpPr/>
          <p:nvPr/>
        </p:nvSpPr>
        <p:spPr>
          <a:xfrm>
            <a:off x="4563366" y="3329833"/>
            <a:ext cx="162600" cy="252900"/>
          </a:xfrm>
          <a:custGeom>
            <a:rect b="b" l="l" r="r" t="t"/>
            <a:pathLst>
              <a:path extrusionOk="0" h="120000" w="120000">
                <a:moveTo>
                  <a:pt x="8465" y="104949"/>
                </a:moveTo>
                <a:lnTo>
                  <a:pt x="18835" y="109694"/>
                </a:lnTo>
                <a:lnTo>
                  <a:pt x="20952" y="119864"/>
                </a:lnTo>
                <a:lnTo>
                  <a:pt x="34708" y="117152"/>
                </a:lnTo>
                <a:lnTo>
                  <a:pt x="38941" y="119186"/>
                </a:lnTo>
                <a:lnTo>
                  <a:pt x="62010" y="115118"/>
                </a:lnTo>
                <a:lnTo>
                  <a:pt x="63068" y="107661"/>
                </a:lnTo>
                <a:lnTo>
                  <a:pt x="77671" y="107661"/>
                </a:lnTo>
                <a:lnTo>
                  <a:pt x="93544" y="94237"/>
                </a:lnTo>
                <a:lnTo>
                  <a:pt x="102857" y="92881"/>
                </a:lnTo>
                <a:lnTo>
                  <a:pt x="104973" y="89491"/>
                </a:lnTo>
                <a:lnTo>
                  <a:pt x="95449" y="80135"/>
                </a:lnTo>
                <a:lnTo>
                  <a:pt x="95449" y="80135"/>
                </a:lnTo>
                <a:lnTo>
                  <a:pt x="108148" y="58576"/>
                </a:lnTo>
                <a:lnTo>
                  <a:pt x="119788" y="58576"/>
                </a:lnTo>
                <a:lnTo>
                  <a:pt x="119788" y="31050"/>
                </a:lnTo>
                <a:lnTo>
                  <a:pt x="29417" y="0"/>
                </a:lnTo>
                <a:lnTo>
                  <a:pt x="18835" y="3389"/>
                </a:lnTo>
                <a:lnTo>
                  <a:pt x="20952" y="18169"/>
                </a:lnTo>
                <a:lnTo>
                  <a:pt x="30476" y="22237"/>
                </a:lnTo>
                <a:lnTo>
                  <a:pt x="26243" y="26305"/>
                </a:lnTo>
                <a:lnTo>
                  <a:pt x="23068" y="49898"/>
                </a:lnTo>
                <a:lnTo>
                  <a:pt x="4232" y="61966"/>
                </a:lnTo>
                <a:lnTo>
                  <a:pt x="0" y="69288"/>
                </a:lnTo>
                <a:lnTo>
                  <a:pt x="6349" y="69966"/>
                </a:lnTo>
                <a:lnTo>
                  <a:pt x="7407" y="74711"/>
                </a:lnTo>
                <a:lnTo>
                  <a:pt x="18835" y="75389"/>
                </a:lnTo>
                <a:lnTo>
                  <a:pt x="19894" y="80135"/>
                </a:lnTo>
                <a:lnTo>
                  <a:pt x="13756" y="80813"/>
                </a:lnTo>
                <a:lnTo>
                  <a:pt x="15661" y="82847"/>
                </a:lnTo>
                <a:lnTo>
                  <a:pt x="16719" y="94237"/>
                </a:lnTo>
                <a:lnTo>
                  <a:pt x="22010" y="101694"/>
                </a:lnTo>
                <a:lnTo>
                  <a:pt x="9523" y="101694"/>
                </a:lnTo>
                <a:lnTo>
                  <a:pt x="8465" y="10494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37"/>
          <p:cNvSpPr/>
          <p:nvPr/>
        </p:nvSpPr>
        <p:spPr>
          <a:xfrm>
            <a:off x="4732077" y="3187606"/>
            <a:ext cx="168600" cy="168600"/>
          </a:xfrm>
          <a:custGeom>
            <a:rect b="b" l="l" r="r" t="t"/>
            <a:pathLst>
              <a:path extrusionOk="0" h="120000" w="120000">
                <a:moveTo>
                  <a:pt x="75608" y="115743"/>
                </a:moveTo>
                <a:lnTo>
                  <a:pt x="93648" y="115743"/>
                </a:lnTo>
                <a:lnTo>
                  <a:pt x="103783" y="119797"/>
                </a:lnTo>
                <a:lnTo>
                  <a:pt x="118783" y="106621"/>
                </a:lnTo>
                <a:lnTo>
                  <a:pt x="117770" y="105608"/>
                </a:lnTo>
                <a:lnTo>
                  <a:pt x="117770" y="94662"/>
                </a:lnTo>
                <a:lnTo>
                  <a:pt x="119797" y="94662"/>
                </a:lnTo>
                <a:lnTo>
                  <a:pt x="113716" y="88581"/>
                </a:lnTo>
                <a:lnTo>
                  <a:pt x="100743" y="62432"/>
                </a:lnTo>
                <a:lnTo>
                  <a:pt x="100743" y="56351"/>
                </a:lnTo>
                <a:lnTo>
                  <a:pt x="96689" y="51283"/>
                </a:lnTo>
                <a:lnTo>
                  <a:pt x="96689" y="47229"/>
                </a:lnTo>
                <a:lnTo>
                  <a:pt x="86554" y="36283"/>
                </a:lnTo>
                <a:lnTo>
                  <a:pt x="87567" y="30202"/>
                </a:lnTo>
                <a:lnTo>
                  <a:pt x="83513" y="27162"/>
                </a:lnTo>
                <a:lnTo>
                  <a:pt x="88581" y="17229"/>
                </a:lnTo>
                <a:lnTo>
                  <a:pt x="88581" y="26148"/>
                </a:lnTo>
                <a:lnTo>
                  <a:pt x="94662" y="34256"/>
                </a:lnTo>
                <a:lnTo>
                  <a:pt x="94662" y="37297"/>
                </a:lnTo>
                <a:lnTo>
                  <a:pt x="102770" y="47229"/>
                </a:lnTo>
                <a:lnTo>
                  <a:pt x="105810" y="46216"/>
                </a:lnTo>
                <a:lnTo>
                  <a:pt x="105810" y="42364"/>
                </a:lnTo>
                <a:lnTo>
                  <a:pt x="110675" y="29189"/>
                </a:lnTo>
                <a:lnTo>
                  <a:pt x="102770" y="5067"/>
                </a:lnTo>
                <a:lnTo>
                  <a:pt x="93648" y="9121"/>
                </a:lnTo>
                <a:lnTo>
                  <a:pt x="93648" y="9121"/>
                </a:lnTo>
                <a:lnTo>
                  <a:pt x="80472" y="3040"/>
                </a:lnTo>
                <a:lnTo>
                  <a:pt x="60405" y="3040"/>
                </a:lnTo>
                <a:lnTo>
                  <a:pt x="50472" y="11148"/>
                </a:lnTo>
                <a:lnTo>
                  <a:pt x="50472" y="11148"/>
                </a:lnTo>
                <a:lnTo>
                  <a:pt x="12162" y="0"/>
                </a:lnTo>
                <a:lnTo>
                  <a:pt x="6081" y="3040"/>
                </a:lnTo>
                <a:lnTo>
                  <a:pt x="6081" y="1013"/>
                </a:lnTo>
                <a:lnTo>
                  <a:pt x="3040" y="4054"/>
                </a:lnTo>
                <a:lnTo>
                  <a:pt x="4054" y="16013"/>
                </a:lnTo>
                <a:lnTo>
                  <a:pt x="0" y="20067"/>
                </a:lnTo>
                <a:lnTo>
                  <a:pt x="7094" y="32229"/>
                </a:lnTo>
                <a:lnTo>
                  <a:pt x="7094" y="115743"/>
                </a:lnTo>
                <a:lnTo>
                  <a:pt x="72567" y="115743"/>
                </a:lnTo>
                <a:lnTo>
                  <a:pt x="75608" y="110675"/>
                </a:lnTo>
                <a:lnTo>
                  <a:pt x="82500" y="104594"/>
                </a:lnTo>
                <a:lnTo>
                  <a:pt x="86554" y="104594"/>
                </a:lnTo>
                <a:lnTo>
                  <a:pt x="88581" y="100540"/>
                </a:lnTo>
                <a:lnTo>
                  <a:pt x="85540" y="100540"/>
                </a:lnTo>
                <a:lnTo>
                  <a:pt x="88581" y="96486"/>
                </a:lnTo>
                <a:lnTo>
                  <a:pt x="90608" y="88581"/>
                </a:lnTo>
                <a:lnTo>
                  <a:pt x="92635" y="102567"/>
                </a:lnTo>
                <a:lnTo>
                  <a:pt x="92635" y="106621"/>
                </a:lnTo>
                <a:lnTo>
                  <a:pt x="88581" y="105608"/>
                </a:lnTo>
                <a:lnTo>
                  <a:pt x="84527" y="109662"/>
                </a:lnTo>
                <a:lnTo>
                  <a:pt x="82500" y="108648"/>
                </a:lnTo>
                <a:lnTo>
                  <a:pt x="75608" y="114729"/>
                </a:lnTo>
                <a:lnTo>
                  <a:pt x="75608" y="11574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37"/>
          <p:cNvSpPr/>
          <p:nvPr/>
        </p:nvSpPr>
        <p:spPr>
          <a:xfrm>
            <a:off x="4913378" y="3421713"/>
            <a:ext cx="103200" cy="108300"/>
          </a:xfrm>
          <a:custGeom>
            <a:rect b="b" l="l" r="r" t="t"/>
            <a:pathLst>
              <a:path extrusionOk="0" h="120000" w="120000">
                <a:moveTo>
                  <a:pt x="96528" y="118095"/>
                </a:moveTo>
                <a:lnTo>
                  <a:pt x="113057" y="119682"/>
                </a:lnTo>
                <a:lnTo>
                  <a:pt x="118016" y="111746"/>
                </a:lnTo>
                <a:lnTo>
                  <a:pt x="118016" y="111746"/>
                </a:lnTo>
                <a:lnTo>
                  <a:pt x="106446" y="110158"/>
                </a:lnTo>
                <a:lnTo>
                  <a:pt x="119669" y="99047"/>
                </a:lnTo>
                <a:lnTo>
                  <a:pt x="99834" y="73968"/>
                </a:lnTo>
                <a:lnTo>
                  <a:pt x="81983" y="56825"/>
                </a:lnTo>
                <a:lnTo>
                  <a:pt x="70413" y="50476"/>
                </a:lnTo>
                <a:lnTo>
                  <a:pt x="55537" y="47301"/>
                </a:lnTo>
                <a:lnTo>
                  <a:pt x="53884" y="45714"/>
                </a:lnTo>
                <a:lnTo>
                  <a:pt x="42644" y="7936"/>
                </a:lnTo>
                <a:lnTo>
                  <a:pt x="32727" y="0"/>
                </a:lnTo>
                <a:lnTo>
                  <a:pt x="31074" y="4761"/>
                </a:lnTo>
                <a:lnTo>
                  <a:pt x="31074" y="4761"/>
                </a:lnTo>
                <a:lnTo>
                  <a:pt x="9586" y="12698"/>
                </a:lnTo>
                <a:lnTo>
                  <a:pt x="0" y="53650"/>
                </a:lnTo>
                <a:lnTo>
                  <a:pt x="3305" y="58095"/>
                </a:lnTo>
                <a:lnTo>
                  <a:pt x="63801" y="54920"/>
                </a:lnTo>
                <a:lnTo>
                  <a:pt x="63801" y="56825"/>
                </a:lnTo>
                <a:lnTo>
                  <a:pt x="104793" y="96190"/>
                </a:lnTo>
                <a:lnTo>
                  <a:pt x="96528" y="11809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37"/>
          <p:cNvSpPr/>
          <p:nvPr/>
        </p:nvSpPr>
        <p:spPr>
          <a:xfrm>
            <a:off x="4693047" y="3338643"/>
            <a:ext cx="246600" cy="303300"/>
          </a:xfrm>
          <a:custGeom>
            <a:rect b="b" l="l" r="r" t="t"/>
            <a:pathLst>
              <a:path extrusionOk="0" h="120000" w="120000">
                <a:moveTo>
                  <a:pt x="65416" y="118758"/>
                </a:moveTo>
                <a:lnTo>
                  <a:pt x="75694" y="119887"/>
                </a:lnTo>
                <a:lnTo>
                  <a:pt x="87500" y="116500"/>
                </a:lnTo>
                <a:lnTo>
                  <a:pt x="90138" y="113678"/>
                </a:lnTo>
                <a:lnTo>
                  <a:pt x="103333" y="113678"/>
                </a:lnTo>
                <a:lnTo>
                  <a:pt x="81250" y="94148"/>
                </a:lnTo>
                <a:lnTo>
                  <a:pt x="81944" y="89068"/>
                </a:lnTo>
                <a:lnTo>
                  <a:pt x="91527" y="90197"/>
                </a:lnTo>
                <a:lnTo>
                  <a:pt x="92222" y="76763"/>
                </a:lnTo>
                <a:lnTo>
                  <a:pt x="107500" y="54299"/>
                </a:lnTo>
                <a:lnTo>
                  <a:pt x="106111" y="52605"/>
                </a:lnTo>
                <a:lnTo>
                  <a:pt x="106111" y="52154"/>
                </a:lnTo>
                <a:lnTo>
                  <a:pt x="110138" y="37027"/>
                </a:lnTo>
                <a:lnTo>
                  <a:pt x="119861" y="34205"/>
                </a:lnTo>
                <a:lnTo>
                  <a:pt x="119861" y="32511"/>
                </a:lnTo>
                <a:lnTo>
                  <a:pt x="113611" y="26867"/>
                </a:lnTo>
                <a:lnTo>
                  <a:pt x="113611" y="26867"/>
                </a:lnTo>
                <a:lnTo>
                  <a:pt x="112222" y="12304"/>
                </a:lnTo>
                <a:lnTo>
                  <a:pt x="110833" y="11175"/>
                </a:lnTo>
                <a:lnTo>
                  <a:pt x="108750" y="9482"/>
                </a:lnTo>
                <a:lnTo>
                  <a:pt x="108750" y="7337"/>
                </a:lnTo>
                <a:lnTo>
                  <a:pt x="107500" y="5079"/>
                </a:lnTo>
                <a:lnTo>
                  <a:pt x="100555" y="0"/>
                </a:lnTo>
                <a:lnTo>
                  <a:pt x="89583" y="8466"/>
                </a:lnTo>
                <a:lnTo>
                  <a:pt x="81944" y="5644"/>
                </a:lnTo>
                <a:lnTo>
                  <a:pt x="70277" y="5644"/>
                </a:lnTo>
                <a:lnTo>
                  <a:pt x="70277" y="6208"/>
                </a:lnTo>
                <a:lnTo>
                  <a:pt x="64722" y="9482"/>
                </a:lnTo>
                <a:lnTo>
                  <a:pt x="67500" y="5644"/>
                </a:lnTo>
                <a:lnTo>
                  <a:pt x="23333" y="5644"/>
                </a:lnTo>
                <a:lnTo>
                  <a:pt x="22638" y="17949"/>
                </a:lnTo>
                <a:lnTo>
                  <a:pt x="15833" y="17949"/>
                </a:lnTo>
                <a:lnTo>
                  <a:pt x="15833" y="45945"/>
                </a:lnTo>
                <a:lnTo>
                  <a:pt x="8194" y="45945"/>
                </a:lnTo>
                <a:lnTo>
                  <a:pt x="0" y="63330"/>
                </a:lnTo>
                <a:lnTo>
                  <a:pt x="6111" y="71119"/>
                </a:lnTo>
                <a:lnTo>
                  <a:pt x="4722" y="73941"/>
                </a:lnTo>
                <a:lnTo>
                  <a:pt x="11666" y="81279"/>
                </a:lnTo>
                <a:lnTo>
                  <a:pt x="10972" y="87375"/>
                </a:lnTo>
                <a:lnTo>
                  <a:pt x="22638" y="91890"/>
                </a:lnTo>
                <a:lnTo>
                  <a:pt x="23333" y="94713"/>
                </a:lnTo>
                <a:lnTo>
                  <a:pt x="39166" y="106453"/>
                </a:lnTo>
                <a:lnTo>
                  <a:pt x="40555" y="109840"/>
                </a:lnTo>
                <a:lnTo>
                  <a:pt x="47500" y="114242"/>
                </a:lnTo>
                <a:lnTo>
                  <a:pt x="57777" y="113113"/>
                </a:lnTo>
                <a:lnTo>
                  <a:pt x="65416" y="11875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37"/>
          <p:cNvSpPr/>
          <p:nvPr/>
        </p:nvSpPr>
        <p:spPr>
          <a:xfrm>
            <a:off x="4578475" y="3526181"/>
            <a:ext cx="197700" cy="123300"/>
          </a:xfrm>
          <a:custGeom>
            <a:rect b="b" l="l" r="r" t="t"/>
            <a:pathLst>
              <a:path extrusionOk="0" h="120000" w="120000">
                <a:moveTo>
                  <a:pt x="0" y="89237"/>
                </a:moveTo>
                <a:lnTo>
                  <a:pt x="14761" y="119722"/>
                </a:lnTo>
                <a:lnTo>
                  <a:pt x="14761" y="119722"/>
                </a:lnTo>
                <a:lnTo>
                  <a:pt x="14761" y="119722"/>
                </a:lnTo>
                <a:lnTo>
                  <a:pt x="24138" y="107251"/>
                </a:lnTo>
                <a:lnTo>
                  <a:pt x="33690" y="116951"/>
                </a:lnTo>
                <a:lnTo>
                  <a:pt x="40636" y="108637"/>
                </a:lnTo>
                <a:lnTo>
                  <a:pt x="44109" y="88129"/>
                </a:lnTo>
                <a:lnTo>
                  <a:pt x="44978" y="88129"/>
                </a:lnTo>
                <a:lnTo>
                  <a:pt x="75890" y="100323"/>
                </a:lnTo>
                <a:lnTo>
                  <a:pt x="119826" y="86743"/>
                </a:lnTo>
                <a:lnTo>
                  <a:pt x="118089" y="79815"/>
                </a:lnTo>
                <a:lnTo>
                  <a:pt x="98292" y="50993"/>
                </a:lnTo>
                <a:lnTo>
                  <a:pt x="97424" y="44064"/>
                </a:lnTo>
                <a:lnTo>
                  <a:pt x="81968" y="31593"/>
                </a:lnTo>
                <a:lnTo>
                  <a:pt x="83704" y="17736"/>
                </a:lnTo>
                <a:lnTo>
                  <a:pt x="75021" y="0"/>
                </a:lnTo>
                <a:lnTo>
                  <a:pt x="67380" y="1385"/>
                </a:lnTo>
                <a:lnTo>
                  <a:pt x="55224" y="30207"/>
                </a:lnTo>
                <a:lnTo>
                  <a:pt x="43241" y="30207"/>
                </a:lnTo>
                <a:lnTo>
                  <a:pt x="42373" y="45450"/>
                </a:lnTo>
                <a:lnTo>
                  <a:pt x="21707" y="54872"/>
                </a:lnTo>
                <a:lnTo>
                  <a:pt x="19102" y="49607"/>
                </a:lnTo>
                <a:lnTo>
                  <a:pt x="7814" y="54872"/>
                </a:lnTo>
                <a:lnTo>
                  <a:pt x="7814" y="56258"/>
                </a:lnTo>
                <a:lnTo>
                  <a:pt x="7814" y="56258"/>
                </a:lnTo>
                <a:lnTo>
                  <a:pt x="0" y="892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37"/>
          <p:cNvSpPr/>
          <p:nvPr/>
        </p:nvSpPr>
        <p:spPr>
          <a:xfrm>
            <a:off x="4861758" y="3473318"/>
            <a:ext cx="225300" cy="169800"/>
          </a:xfrm>
          <a:custGeom>
            <a:rect b="b" l="l" r="r" t="t"/>
            <a:pathLst>
              <a:path extrusionOk="0" h="120000" w="120000">
                <a:moveTo>
                  <a:pt x="24151" y="107718"/>
                </a:moveTo>
                <a:lnTo>
                  <a:pt x="29316" y="108724"/>
                </a:lnTo>
                <a:lnTo>
                  <a:pt x="29316" y="108724"/>
                </a:lnTo>
                <a:lnTo>
                  <a:pt x="42227" y="119798"/>
                </a:lnTo>
                <a:lnTo>
                  <a:pt x="52708" y="118791"/>
                </a:lnTo>
                <a:lnTo>
                  <a:pt x="60303" y="110738"/>
                </a:lnTo>
                <a:lnTo>
                  <a:pt x="60303" y="110738"/>
                </a:lnTo>
                <a:lnTo>
                  <a:pt x="71544" y="115771"/>
                </a:lnTo>
                <a:lnTo>
                  <a:pt x="88253" y="102684"/>
                </a:lnTo>
                <a:lnTo>
                  <a:pt x="96455" y="102684"/>
                </a:lnTo>
                <a:lnTo>
                  <a:pt x="119848" y="70872"/>
                </a:lnTo>
                <a:lnTo>
                  <a:pt x="112253" y="72885"/>
                </a:lnTo>
                <a:lnTo>
                  <a:pt x="112253" y="72885"/>
                </a:lnTo>
                <a:lnTo>
                  <a:pt x="85974" y="59798"/>
                </a:lnTo>
                <a:lnTo>
                  <a:pt x="78379" y="40872"/>
                </a:lnTo>
                <a:lnTo>
                  <a:pt x="78379" y="40872"/>
                </a:lnTo>
                <a:lnTo>
                  <a:pt x="70025" y="39865"/>
                </a:lnTo>
                <a:lnTo>
                  <a:pt x="74582" y="24966"/>
                </a:lnTo>
                <a:lnTo>
                  <a:pt x="55746" y="0"/>
                </a:lnTo>
                <a:lnTo>
                  <a:pt x="28708" y="2818"/>
                </a:lnTo>
                <a:lnTo>
                  <a:pt x="12000" y="41879"/>
                </a:lnTo>
                <a:lnTo>
                  <a:pt x="11240" y="66845"/>
                </a:lnTo>
                <a:lnTo>
                  <a:pt x="759" y="64832"/>
                </a:lnTo>
                <a:lnTo>
                  <a:pt x="0" y="71879"/>
                </a:lnTo>
                <a:lnTo>
                  <a:pt x="24151" y="10771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37"/>
          <p:cNvSpPr/>
          <p:nvPr/>
        </p:nvSpPr>
        <p:spPr>
          <a:xfrm>
            <a:off x="4982625" y="3514853"/>
            <a:ext cx="153600" cy="202800"/>
          </a:xfrm>
          <a:custGeom>
            <a:rect b="b" l="l" r="r" t="t"/>
            <a:pathLst>
              <a:path extrusionOk="0" h="120000" w="120000">
                <a:moveTo>
                  <a:pt x="1117" y="115611"/>
                </a:moveTo>
                <a:lnTo>
                  <a:pt x="6480" y="119831"/>
                </a:lnTo>
                <a:lnTo>
                  <a:pt x="16536" y="111392"/>
                </a:lnTo>
                <a:lnTo>
                  <a:pt x="16536" y="109704"/>
                </a:lnTo>
                <a:lnTo>
                  <a:pt x="21005" y="108860"/>
                </a:lnTo>
                <a:lnTo>
                  <a:pt x="40893" y="92995"/>
                </a:lnTo>
                <a:lnTo>
                  <a:pt x="55418" y="87932"/>
                </a:lnTo>
                <a:lnTo>
                  <a:pt x="63240" y="80506"/>
                </a:lnTo>
                <a:lnTo>
                  <a:pt x="78659" y="70379"/>
                </a:lnTo>
                <a:lnTo>
                  <a:pt x="84245" y="61097"/>
                </a:lnTo>
                <a:lnTo>
                  <a:pt x="93184" y="54514"/>
                </a:lnTo>
                <a:lnTo>
                  <a:pt x="94301" y="50295"/>
                </a:lnTo>
                <a:lnTo>
                  <a:pt x="103016" y="39493"/>
                </a:lnTo>
                <a:lnTo>
                  <a:pt x="103016" y="36118"/>
                </a:lnTo>
                <a:lnTo>
                  <a:pt x="107486" y="31898"/>
                </a:lnTo>
                <a:lnTo>
                  <a:pt x="114189" y="24303"/>
                </a:lnTo>
                <a:lnTo>
                  <a:pt x="116424" y="14345"/>
                </a:lnTo>
                <a:lnTo>
                  <a:pt x="118659" y="11814"/>
                </a:lnTo>
                <a:lnTo>
                  <a:pt x="117541" y="4219"/>
                </a:lnTo>
                <a:lnTo>
                  <a:pt x="119776" y="1687"/>
                </a:lnTo>
                <a:lnTo>
                  <a:pt x="113072" y="0"/>
                </a:lnTo>
                <a:lnTo>
                  <a:pt x="110837" y="2531"/>
                </a:lnTo>
                <a:lnTo>
                  <a:pt x="110837" y="2531"/>
                </a:lnTo>
                <a:lnTo>
                  <a:pt x="87597" y="6751"/>
                </a:lnTo>
                <a:lnTo>
                  <a:pt x="87597" y="6751"/>
                </a:lnTo>
                <a:lnTo>
                  <a:pt x="75307" y="5907"/>
                </a:lnTo>
                <a:lnTo>
                  <a:pt x="66368" y="11814"/>
                </a:lnTo>
                <a:lnTo>
                  <a:pt x="54301" y="8438"/>
                </a:lnTo>
                <a:lnTo>
                  <a:pt x="45363" y="14345"/>
                </a:lnTo>
                <a:lnTo>
                  <a:pt x="37541" y="14345"/>
                </a:lnTo>
                <a:lnTo>
                  <a:pt x="26592" y="5063"/>
                </a:lnTo>
                <a:lnTo>
                  <a:pt x="22122" y="9282"/>
                </a:lnTo>
                <a:lnTo>
                  <a:pt x="33296" y="24303"/>
                </a:lnTo>
                <a:lnTo>
                  <a:pt x="70837" y="35274"/>
                </a:lnTo>
                <a:lnTo>
                  <a:pt x="86480" y="32742"/>
                </a:lnTo>
                <a:lnTo>
                  <a:pt x="47597" y="62109"/>
                </a:lnTo>
                <a:lnTo>
                  <a:pt x="35530" y="62109"/>
                </a:lnTo>
                <a:lnTo>
                  <a:pt x="10949" y="72911"/>
                </a:lnTo>
                <a:lnTo>
                  <a:pt x="10949" y="72911"/>
                </a:lnTo>
                <a:lnTo>
                  <a:pt x="0" y="83037"/>
                </a:lnTo>
                <a:lnTo>
                  <a:pt x="1117" y="1156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7"/>
          <p:cNvSpPr/>
          <p:nvPr/>
        </p:nvSpPr>
        <p:spPr>
          <a:xfrm>
            <a:off x="4486566" y="3499749"/>
            <a:ext cx="114600" cy="180000"/>
          </a:xfrm>
          <a:custGeom>
            <a:rect b="b" l="l" r="r" t="t"/>
            <a:pathLst>
              <a:path extrusionOk="0" h="120000" w="120000">
                <a:moveTo>
                  <a:pt x="14888" y="117908"/>
                </a:moveTo>
                <a:lnTo>
                  <a:pt x="17866" y="119809"/>
                </a:lnTo>
                <a:lnTo>
                  <a:pt x="44367" y="119809"/>
                </a:lnTo>
                <a:lnTo>
                  <a:pt x="42878" y="107448"/>
                </a:lnTo>
                <a:lnTo>
                  <a:pt x="72357" y="108399"/>
                </a:lnTo>
                <a:lnTo>
                  <a:pt x="73846" y="108399"/>
                </a:lnTo>
                <a:lnTo>
                  <a:pt x="119702" y="113153"/>
                </a:lnTo>
                <a:lnTo>
                  <a:pt x="119702" y="101933"/>
                </a:lnTo>
                <a:lnTo>
                  <a:pt x="94689" y="79112"/>
                </a:lnTo>
                <a:lnTo>
                  <a:pt x="94689" y="79112"/>
                </a:lnTo>
                <a:lnTo>
                  <a:pt x="107791" y="56481"/>
                </a:lnTo>
                <a:lnTo>
                  <a:pt x="104813" y="40507"/>
                </a:lnTo>
                <a:lnTo>
                  <a:pt x="90223" y="34801"/>
                </a:lnTo>
                <a:lnTo>
                  <a:pt x="91712" y="27385"/>
                </a:lnTo>
                <a:lnTo>
                  <a:pt x="109280" y="28335"/>
                </a:lnTo>
                <a:lnTo>
                  <a:pt x="101836" y="18827"/>
                </a:lnTo>
                <a:lnTo>
                  <a:pt x="100347" y="2852"/>
                </a:lnTo>
                <a:lnTo>
                  <a:pt x="97667" y="0"/>
                </a:lnTo>
                <a:lnTo>
                  <a:pt x="95880" y="0"/>
                </a:lnTo>
                <a:lnTo>
                  <a:pt x="93200" y="2852"/>
                </a:lnTo>
                <a:lnTo>
                  <a:pt x="95880" y="9318"/>
                </a:lnTo>
                <a:lnTo>
                  <a:pt x="79801" y="16925"/>
                </a:lnTo>
                <a:lnTo>
                  <a:pt x="69379" y="40507"/>
                </a:lnTo>
                <a:lnTo>
                  <a:pt x="61935" y="44310"/>
                </a:lnTo>
                <a:lnTo>
                  <a:pt x="44367" y="66941"/>
                </a:lnTo>
                <a:lnTo>
                  <a:pt x="33945" y="60285"/>
                </a:lnTo>
                <a:lnTo>
                  <a:pt x="11910" y="66941"/>
                </a:lnTo>
                <a:lnTo>
                  <a:pt x="0" y="81014"/>
                </a:lnTo>
                <a:lnTo>
                  <a:pt x="2977" y="84817"/>
                </a:lnTo>
                <a:lnTo>
                  <a:pt x="7444" y="84817"/>
                </a:lnTo>
                <a:lnTo>
                  <a:pt x="8933" y="88621"/>
                </a:lnTo>
                <a:lnTo>
                  <a:pt x="16377" y="90522"/>
                </a:lnTo>
                <a:lnTo>
                  <a:pt x="22034" y="89572"/>
                </a:lnTo>
                <a:lnTo>
                  <a:pt x="19057" y="94326"/>
                </a:lnTo>
                <a:lnTo>
                  <a:pt x="25012" y="98129"/>
                </a:lnTo>
                <a:lnTo>
                  <a:pt x="20843" y="111251"/>
                </a:lnTo>
                <a:lnTo>
                  <a:pt x="14888" y="11790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7"/>
          <p:cNvSpPr/>
          <p:nvPr/>
        </p:nvSpPr>
        <p:spPr>
          <a:xfrm>
            <a:off x="4802583" y="3634424"/>
            <a:ext cx="87900" cy="87900"/>
          </a:xfrm>
          <a:custGeom>
            <a:rect b="b" l="l" r="r" t="t"/>
            <a:pathLst>
              <a:path extrusionOk="0" h="120000" w="120000">
                <a:moveTo>
                  <a:pt x="5454" y="96310"/>
                </a:moveTo>
                <a:lnTo>
                  <a:pt x="0" y="119611"/>
                </a:lnTo>
                <a:lnTo>
                  <a:pt x="13246" y="106019"/>
                </a:lnTo>
                <a:lnTo>
                  <a:pt x="32727" y="109902"/>
                </a:lnTo>
                <a:lnTo>
                  <a:pt x="54155" y="102135"/>
                </a:lnTo>
                <a:lnTo>
                  <a:pt x="55714" y="86601"/>
                </a:lnTo>
                <a:lnTo>
                  <a:pt x="77142" y="82718"/>
                </a:lnTo>
                <a:lnTo>
                  <a:pt x="84935" y="77281"/>
                </a:lnTo>
                <a:lnTo>
                  <a:pt x="98571" y="78834"/>
                </a:lnTo>
                <a:lnTo>
                  <a:pt x="119610" y="44271"/>
                </a:lnTo>
                <a:lnTo>
                  <a:pt x="98571" y="0"/>
                </a:lnTo>
                <a:lnTo>
                  <a:pt x="63506" y="11650"/>
                </a:lnTo>
                <a:lnTo>
                  <a:pt x="36623" y="7766"/>
                </a:lnTo>
                <a:lnTo>
                  <a:pt x="42467" y="36504"/>
                </a:lnTo>
                <a:lnTo>
                  <a:pt x="46363" y="32621"/>
                </a:lnTo>
                <a:lnTo>
                  <a:pt x="44415" y="50097"/>
                </a:lnTo>
                <a:lnTo>
                  <a:pt x="36623" y="53980"/>
                </a:lnTo>
                <a:lnTo>
                  <a:pt x="30779" y="63689"/>
                </a:lnTo>
                <a:lnTo>
                  <a:pt x="21038" y="65631"/>
                </a:lnTo>
                <a:lnTo>
                  <a:pt x="21038" y="63689"/>
                </a:lnTo>
                <a:lnTo>
                  <a:pt x="5454" y="77281"/>
                </a:lnTo>
                <a:lnTo>
                  <a:pt x="7402" y="84660"/>
                </a:lnTo>
                <a:lnTo>
                  <a:pt x="9350" y="81165"/>
                </a:lnTo>
                <a:lnTo>
                  <a:pt x="11298" y="96310"/>
                </a:lnTo>
                <a:lnTo>
                  <a:pt x="5454" y="9631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37"/>
          <p:cNvSpPr/>
          <p:nvPr/>
        </p:nvSpPr>
        <p:spPr>
          <a:xfrm>
            <a:off x="4801324" y="3713718"/>
            <a:ext cx="27600" cy="24000"/>
          </a:xfrm>
          <a:custGeom>
            <a:rect b="b" l="l" r="r" t="t"/>
            <a:pathLst>
              <a:path extrusionOk="0" h="120000" w="120000">
                <a:moveTo>
                  <a:pt x="17684" y="90352"/>
                </a:moveTo>
                <a:lnTo>
                  <a:pt x="49263" y="118588"/>
                </a:lnTo>
                <a:lnTo>
                  <a:pt x="93473" y="83294"/>
                </a:lnTo>
                <a:lnTo>
                  <a:pt x="106105" y="90352"/>
                </a:lnTo>
                <a:lnTo>
                  <a:pt x="118736" y="70588"/>
                </a:lnTo>
                <a:lnTo>
                  <a:pt x="99789" y="14117"/>
                </a:lnTo>
                <a:lnTo>
                  <a:pt x="99789" y="14117"/>
                </a:lnTo>
                <a:lnTo>
                  <a:pt x="49263" y="0"/>
                </a:lnTo>
                <a:lnTo>
                  <a:pt x="6315" y="56470"/>
                </a:lnTo>
                <a:lnTo>
                  <a:pt x="11368" y="77647"/>
                </a:lnTo>
                <a:lnTo>
                  <a:pt x="0" y="83294"/>
                </a:lnTo>
                <a:lnTo>
                  <a:pt x="6315" y="97411"/>
                </a:lnTo>
                <a:lnTo>
                  <a:pt x="17684" y="9035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37"/>
          <p:cNvSpPr/>
          <p:nvPr/>
        </p:nvSpPr>
        <p:spPr>
          <a:xfrm>
            <a:off x="4802583" y="3731339"/>
            <a:ext cx="24000" cy="31500"/>
          </a:xfrm>
          <a:custGeom>
            <a:rect b="b" l="l" r="r" t="t"/>
            <a:pathLst>
              <a:path extrusionOk="0" h="120000" w="120000">
                <a:moveTo>
                  <a:pt x="26823" y="113513"/>
                </a:moveTo>
                <a:lnTo>
                  <a:pt x="40941" y="118918"/>
                </a:lnTo>
                <a:lnTo>
                  <a:pt x="69176" y="113513"/>
                </a:lnTo>
                <a:lnTo>
                  <a:pt x="118588" y="37837"/>
                </a:lnTo>
                <a:lnTo>
                  <a:pt x="90352" y="16216"/>
                </a:lnTo>
                <a:lnTo>
                  <a:pt x="104470" y="5405"/>
                </a:lnTo>
                <a:lnTo>
                  <a:pt x="97411" y="0"/>
                </a:lnTo>
                <a:lnTo>
                  <a:pt x="48000" y="32432"/>
                </a:lnTo>
                <a:lnTo>
                  <a:pt x="12705" y="5405"/>
                </a:lnTo>
                <a:lnTo>
                  <a:pt x="0" y="10810"/>
                </a:lnTo>
                <a:lnTo>
                  <a:pt x="5647" y="48648"/>
                </a:lnTo>
                <a:lnTo>
                  <a:pt x="26823" y="11351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37"/>
          <p:cNvSpPr/>
          <p:nvPr/>
        </p:nvSpPr>
        <p:spPr>
          <a:xfrm>
            <a:off x="4491602" y="3662114"/>
            <a:ext cx="85800" cy="89400"/>
          </a:xfrm>
          <a:custGeom>
            <a:rect b="b" l="l" r="r" t="t"/>
            <a:pathLst>
              <a:path extrusionOk="0" h="120000" w="120000">
                <a:moveTo>
                  <a:pt x="0" y="60764"/>
                </a:moveTo>
                <a:lnTo>
                  <a:pt x="12040" y="83694"/>
                </a:lnTo>
                <a:lnTo>
                  <a:pt x="25685" y="102420"/>
                </a:lnTo>
                <a:lnTo>
                  <a:pt x="45752" y="117707"/>
                </a:lnTo>
                <a:lnTo>
                  <a:pt x="45752" y="119617"/>
                </a:lnTo>
                <a:lnTo>
                  <a:pt x="59799" y="113885"/>
                </a:lnTo>
                <a:lnTo>
                  <a:pt x="55785" y="94777"/>
                </a:lnTo>
                <a:lnTo>
                  <a:pt x="85484" y="81783"/>
                </a:lnTo>
                <a:lnTo>
                  <a:pt x="85484" y="81783"/>
                </a:lnTo>
                <a:lnTo>
                  <a:pt x="109565" y="92866"/>
                </a:lnTo>
                <a:lnTo>
                  <a:pt x="119598" y="22929"/>
                </a:lnTo>
                <a:lnTo>
                  <a:pt x="103545" y="11464"/>
                </a:lnTo>
                <a:lnTo>
                  <a:pt x="93511" y="26751"/>
                </a:lnTo>
                <a:lnTo>
                  <a:pt x="89498" y="1910"/>
                </a:lnTo>
                <a:lnTo>
                  <a:pt x="53779" y="0"/>
                </a:lnTo>
                <a:lnTo>
                  <a:pt x="53779" y="24840"/>
                </a:lnTo>
                <a:lnTo>
                  <a:pt x="17658" y="24840"/>
                </a:lnTo>
                <a:lnTo>
                  <a:pt x="17658" y="26751"/>
                </a:lnTo>
                <a:lnTo>
                  <a:pt x="16053" y="38216"/>
                </a:lnTo>
                <a:lnTo>
                  <a:pt x="10033" y="39745"/>
                </a:lnTo>
                <a:lnTo>
                  <a:pt x="10033" y="53121"/>
                </a:lnTo>
                <a:lnTo>
                  <a:pt x="0" y="607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37"/>
          <p:cNvSpPr/>
          <p:nvPr/>
        </p:nvSpPr>
        <p:spPr>
          <a:xfrm>
            <a:off x="4525595" y="3638199"/>
            <a:ext cx="119700" cy="132000"/>
          </a:xfrm>
          <a:custGeom>
            <a:rect b="b" l="l" r="r" t="t"/>
            <a:pathLst>
              <a:path extrusionOk="0" h="120000" w="120000">
                <a:moveTo>
                  <a:pt x="0" y="107012"/>
                </a:moveTo>
                <a:lnTo>
                  <a:pt x="12918" y="117402"/>
                </a:lnTo>
                <a:lnTo>
                  <a:pt x="12918" y="119740"/>
                </a:lnTo>
                <a:lnTo>
                  <a:pt x="26985" y="110909"/>
                </a:lnTo>
                <a:lnTo>
                  <a:pt x="35598" y="119740"/>
                </a:lnTo>
                <a:lnTo>
                  <a:pt x="48516" y="112207"/>
                </a:lnTo>
                <a:lnTo>
                  <a:pt x="56842" y="118701"/>
                </a:lnTo>
                <a:lnTo>
                  <a:pt x="78373" y="99220"/>
                </a:lnTo>
                <a:lnTo>
                  <a:pt x="85550" y="70909"/>
                </a:lnTo>
                <a:lnTo>
                  <a:pt x="101052" y="61818"/>
                </a:lnTo>
                <a:lnTo>
                  <a:pt x="119712" y="2597"/>
                </a:lnTo>
                <a:lnTo>
                  <a:pt x="108229" y="9090"/>
                </a:lnTo>
                <a:lnTo>
                  <a:pt x="92440" y="0"/>
                </a:lnTo>
                <a:lnTo>
                  <a:pt x="78373" y="11688"/>
                </a:lnTo>
                <a:lnTo>
                  <a:pt x="76937" y="30909"/>
                </a:lnTo>
                <a:lnTo>
                  <a:pt x="31291" y="23116"/>
                </a:lnTo>
                <a:lnTo>
                  <a:pt x="34162" y="36103"/>
                </a:lnTo>
                <a:lnTo>
                  <a:pt x="39904" y="28311"/>
                </a:lnTo>
                <a:lnTo>
                  <a:pt x="52535" y="36103"/>
                </a:lnTo>
                <a:lnTo>
                  <a:pt x="52535" y="36103"/>
                </a:lnTo>
                <a:lnTo>
                  <a:pt x="45645" y="87532"/>
                </a:lnTo>
                <a:lnTo>
                  <a:pt x="26985" y="78701"/>
                </a:lnTo>
                <a:lnTo>
                  <a:pt x="7177" y="87532"/>
                </a:lnTo>
                <a:lnTo>
                  <a:pt x="11483" y="99220"/>
                </a:lnTo>
                <a:lnTo>
                  <a:pt x="0" y="104415"/>
                </a:lnTo>
                <a:lnTo>
                  <a:pt x="0" y="1070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37"/>
          <p:cNvSpPr/>
          <p:nvPr/>
        </p:nvSpPr>
        <p:spPr>
          <a:xfrm>
            <a:off x="4811396" y="3709942"/>
            <a:ext cx="162600" cy="166200"/>
          </a:xfrm>
          <a:custGeom>
            <a:rect b="b" l="l" r="r" t="t"/>
            <a:pathLst>
              <a:path extrusionOk="0" h="120000" w="120000">
                <a:moveTo>
                  <a:pt x="54603" y="112577"/>
                </a:moveTo>
                <a:lnTo>
                  <a:pt x="58835" y="118762"/>
                </a:lnTo>
                <a:lnTo>
                  <a:pt x="58835" y="119793"/>
                </a:lnTo>
                <a:lnTo>
                  <a:pt x="98835" y="117731"/>
                </a:lnTo>
                <a:lnTo>
                  <a:pt x="119788" y="107422"/>
                </a:lnTo>
                <a:lnTo>
                  <a:pt x="113439" y="102268"/>
                </a:lnTo>
                <a:lnTo>
                  <a:pt x="113439" y="101237"/>
                </a:lnTo>
                <a:lnTo>
                  <a:pt x="106243" y="81855"/>
                </a:lnTo>
                <a:lnTo>
                  <a:pt x="108148" y="79793"/>
                </a:lnTo>
                <a:lnTo>
                  <a:pt x="109206" y="68659"/>
                </a:lnTo>
                <a:lnTo>
                  <a:pt x="100952" y="60412"/>
                </a:lnTo>
                <a:lnTo>
                  <a:pt x="106243" y="47010"/>
                </a:lnTo>
                <a:lnTo>
                  <a:pt x="106243" y="40824"/>
                </a:lnTo>
                <a:lnTo>
                  <a:pt x="107089" y="40824"/>
                </a:lnTo>
                <a:lnTo>
                  <a:pt x="90370" y="33814"/>
                </a:lnTo>
                <a:lnTo>
                  <a:pt x="89312" y="23505"/>
                </a:lnTo>
                <a:lnTo>
                  <a:pt x="48465" y="0"/>
                </a:lnTo>
                <a:lnTo>
                  <a:pt x="41058" y="12371"/>
                </a:lnTo>
                <a:lnTo>
                  <a:pt x="45291" y="14432"/>
                </a:lnTo>
                <a:lnTo>
                  <a:pt x="34708" y="23505"/>
                </a:lnTo>
                <a:lnTo>
                  <a:pt x="34708" y="19381"/>
                </a:lnTo>
                <a:lnTo>
                  <a:pt x="28359" y="16288"/>
                </a:lnTo>
                <a:lnTo>
                  <a:pt x="22222" y="22474"/>
                </a:lnTo>
                <a:lnTo>
                  <a:pt x="20952" y="12371"/>
                </a:lnTo>
                <a:lnTo>
                  <a:pt x="20952" y="12371"/>
                </a:lnTo>
                <a:lnTo>
                  <a:pt x="22222" y="2061"/>
                </a:lnTo>
                <a:lnTo>
                  <a:pt x="10582" y="5154"/>
                </a:lnTo>
                <a:lnTo>
                  <a:pt x="14814" y="13402"/>
                </a:lnTo>
                <a:lnTo>
                  <a:pt x="8465" y="19381"/>
                </a:lnTo>
                <a:lnTo>
                  <a:pt x="12698" y="23505"/>
                </a:lnTo>
                <a:lnTo>
                  <a:pt x="5291" y="38969"/>
                </a:lnTo>
                <a:lnTo>
                  <a:pt x="0" y="40000"/>
                </a:lnTo>
                <a:lnTo>
                  <a:pt x="2116" y="56288"/>
                </a:lnTo>
                <a:lnTo>
                  <a:pt x="0" y="59381"/>
                </a:lnTo>
                <a:lnTo>
                  <a:pt x="10582" y="67628"/>
                </a:lnTo>
                <a:lnTo>
                  <a:pt x="8465" y="72577"/>
                </a:lnTo>
                <a:lnTo>
                  <a:pt x="13756" y="81855"/>
                </a:lnTo>
                <a:lnTo>
                  <a:pt x="34708" y="95257"/>
                </a:lnTo>
                <a:lnTo>
                  <a:pt x="45291" y="96288"/>
                </a:lnTo>
                <a:lnTo>
                  <a:pt x="45291" y="94226"/>
                </a:lnTo>
                <a:lnTo>
                  <a:pt x="52486" y="100206"/>
                </a:lnTo>
                <a:lnTo>
                  <a:pt x="54603" y="11257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37"/>
          <p:cNvSpPr/>
          <p:nvPr/>
        </p:nvSpPr>
        <p:spPr>
          <a:xfrm>
            <a:off x="4854203" y="3842099"/>
            <a:ext cx="48900" cy="115800"/>
          </a:xfrm>
          <a:custGeom>
            <a:rect b="b" l="l" r="r" t="t"/>
            <a:pathLst>
              <a:path extrusionOk="0" h="120000" w="120000">
                <a:moveTo>
                  <a:pt x="59294" y="103783"/>
                </a:moveTo>
                <a:lnTo>
                  <a:pt x="101647" y="119705"/>
                </a:lnTo>
                <a:lnTo>
                  <a:pt x="119294" y="103783"/>
                </a:lnTo>
                <a:lnTo>
                  <a:pt x="115764" y="81670"/>
                </a:lnTo>
                <a:lnTo>
                  <a:pt x="87529" y="71646"/>
                </a:lnTo>
                <a:lnTo>
                  <a:pt x="91058" y="73120"/>
                </a:lnTo>
                <a:lnTo>
                  <a:pt x="94588" y="80196"/>
                </a:lnTo>
                <a:lnTo>
                  <a:pt x="80470" y="76068"/>
                </a:lnTo>
                <a:lnTo>
                  <a:pt x="66352" y="77248"/>
                </a:lnTo>
                <a:lnTo>
                  <a:pt x="52941" y="48058"/>
                </a:lnTo>
                <a:lnTo>
                  <a:pt x="38823" y="43636"/>
                </a:lnTo>
                <a:lnTo>
                  <a:pt x="52941" y="33611"/>
                </a:lnTo>
                <a:lnTo>
                  <a:pt x="52941" y="12972"/>
                </a:lnTo>
                <a:lnTo>
                  <a:pt x="52941" y="11498"/>
                </a:lnTo>
                <a:lnTo>
                  <a:pt x="42352" y="5601"/>
                </a:lnTo>
                <a:lnTo>
                  <a:pt x="42352" y="1179"/>
                </a:lnTo>
                <a:lnTo>
                  <a:pt x="14117" y="0"/>
                </a:lnTo>
                <a:lnTo>
                  <a:pt x="21176" y="2653"/>
                </a:lnTo>
                <a:lnTo>
                  <a:pt x="21176" y="2653"/>
                </a:lnTo>
                <a:lnTo>
                  <a:pt x="38823" y="18869"/>
                </a:lnTo>
                <a:lnTo>
                  <a:pt x="38823" y="18869"/>
                </a:lnTo>
                <a:lnTo>
                  <a:pt x="0" y="65749"/>
                </a:lnTo>
                <a:lnTo>
                  <a:pt x="7058" y="71646"/>
                </a:lnTo>
                <a:lnTo>
                  <a:pt x="17647" y="70171"/>
                </a:lnTo>
                <a:lnTo>
                  <a:pt x="35294" y="81670"/>
                </a:lnTo>
                <a:lnTo>
                  <a:pt x="63529" y="77248"/>
                </a:lnTo>
                <a:lnTo>
                  <a:pt x="73411" y="90515"/>
                </a:lnTo>
                <a:lnTo>
                  <a:pt x="59294" y="10378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37"/>
          <p:cNvSpPr/>
          <p:nvPr/>
        </p:nvSpPr>
        <p:spPr>
          <a:xfrm>
            <a:off x="4540704" y="3618061"/>
            <a:ext cx="292200" cy="283200"/>
          </a:xfrm>
          <a:custGeom>
            <a:rect b="b" l="l" r="r" t="t"/>
            <a:pathLst>
              <a:path extrusionOk="0" h="120000" w="120000">
                <a:moveTo>
                  <a:pt x="91378" y="110815"/>
                </a:moveTo>
                <a:lnTo>
                  <a:pt x="101818" y="113232"/>
                </a:lnTo>
                <a:lnTo>
                  <a:pt x="111671" y="119879"/>
                </a:lnTo>
                <a:lnTo>
                  <a:pt x="109912" y="112628"/>
                </a:lnTo>
                <a:lnTo>
                  <a:pt x="102991" y="111540"/>
                </a:lnTo>
                <a:lnTo>
                  <a:pt x="104750" y="93534"/>
                </a:lnTo>
                <a:lnTo>
                  <a:pt x="103577" y="94138"/>
                </a:lnTo>
                <a:lnTo>
                  <a:pt x="104750" y="91117"/>
                </a:lnTo>
                <a:lnTo>
                  <a:pt x="104750" y="89305"/>
                </a:lnTo>
                <a:lnTo>
                  <a:pt x="105337" y="89305"/>
                </a:lnTo>
                <a:lnTo>
                  <a:pt x="105923" y="88096"/>
                </a:lnTo>
                <a:lnTo>
                  <a:pt x="106510" y="88700"/>
                </a:lnTo>
                <a:lnTo>
                  <a:pt x="115190" y="86283"/>
                </a:lnTo>
                <a:lnTo>
                  <a:pt x="114017" y="81450"/>
                </a:lnTo>
                <a:lnTo>
                  <a:pt x="109912" y="79637"/>
                </a:lnTo>
                <a:lnTo>
                  <a:pt x="107683" y="73111"/>
                </a:lnTo>
                <a:lnTo>
                  <a:pt x="108152" y="70090"/>
                </a:lnTo>
                <a:lnTo>
                  <a:pt x="106510" y="66465"/>
                </a:lnTo>
                <a:lnTo>
                  <a:pt x="107096" y="63564"/>
                </a:lnTo>
                <a:lnTo>
                  <a:pt x="107683" y="61752"/>
                </a:lnTo>
                <a:lnTo>
                  <a:pt x="106510" y="60543"/>
                </a:lnTo>
                <a:lnTo>
                  <a:pt x="107096" y="52688"/>
                </a:lnTo>
                <a:lnTo>
                  <a:pt x="107096" y="48459"/>
                </a:lnTo>
                <a:lnTo>
                  <a:pt x="105337" y="50876"/>
                </a:lnTo>
                <a:lnTo>
                  <a:pt x="105337" y="46163"/>
                </a:lnTo>
                <a:lnTo>
                  <a:pt x="107096" y="41933"/>
                </a:lnTo>
                <a:lnTo>
                  <a:pt x="107096" y="43141"/>
                </a:lnTo>
                <a:lnTo>
                  <a:pt x="108739" y="37703"/>
                </a:lnTo>
                <a:lnTo>
                  <a:pt x="107096" y="37703"/>
                </a:lnTo>
                <a:lnTo>
                  <a:pt x="109325" y="34078"/>
                </a:lnTo>
                <a:lnTo>
                  <a:pt x="108739" y="30574"/>
                </a:lnTo>
                <a:lnTo>
                  <a:pt x="114604" y="25740"/>
                </a:lnTo>
                <a:lnTo>
                  <a:pt x="115190" y="23323"/>
                </a:lnTo>
                <a:lnTo>
                  <a:pt x="119882" y="19093"/>
                </a:lnTo>
                <a:lnTo>
                  <a:pt x="118123" y="8942"/>
                </a:lnTo>
                <a:lnTo>
                  <a:pt x="111671" y="3504"/>
                </a:lnTo>
                <a:lnTo>
                  <a:pt x="102404" y="4712"/>
                </a:lnTo>
                <a:lnTo>
                  <a:pt x="96539" y="0"/>
                </a:lnTo>
                <a:lnTo>
                  <a:pt x="66862" y="5921"/>
                </a:lnTo>
                <a:lnTo>
                  <a:pt x="45982" y="483"/>
                </a:lnTo>
                <a:lnTo>
                  <a:pt x="36011" y="38308"/>
                </a:lnTo>
                <a:lnTo>
                  <a:pt x="36011" y="38308"/>
                </a:lnTo>
                <a:lnTo>
                  <a:pt x="29677" y="41933"/>
                </a:lnTo>
                <a:lnTo>
                  <a:pt x="26744" y="55105"/>
                </a:lnTo>
                <a:lnTo>
                  <a:pt x="26744" y="55105"/>
                </a:lnTo>
                <a:lnTo>
                  <a:pt x="17360" y="64652"/>
                </a:lnTo>
                <a:lnTo>
                  <a:pt x="13958" y="61752"/>
                </a:lnTo>
                <a:lnTo>
                  <a:pt x="8680" y="65861"/>
                </a:lnTo>
                <a:lnTo>
                  <a:pt x="5161" y="61148"/>
                </a:lnTo>
                <a:lnTo>
                  <a:pt x="0" y="65861"/>
                </a:lnTo>
                <a:lnTo>
                  <a:pt x="586" y="66465"/>
                </a:lnTo>
                <a:lnTo>
                  <a:pt x="1055" y="70090"/>
                </a:lnTo>
                <a:lnTo>
                  <a:pt x="2815" y="70694"/>
                </a:lnTo>
                <a:lnTo>
                  <a:pt x="2228" y="73716"/>
                </a:lnTo>
                <a:lnTo>
                  <a:pt x="9853" y="70090"/>
                </a:lnTo>
                <a:lnTo>
                  <a:pt x="9853" y="70090"/>
                </a:lnTo>
                <a:lnTo>
                  <a:pt x="28504" y="71299"/>
                </a:lnTo>
                <a:lnTo>
                  <a:pt x="28504" y="71299"/>
                </a:lnTo>
                <a:lnTo>
                  <a:pt x="35425" y="86283"/>
                </a:lnTo>
                <a:lnTo>
                  <a:pt x="44809" y="85075"/>
                </a:lnTo>
                <a:lnTo>
                  <a:pt x="47155" y="78549"/>
                </a:lnTo>
                <a:lnTo>
                  <a:pt x="47155" y="78549"/>
                </a:lnTo>
                <a:lnTo>
                  <a:pt x="61114" y="80362"/>
                </a:lnTo>
                <a:lnTo>
                  <a:pt x="63929" y="105498"/>
                </a:lnTo>
                <a:lnTo>
                  <a:pt x="76246" y="103685"/>
                </a:lnTo>
                <a:lnTo>
                  <a:pt x="76246" y="101873"/>
                </a:lnTo>
                <a:lnTo>
                  <a:pt x="91378" y="11081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37"/>
          <p:cNvSpPr/>
          <p:nvPr/>
        </p:nvSpPr>
        <p:spPr>
          <a:xfrm>
            <a:off x="4535668" y="3784202"/>
            <a:ext cx="190200" cy="190200"/>
          </a:xfrm>
          <a:custGeom>
            <a:rect b="b" l="l" r="r" t="t"/>
            <a:pathLst>
              <a:path extrusionOk="0" h="120000" w="120000">
                <a:moveTo>
                  <a:pt x="67027" y="117117"/>
                </a:moveTo>
                <a:lnTo>
                  <a:pt x="94774" y="119819"/>
                </a:lnTo>
                <a:lnTo>
                  <a:pt x="109009" y="115315"/>
                </a:lnTo>
                <a:lnTo>
                  <a:pt x="97477" y="105585"/>
                </a:lnTo>
                <a:lnTo>
                  <a:pt x="98198" y="68828"/>
                </a:lnTo>
                <a:lnTo>
                  <a:pt x="117117" y="69729"/>
                </a:lnTo>
                <a:lnTo>
                  <a:pt x="119819" y="50090"/>
                </a:lnTo>
                <a:lnTo>
                  <a:pt x="100000" y="52792"/>
                </a:lnTo>
                <a:lnTo>
                  <a:pt x="95675" y="15135"/>
                </a:lnTo>
                <a:lnTo>
                  <a:pt x="75855" y="12612"/>
                </a:lnTo>
                <a:lnTo>
                  <a:pt x="72432" y="22342"/>
                </a:lnTo>
                <a:lnTo>
                  <a:pt x="71531" y="22342"/>
                </a:lnTo>
                <a:lnTo>
                  <a:pt x="56216" y="24144"/>
                </a:lnTo>
                <a:lnTo>
                  <a:pt x="56216" y="24144"/>
                </a:lnTo>
                <a:lnTo>
                  <a:pt x="45585" y="1801"/>
                </a:lnTo>
                <a:lnTo>
                  <a:pt x="17837" y="0"/>
                </a:lnTo>
                <a:lnTo>
                  <a:pt x="6126" y="5405"/>
                </a:lnTo>
                <a:lnTo>
                  <a:pt x="10630" y="12612"/>
                </a:lnTo>
                <a:lnTo>
                  <a:pt x="15135" y="26846"/>
                </a:lnTo>
                <a:lnTo>
                  <a:pt x="13333" y="32252"/>
                </a:lnTo>
                <a:lnTo>
                  <a:pt x="15135" y="41081"/>
                </a:lnTo>
                <a:lnTo>
                  <a:pt x="17837" y="44684"/>
                </a:lnTo>
                <a:lnTo>
                  <a:pt x="19639" y="45585"/>
                </a:lnTo>
                <a:lnTo>
                  <a:pt x="20540" y="50090"/>
                </a:lnTo>
                <a:lnTo>
                  <a:pt x="19639" y="50990"/>
                </a:lnTo>
                <a:lnTo>
                  <a:pt x="18738" y="59819"/>
                </a:lnTo>
                <a:lnTo>
                  <a:pt x="14234" y="67027"/>
                </a:lnTo>
                <a:lnTo>
                  <a:pt x="11531" y="68828"/>
                </a:lnTo>
                <a:lnTo>
                  <a:pt x="11531" y="71531"/>
                </a:lnTo>
                <a:lnTo>
                  <a:pt x="7927" y="74234"/>
                </a:lnTo>
                <a:lnTo>
                  <a:pt x="1801" y="97477"/>
                </a:lnTo>
                <a:lnTo>
                  <a:pt x="0" y="100180"/>
                </a:lnTo>
                <a:lnTo>
                  <a:pt x="0" y="111711"/>
                </a:lnTo>
                <a:lnTo>
                  <a:pt x="1801" y="109909"/>
                </a:lnTo>
                <a:lnTo>
                  <a:pt x="3603" y="110810"/>
                </a:lnTo>
                <a:lnTo>
                  <a:pt x="11531" y="106306"/>
                </a:lnTo>
                <a:lnTo>
                  <a:pt x="19639" y="112612"/>
                </a:lnTo>
                <a:lnTo>
                  <a:pt x="62522" y="112612"/>
                </a:lnTo>
                <a:lnTo>
                  <a:pt x="67027" y="11711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37"/>
          <p:cNvSpPr/>
          <p:nvPr/>
        </p:nvSpPr>
        <p:spPr>
          <a:xfrm>
            <a:off x="4693047" y="3823220"/>
            <a:ext cx="176400" cy="153600"/>
          </a:xfrm>
          <a:custGeom>
            <a:rect b="b" l="l" r="r" t="t"/>
            <a:pathLst>
              <a:path extrusionOk="0" h="120000" w="120000">
                <a:moveTo>
                  <a:pt x="32727" y="116424"/>
                </a:moveTo>
                <a:lnTo>
                  <a:pt x="48311" y="119776"/>
                </a:lnTo>
                <a:lnTo>
                  <a:pt x="49090" y="118659"/>
                </a:lnTo>
                <a:lnTo>
                  <a:pt x="56883" y="103240"/>
                </a:lnTo>
                <a:lnTo>
                  <a:pt x="59805" y="103240"/>
                </a:lnTo>
                <a:lnTo>
                  <a:pt x="62727" y="99888"/>
                </a:lnTo>
                <a:lnTo>
                  <a:pt x="66623" y="101899"/>
                </a:lnTo>
                <a:lnTo>
                  <a:pt x="67597" y="94301"/>
                </a:lnTo>
                <a:lnTo>
                  <a:pt x="83961" y="89832"/>
                </a:lnTo>
                <a:lnTo>
                  <a:pt x="81038" y="82011"/>
                </a:lnTo>
                <a:lnTo>
                  <a:pt x="82012" y="80893"/>
                </a:lnTo>
                <a:lnTo>
                  <a:pt x="111038" y="69944"/>
                </a:lnTo>
                <a:lnTo>
                  <a:pt x="109090" y="65474"/>
                </a:lnTo>
                <a:lnTo>
                  <a:pt x="109090" y="65474"/>
                </a:lnTo>
                <a:lnTo>
                  <a:pt x="119805" y="29944"/>
                </a:lnTo>
                <a:lnTo>
                  <a:pt x="114935" y="17653"/>
                </a:lnTo>
                <a:lnTo>
                  <a:pt x="93701" y="2234"/>
                </a:lnTo>
                <a:lnTo>
                  <a:pt x="94675" y="4469"/>
                </a:lnTo>
                <a:lnTo>
                  <a:pt x="92727" y="6703"/>
                </a:lnTo>
                <a:lnTo>
                  <a:pt x="87857" y="4469"/>
                </a:lnTo>
                <a:lnTo>
                  <a:pt x="86883" y="0"/>
                </a:lnTo>
                <a:lnTo>
                  <a:pt x="73441" y="4469"/>
                </a:lnTo>
                <a:lnTo>
                  <a:pt x="75194" y="6703"/>
                </a:lnTo>
                <a:lnTo>
                  <a:pt x="72467" y="11173"/>
                </a:lnTo>
                <a:lnTo>
                  <a:pt x="70519" y="12290"/>
                </a:lnTo>
                <a:lnTo>
                  <a:pt x="67597" y="44245"/>
                </a:lnTo>
                <a:lnTo>
                  <a:pt x="79090" y="46480"/>
                </a:lnTo>
                <a:lnTo>
                  <a:pt x="82012" y="64357"/>
                </a:lnTo>
                <a:lnTo>
                  <a:pt x="64675" y="49832"/>
                </a:lnTo>
                <a:lnTo>
                  <a:pt x="47337" y="45586"/>
                </a:lnTo>
                <a:lnTo>
                  <a:pt x="23181" y="29944"/>
                </a:lnTo>
                <a:lnTo>
                  <a:pt x="20259" y="57653"/>
                </a:lnTo>
                <a:lnTo>
                  <a:pt x="0" y="56536"/>
                </a:lnTo>
                <a:lnTo>
                  <a:pt x="0" y="101005"/>
                </a:lnTo>
                <a:lnTo>
                  <a:pt x="11493" y="113072"/>
                </a:lnTo>
                <a:lnTo>
                  <a:pt x="20259" y="109720"/>
                </a:lnTo>
                <a:lnTo>
                  <a:pt x="32727" y="115307"/>
                </a:lnTo>
                <a:lnTo>
                  <a:pt x="32727" y="115307"/>
                </a:lnTo>
                <a:lnTo>
                  <a:pt x="32727" y="11642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37"/>
          <p:cNvSpPr/>
          <p:nvPr/>
        </p:nvSpPr>
        <p:spPr>
          <a:xfrm>
            <a:off x="4743408" y="3939015"/>
            <a:ext cx="117000" cy="111000"/>
          </a:xfrm>
          <a:custGeom>
            <a:rect b="b" l="l" r="r" t="t"/>
            <a:pathLst>
              <a:path extrusionOk="0" h="120000" w="120000">
                <a:moveTo>
                  <a:pt x="87647" y="113505"/>
                </a:moveTo>
                <a:lnTo>
                  <a:pt x="96470" y="119690"/>
                </a:lnTo>
                <a:lnTo>
                  <a:pt x="97941" y="105773"/>
                </a:lnTo>
                <a:lnTo>
                  <a:pt x="102352" y="105773"/>
                </a:lnTo>
                <a:lnTo>
                  <a:pt x="119705" y="73608"/>
                </a:lnTo>
                <a:lnTo>
                  <a:pt x="113823" y="59690"/>
                </a:lnTo>
                <a:lnTo>
                  <a:pt x="113823" y="59690"/>
                </a:lnTo>
                <a:lnTo>
                  <a:pt x="115294" y="13917"/>
                </a:lnTo>
                <a:lnTo>
                  <a:pt x="78823" y="6185"/>
                </a:lnTo>
                <a:lnTo>
                  <a:pt x="77352" y="0"/>
                </a:lnTo>
                <a:lnTo>
                  <a:pt x="52647" y="4639"/>
                </a:lnTo>
                <a:lnTo>
                  <a:pt x="51176" y="15154"/>
                </a:lnTo>
                <a:lnTo>
                  <a:pt x="58529" y="18247"/>
                </a:lnTo>
                <a:lnTo>
                  <a:pt x="43823" y="19793"/>
                </a:lnTo>
                <a:lnTo>
                  <a:pt x="40882" y="24432"/>
                </a:lnTo>
                <a:lnTo>
                  <a:pt x="37941" y="24432"/>
                </a:lnTo>
                <a:lnTo>
                  <a:pt x="27647" y="38350"/>
                </a:lnTo>
                <a:lnTo>
                  <a:pt x="25000" y="39896"/>
                </a:lnTo>
                <a:lnTo>
                  <a:pt x="22058" y="41443"/>
                </a:lnTo>
                <a:lnTo>
                  <a:pt x="0" y="36804"/>
                </a:lnTo>
                <a:lnTo>
                  <a:pt x="8823" y="58144"/>
                </a:lnTo>
                <a:lnTo>
                  <a:pt x="36470" y="82886"/>
                </a:lnTo>
                <a:lnTo>
                  <a:pt x="36470" y="82886"/>
                </a:lnTo>
                <a:lnTo>
                  <a:pt x="40882" y="104226"/>
                </a:lnTo>
                <a:lnTo>
                  <a:pt x="61470" y="111958"/>
                </a:lnTo>
                <a:lnTo>
                  <a:pt x="65588" y="110412"/>
                </a:lnTo>
                <a:lnTo>
                  <a:pt x="77352" y="116597"/>
                </a:lnTo>
                <a:lnTo>
                  <a:pt x="87647" y="11350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37"/>
          <p:cNvSpPr/>
          <p:nvPr/>
        </p:nvSpPr>
        <p:spPr>
          <a:xfrm>
            <a:off x="4607433" y="4042223"/>
            <a:ext cx="247800" cy="220200"/>
          </a:xfrm>
          <a:custGeom>
            <a:rect b="b" l="l" r="r" t="t"/>
            <a:pathLst>
              <a:path extrusionOk="0" h="120000" w="120000">
                <a:moveTo>
                  <a:pt x="21265" y="119064"/>
                </a:moveTo>
                <a:lnTo>
                  <a:pt x="26651" y="119844"/>
                </a:lnTo>
                <a:lnTo>
                  <a:pt x="28722" y="116727"/>
                </a:lnTo>
                <a:lnTo>
                  <a:pt x="32174" y="115948"/>
                </a:lnTo>
                <a:lnTo>
                  <a:pt x="34936" y="116727"/>
                </a:lnTo>
                <a:lnTo>
                  <a:pt x="35627" y="115948"/>
                </a:lnTo>
                <a:lnTo>
                  <a:pt x="39079" y="116727"/>
                </a:lnTo>
                <a:lnTo>
                  <a:pt x="41841" y="112987"/>
                </a:lnTo>
                <a:lnTo>
                  <a:pt x="46536" y="112987"/>
                </a:lnTo>
                <a:lnTo>
                  <a:pt x="49298" y="113766"/>
                </a:lnTo>
                <a:lnTo>
                  <a:pt x="52059" y="112207"/>
                </a:lnTo>
                <a:lnTo>
                  <a:pt x="60897" y="114389"/>
                </a:lnTo>
                <a:lnTo>
                  <a:pt x="62278" y="112207"/>
                </a:lnTo>
                <a:lnTo>
                  <a:pt x="67111" y="113766"/>
                </a:lnTo>
                <a:lnTo>
                  <a:pt x="67802" y="109870"/>
                </a:lnTo>
                <a:lnTo>
                  <a:pt x="76087" y="109870"/>
                </a:lnTo>
                <a:lnTo>
                  <a:pt x="90448" y="95844"/>
                </a:lnTo>
                <a:lnTo>
                  <a:pt x="93901" y="89766"/>
                </a:lnTo>
                <a:lnTo>
                  <a:pt x="99286" y="84311"/>
                </a:lnTo>
                <a:lnTo>
                  <a:pt x="106191" y="72000"/>
                </a:lnTo>
                <a:lnTo>
                  <a:pt x="108952" y="64207"/>
                </a:lnTo>
                <a:lnTo>
                  <a:pt x="115719" y="60311"/>
                </a:lnTo>
                <a:lnTo>
                  <a:pt x="119861" y="42545"/>
                </a:lnTo>
                <a:lnTo>
                  <a:pt x="115028" y="41766"/>
                </a:lnTo>
                <a:lnTo>
                  <a:pt x="112266" y="46441"/>
                </a:lnTo>
                <a:lnTo>
                  <a:pt x="105500" y="42545"/>
                </a:lnTo>
                <a:lnTo>
                  <a:pt x="106191" y="34753"/>
                </a:lnTo>
                <a:lnTo>
                  <a:pt x="109643" y="31636"/>
                </a:lnTo>
                <a:lnTo>
                  <a:pt x="113785" y="33194"/>
                </a:lnTo>
                <a:lnTo>
                  <a:pt x="113785" y="20103"/>
                </a:lnTo>
                <a:lnTo>
                  <a:pt x="111024" y="13090"/>
                </a:lnTo>
                <a:lnTo>
                  <a:pt x="110333" y="4675"/>
                </a:lnTo>
                <a:lnTo>
                  <a:pt x="106881" y="1558"/>
                </a:lnTo>
                <a:lnTo>
                  <a:pt x="102048" y="3116"/>
                </a:lnTo>
                <a:lnTo>
                  <a:pt x="96524" y="0"/>
                </a:lnTo>
                <a:lnTo>
                  <a:pt x="87686" y="4675"/>
                </a:lnTo>
                <a:lnTo>
                  <a:pt x="71254" y="21662"/>
                </a:lnTo>
                <a:lnTo>
                  <a:pt x="67802" y="31012"/>
                </a:lnTo>
                <a:lnTo>
                  <a:pt x="61588" y="33194"/>
                </a:lnTo>
                <a:lnTo>
                  <a:pt x="60897" y="33194"/>
                </a:lnTo>
                <a:lnTo>
                  <a:pt x="51369" y="28675"/>
                </a:lnTo>
                <a:lnTo>
                  <a:pt x="43774" y="40207"/>
                </a:lnTo>
                <a:lnTo>
                  <a:pt x="35627" y="42545"/>
                </a:lnTo>
                <a:lnTo>
                  <a:pt x="29413" y="41766"/>
                </a:lnTo>
                <a:lnTo>
                  <a:pt x="32174" y="37090"/>
                </a:lnTo>
                <a:lnTo>
                  <a:pt x="32174" y="32571"/>
                </a:lnTo>
                <a:lnTo>
                  <a:pt x="25960" y="22441"/>
                </a:lnTo>
                <a:lnTo>
                  <a:pt x="25960" y="57974"/>
                </a:lnTo>
                <a:lnTo>
                  <a:pt x="19194" y="64207"/>
                </a:lnTo>
                <a:lnTo>
                  <a:pt x="10218" y="64987"/>
                </a:lnTo>
                <a:lnTo>
                  <a:pt x="4142" y="57194"/>
                </a:lnTo>
                <a:lnTo>
                  <a:pt x="690" y="60311"/>
                </a:lnTo>
                <a:lnTo>
                  <a:pt x="690" y="60311"/>
                </a:lnTo>
                <a:lnTo>
                  <a:pt x="0" y="61870"/>
                </a:lnTo>
                <a:lnTo>
                  <a:pt x="2071" y="63428"/>
                </a:lnTo>
                <a:lnTo>
                  <a:pt x="2071" y="63428"/>
                </a:lnTo>
                <a:lnTo>
                  <a:pt x="8837" y="84311"/>
                </a:lnTo>
                <a:lnTo>
                  <a:pt x="12980" y="91324"/>
                </a:lnTo>
                <a:lnTo>
                  <a:pt x="13670" y="91324"/>
                </a:lnTo>
                <a:lnTo>
                  <a:pt x="13670" y="98181"/>
                </a:lnTo>
                <a:lnTo>
                  <a:pt x="12289" y="102077"/>
                </a:lnTo>
                <a:lnTo>
                  <a:pt x="10909" y="100519"/>
                </a:lnTo>
                <a:lnTo>
                  <a:pt x="10218" y="102077"/>
                </a:lnTo>
                <a:lnTo>
                  <a:pt x="11599" y="103636"/>
                </a:lnTo>
                <a:lnTo>
                  <a:pt x="11599" y="105194"/>
                </a:lnTo>
                <a:lnTo>
                  <a:pt x="15051" y="110649"/>
                </a:lnTo>
                <a:lnTo>
                  <a:pt x="13670" y="114389"/>
                </a:lnTo>
                <a:lnTo>
                  <a:pt x="14361" y="115948"/>
                </a:lnTo>
                <a:lnTo>
                  <a:pt x="14361" y="113766"/>
                </a:lnTo>
                <a:lnTo>
                  <a:pt x="17123" y="113766"/>
                </a:lnTo>
                <a:lnTo>
                  <a:pt x="17813" y="115948"/>
                </a:lnTo>
                <a:lnTo>
                  <a:pt x="20575" y="116727"/>
                </a:lnTo>
                <a:lnTo>
                  <a:pt x="21265" y="11906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37"/>
          <p:cNvSpPr/>
          <p:nvPr/>
        </p:nvSpPr>
        <p:spPr>
          <a:xfrm>
            <a:off x="5009064" y="3884893"/>
            <a:ext cx="108300" cy="217800"/>
          </a:xfrm>
          <a:custGeom>
            <a:rect b="b" l="l" r="r" t="t"/>
            <a:pathLst>
              <a:path extrusionOk="0" h="120000" w="120000">
                <a:moveTo>
                  <a:pt x="7936" y="107227"/>
                </a:moveTo>
                <a:lnTo>
                  <a:pt x="37777" y="119842"/>
                </a:lnTo>
                <a:lnTo>
                  <a:pt x="67619" y="112746"/>
                </a:lnTo>
                <a:lnTo>
                  <a:pt x="119682" y="30591"/>
                </a:lnTo>
                <a:lnTo>
                  <a:pt x="116507" y="9461"/>
                </a:lnTo>
                <a:lnTo>
                  <a:pt x="100952" y="0"/>
                </a:lnTo>
                <a:lnTo>
                  <a:pt x="70793" y="25072"/>
                </a:lnTo>
                <a:lnTo>
                  <a:pt x="70793" y="25072"/>
                </a:lnTo>
                <a:lnTo>
                  <a:pt x="26666" y="35321"/>
                </a:lnTo>
                <a:lnTo>
                  <a:pt x="15873" y="45413"/>
                </a:lnTo>
                <a:lnTo>
                  <a:pt x="28253" y="66544"/>
                </a:lnTo>
                <a:lnTo>
                  <a:pt x="0" y="84520"/>
                </a:lnTo>
                <a:lnTo>
                  <a:pt x="7936" y="10722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37"/>
          <p:cNvSpPr/>
          <p:nvPr/>
        </p:nvSpPr>
        <p:spPr>
          <a:xfrm>
            <a:off x="3163321" y="3507301"/>
            <a:ext cx="175200" cy="251700"/>
          </a:xfrm>
          <a:custGeom>
            <a:rect b="b" l="l" r="r" t="t"/>
            <a:pathLst>
              <a:path extrusionOk="0" h="120000" w="120000">
                <a:moveTo>
                  <a:pt x="85630" y="117149"/>
                </a:moveTo>
                <a:lnTo>
                  <a:pt x="91522" y="119864"/>
                </a:lnTo>
                <a:lnTo>
                  <a:pt x="92504" y="119864"/>
                </a:lnTo>
                <a:lnTo>
                  <a:pt x="98396" y="96923"/>
                </a:lnTo>
                <a:lnTo>
                  <a:pt x="90540" y="86877"/>
                </a:lnTo>
                <a:lnTo>
                  <a:pt x="99378" y="82126"/>
                </a:lnTo>
                <a:lnTo>
                  <a:pt x="93486" y="78054"/>
                </a:lnTo>
                <a:lnTo>
                  <a:pt x="118821" y="74660"/>
                </a:lnTo>
                <a:lnTo>
                  <a:pt x="114893" y="69366"/>
                </a:lnTo>
                <a:lnTo>
                  <a:pt x="119803" y="65294"/>
                </a:lnTo>
                <a:lnTo>
                  <a:pt x="112929" y="56470"/>
                </a:lnTo>
                <a:lnTo>
                  <a:pt x="117839" y="43031"/>
                </a:lnTo>
                <a:lnTo>
                  <a:pt x="97414" y="45746"/>
                </a:lnTo>
                <a:lnTo>
                  <a:pt x="86612" y="37601"/>
                </a:lnTo>
                <a:lnTo>
                  <a:pt x="71096" y="38959"/>
                </a:lnTo>
                <a:lnTo>
                  <a:pt x="58330" y="21447"/>
                </a:lnTo>
                <a:lnTo>
                  <a:pt x="72078" y="3936"/>
                </a:lnTo>
                <a:lnTo>
                  <a:pt x="77970" y="3257"/>
                </a:lnTo>
                <a:lnTo>
                  <a:pt x="79738" y="2579"/>
                </a:lnTo>
                <a:lnTo>
                  <a:pt x="76006" y="0"/>
                </a:lnTo>
                <a:lnTo>
                  <a:pt x="71096" y="1900"/>
                </a:lnTo>
                <a:lnTo>
                  <a:pt x="69132" y="4615"/>
                </a:lnTo>
                <a:lnTo>
                  <a:pt x="55384" y="8009"/>
                </a:lnTo>
                <a:lnTo>
                  <a:pt x="48707" y="8009"/>
                </a:lnTo>
                <a:lnTo>
                  <a:pt x="45761" y="12081"/>
                </a:lnTo>
                <a:lnTo>
                  <a:pt x="41833" y="10045"/>
                </a:lnTo>
                <a:lnTo>
                  <a:pt x="34959" y="12760"/>
                </a:lnTo>
                <a:lnTo>
                  <a:pt x="32995" y="21447"/>
                </a:lnTo>
                <a:lnTo>
                  <a:pt x="28085" y="22805"/>
                </a:lnTo>
                <a:lnTo>
                  <a:pt x="27299" y="24841"/>
                </a:lnTo>
                <a:lnTo>
                  <a:pt x="21407" y="26877"/>
                </a:lnTo>
                <a:lnTo>
                  <a:pt x="22389" y="33665"/>
                </a:lnTo>
                <a:lnTo>
                  <a:pt x="16497" y="29592"/>
                </a:lnTo>
                <a:lnTo>
                  <a:pt x="16497" y="33665"/>
                </a:lnTo>
                <a:lnTo>
                  <a:pt x="11587" y="37601"/>
                </a:lnTo>
                <a:lnTo>
                  <a:pt x="15515" y="42352"/>
                </a:lnTo>
                <a:lnTo>
                  <a:pt x="15515" y="43031"/>
                </a:lnTo>
                <a:lnTo>
                  <a:pt x="14533" y="59864"/>
                </a:lnTo>
                <a:lnTo>
                  <a:pt x="19443" y="61221"/>
                </a:lnTo>
                <a:lnTo>
                  <a:pt x="14533" y="67330"/>
                </a:lnTo>
                <a:lnTo>
                  <a:pt x="12569" y="71266"/>
                </a:lnTo>
                <a:lnTo>
                  <a:pt x="4713" y="71945"/>
                </a:lnTo>
                <a:lnTo>
                  <a:pt x="3731" y="78054"/>
                </a:lnTo>
                <a:lnTo>
                  <a:pt x="0" y="78054"/>
                </a:lnTo>
                <a:lnTo>
                  <a:pt x="0" y="80090"/>
                </a:lnTo>
                <a:lnTo>
                  <a:pt x="15515" y="84841"/>
                </a:lnTo>
                <a:lnTo>
                  <a:pt x="16497" y="88099"/>
                </a:lnTo>
                <a:lnTo>
                  <a:pt x="28085" y="88099"/>
                </a:lnTo>
                <a:lnTo>
                  <a:pt x="32995" y="90814"/>
                </a:lnTo>
                <a:lnTo>
                  <a:pt x="45761" y="93529"/>
                </a:lnTo>
                <a:lnTo>
                  <a:pt x="45761" y="93529"/>
                </a:lnTo>
                <a:lnTo>
                  <a:pt x="59312" y="106968"/>
                </a:lnTo>
                <a:lnTo>
                  <a:pt x="67168" y="108325"/>
                </a:lnTo>
                <a:lnTo>
                  <a:pt x="81702" y="105746"/>
                </a:lnTo>
                <a:lnTo>
                  <a:pt x="81702" y="105746"/>
                </a:lnTo>
                <a:lnTo>
                  <a:pt x="93486" y="110361"/>
                </a:lnTo>
                <a:lnTo>
                  <a:pt x="85630" y="11714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37"/>
          <p:cNvSpPr/>
          <p:nvPr/>
        </p:nvSpPr>
        <p:spPr>
          <a:xfrm>
            <a:off x="3250195" y="3508560"/>
            <a:ext cx="204000" cy="178800"/>
          </a:xfrm>
          <a:custGeom>
            <a:rect b="b" l="l" r="r" t="t"/>
            <a:pathLst>
              <a:path extrusionOk="0" h="120000" w="120000">
                <a:moveTo>
                  <a:pt x="52458" y="105431"/>
                </a:moveTo>
                <a:lnTo>
                  <a:pt x="65698" y="119808"/>
                </a:lnTo>
                <a:lnTo>
                  <a:pt x="88156" y="102555"/>
                </a:lnTo>
                <a:lnTo>
                  <a:pt x="79106" y="99680"/>
                </a:lnTo>
                <a:lnTo>
                  <a:pt x="75754" y="80702"/>
                </a:lnTo>
                <a:lnTo>
                  <a:pt x="91508" y="87412"/>
                </a:lnTo>
                <a:lnTo>
                  <a:pt x="116480" y="73226"/>
                </a:lnTo>
                <a:lnTo>
                  <a:pt x="112290" y="73226"/>
                </a:lnTo>
                <a:lnTo>
                  <a:pt x="104748" y="64600"/>
                </a:lnTo>
                <a:lnTo>
                  <a:pt x="113128" y="54057"/>
                </a:lnTo>
                <a:lnTo>
                  <a:pt x="110614" y="50223"/>
                </a:lnTo>
                <a:lnTo>
                  <a:pt x="119832" y="41789"/>
                </a:lnTo>
                <a:lnTo>
                  <a:pt x="115642" y="37955"/>
                </a:lnTo>
                <a:lnTo>
                  <a:pt x="107262" y="39872"/>
                </a:lnTo>
                <a:lnTo>
                  <a:pt x="110614" y="36038"/>
                </a:lnTo>
                <a:lnTo>
                  <a:pt x="106424" y="29329"/>
                </a:lnTo>
                <a:lnTo>
                  <a:pt x="89832" y="18977"/>
                </a:lnTo>
                <a:lnTo>
                  <a:pt x="95698" y="17060"/>
                </a:lnTo>
                <a:lnTo>
                  <a:pt x="82458" y="17060"/>
                </a:lnTo>
                <a:lnTo>
                  <a:pt x="85642" y="18977"/>
                </a:lnTo>
                <a:lnTo>
                  <a:pt x="79106" y="19936"/>
                </a:lnTo>
                <a:lnTo>
                  <a:pt x="71564" y="22811"/>
                </a:lnTo>
                <a:lnTo>
                  <a:pt x="65698" y="21853"/>
                </a:lnTo>
                <a:lnTo>
                  <a:pt x="62346" y="17060"/>
                </a:lnTo>
                <a:lnTo>
                  <a:pt x="44916" y="18019"/>
                </a:lnTo>
                <a:lnTo>
                  <a:pt x="42402" y="11309"/>
                </a:lnTo>
                <a:lnTo>
                  <a:pt x="32513" y="8434"/>
                </a:lnTo>
                <a:lnTo>
                  <a:pt x="29162" y="0"/>
                </a:lnTo>
                <a:lnTo>
                  <a:pt x="26648" y="4600"/>
                </a:lnTo>
                <a:lnTo>
                  <a:pt x="31675" y="7476"/>
                </a:lnTo>
                <a:lnTo>
                  <a:pt x="21620" y="10351"/>
                </a:lnTo>
                <a:lnTo>
                  <a:pt x="16592" y="16102"/>
                </a:lnTo>
                <a:lnTo>
                  <a:pt x="19944" y="26453"/>
                </a:lnTo>
                <a:lnTo>
                  <a:pt x="16592" y="35079"/>
                </a:lnTo>
                <a:lnTo>
                  <a:pt x="12569" y="30287"/>
                </a:lnTo>
                <a:lnTo>
                  <a:pt x="9217" y="26453"/>
                </a:lnTo>
                <a:lnTo>
                  <a:pt x="10055" y="20894"/>
                </a:lnTo>
                <a:lnTo>
                  <a:pt x="13407" y="18019"/>
                </a:lnTo>
                <a:lnTo>
                  <a:pt x="14245" y="13226"/>
                </a:lnTo>
                <a:lnTo>
                  <a:pt x="11731" y="7476"/>
                </a:lnTo>
                <a:lnTo>
                  <a:pt x="14245" y="5559"/>
                </a:lnTo>
                <a:lnTo>
                  <a:pt x="11731" y="5559"/>
                </a:lnTo>
                <a:lnTo>
                  <a:pt x="0" y="29329"/>
                </a:lnTo>
                <a:lnTo>
                  <a:pt x="10893" y="53099"/>
                </a:lnTo>
                <a:lnTo>
                  <a:pt x="24134" y="51182"/>
                </a:lnTo>
                <a:lnTo>
                  <a:pt x="32513" y="62683"/>
                </a:lnTo>
                <a:lnTo>
                  <a:pt x="51620" y="57891"/>
                </a:lnTo>
                <a:lnTo>
                  <a:pt x="46592" y="78785"/>
                </a:lnTo>
                <a:lnTo>
                  <a:pt x="52458" y="91246"/>
                </a:lnTo>
                <a:lnTo>
                  <a:pt x="48268" y="96996"/>
                </a:lnTo>
                <a:lnTo>
                  <a:pt x="52458" y="10543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37"/>
          <p:cNvSpPr/>
          <p:nvPr/>
        </p:nvSpPr>
        <p:spPr>
          <a:xfrm>
            <a:off x="3431496" y="3571492"/>
            <a:ext cx="69300" cy="104400"/>
          </a:xfrm>
          <a:custGeom>
            <a:rect b="b" l="l" r="r" t="t"/>
            <a:pathLst>
              <a:path extrusionOk="0" h="120000" w="120000">
                <a:moveTo>
                  <a:pt x="44262" y="111521"/>
                </a:moveTo>
                <a:lnTo>
                  <a:pt x="70819" y="119673"/>
                </a:lnTo>
                <a:lnTo>
                  <a:pt x="119508" y="106630"/>
                </a:lnTo>
                <a:lnTo>
                  <a:pt x="78196" y="69456"/>
                </a:lnTo>
                <a:lnTo>
                  <a:pt x="88032" y="55108"/>
                </a:lnTo>
                <a:lnTo>
                  <a:pt x="100327" y="51847"/>
                </a:lnTo>
                <a:lnTo>
                  <a:pt x="105245" y="42065"/>
                </a:lnTo>
                <a:lnTo>
                  <a:pt x="85573" y="24130"/>
                </a:lnTo>
                <a:lnTo>
                  <a:pt x="68360" y="24130"/>
                </a:lnTo>
                <a:lnTo>
                  <a:pt x="70819" y="14347"/>
                </a:lnTo>
                <a:lnTo>
                  <a:pt x="41803" y="0"/>
                </a:lnTo>
                <a:lnTo>
                  <a:pt x="14754" y="12717"/>
                </a:lnTo>
                <a:lnTo>
                  <a:pt x="24590" y="19239"/>
                </a:lnTo>
                <a:lnTo>
                  <a:pt x="0" y="37173"/>
                </a:lnTo>
                <a:lnTo>
                  <a:pt x="17213" y="50217"/>
                </a:lnTo>
                <a:lnTo>
                  <a:pt x="34426" y="50217"/>
                </a:lnTo>
                <a:lnTo>
                  <a:pt x="36885" y="50217"/>
                </a:lnTo>
                <a:lnTo>
                  <a:pt x="44262" y="11152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37"/>
          <p:cNvSpPr/>
          <p:nvPr/>
        </p:nvSpPr>
        <p:spPr>
          <a:xfrm>
            <a:off x="3479339" y="3605475"/>
            <a:ext cx="61500" cy="59100"/>
          </a:xfrm>
          <a:custGeom>
            <a:rect b="b" l="l" r="r" t="t"/>
            <a:pathLst>
              <a:path extrusionOk="0" h="120000" w="120000">
                <a:moveTo>
                  <a:pt x="0" y="53971"/>
                </a:moveTo>
                <a:lnTo>
                  <a:pt x="44299" y="119425"/>
                </a:lnTo>
                <a:lnTo>
                  <a:pt x="97570" y="97033"/>
                </a:lnTo>
                <a:lnTo>
                  <a:pt x="114392" y="105071"/>
                </a:lnTo>
                <a:lnTo>
                  <a:pt x="119439" y="71196"/>
                </a:lnTo>
                <a:lnTo>
                  <a:pt x="105981" y="51100"/>
                </a:lnTo>
                <a:lnTo>
                  <a:pt x="105981" y="28708"/>
                </a:lnTo>
                <a:lnTo>
                  <a:pt x="119439" y="11483"/>
                </a:lnTo>
                <a:lnTo>
                  <a:pt x="91962" y="0"/>
                </a:lnTo>
                <a:lnTo>
                  <a:pt x="55514" y="11483"/>
                </a:lnTo>
                <a:lnTo>
                  <a:pt x="33644" y="0"/>
                </a:lnTo>
                <a:lnTo>
                  <a:pt x="30841" y="5741"/>
                </a:lnTo>
                <a:lnTo>
                  <a:pt x="22429" y="25263"/>
                </a:lnTo>
                <a:lnTo>
                  <a:pt x="5607" y="31004"/>
                </a:lnTo>
                <a:lnTo>
                  <a:pt x="0" y="539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37"/>
          <p:cNvSpPr/>
          <p:nvPr/>
        </p:nvSpPr>
        <p:spPr>
          <a:xfrm>
            <a:off x="3534737" y="3611768"/>
            <a:ext cx="44100" cy="54000"/>
          </a:xfrm>
          <a:custGeom>
            <a:rect b="b" l="l" r="r" t="t"/>
            <a:pathLst>
              <a:path extrusionOk="0" h="120000" w="120000">
                <a:moveTo>
                  <a:pt x="10909" y="103492"/>
                </a:moveTo>
                <a:lnTo>
                  <a:pt x="42077" y="119365"/>
                </a:lnTo>
                <a:lnTo>
                  <a:pt x="116103" y="56507"/>
                </a:lnTo>
                <a:lnTo>
                  <a:pt x="119220" y="50158"/>
                </a:lnTo>
                <a:lnTo>
                  <a:pt x="61558" y="12698"/>
                </a:lnTo>
                <a:lnTo>
                  <a:pt x="18701" y="0"/>
                </a:lnTo>
                <a:lnTo>
                  <a:pt x="3116" y="19047"/>
                </a:lnTo>
                <a:lnTo>
                  <a:pt x="0" y="43809"/>
                </a:lnTo>
                <a:lnTo>
                  <a:pt x="18701" y="66031"/>
                </a:lnTo>
                <a:lnTo>
                  <a:pt x="10909" y="10349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37"/>
          <p:cNvSpPr/>
          <p:nvPr/>
        </p:nvSpPr>
        <p:spPr>
          <a:xfrm>
            <a:off x="2970690" y="3677218"/>
            <a:ext cx="249300" cy="96900"/>
          </a:xfrm>
          <a:custGeom>
            <a:rect b="b" l="l" r="r" t="t"/>
            <a:pathLst>
              <a:path extrusionOk="0" h="120000" w="120000">
                <a:moveTo>
                  <a:pt x="80320" y="104023"/>
                </a:moveTo>
                <a:lnTo>
                  <a:pt x="88558" y="119644"/>
                </a:lnTo>
                <a:lnTo>
                  <a:pt x="93363" y="110769"/>
                </a:lnTo>
                <a:lnTo>
                  <a:pt x="93363" y="100473"/>
                </a:lnTo>
                <a:lnTo>
                  <a:pt x="98032" y="80946"/>
                </a:lnTo>
                <a:lnTo>
                  <a:pt x="108329" y="72071"/>
                </a:lnTo>
                <a:lnTo>
                  <a:pt x="119862" y="45798"/>
                </a:lnTo>
                <a:lnTo>
                  <a:pt x="115743" y="28047"/>
                </a:lnTo>
                <a:lnTo>
                  <a:pt x="112311" y="21301"/>
                </a:lnTo>
                <a:lnTo>
                  <a:pt x="104210" y="21301"/>
                </a:lnTo>
                <a:lnTo>
                  <a:pt x="102837" y="12426"/>
                </a:lnTo>
                <a:lnTo>
                  <a:pt x="92677" y="0"/>
                </a:lnTo>
                <a:lnTo>
                  <a:pt x="92677" y="1775"/>
                </a:lnTo>
                <a:lnTo>
                  <a:pt x="84439" y="8875"/>
                </a:lnTo>
                <a:lnTo>
                  <a:pt x="84439" y="24497"/>
                </a:lnTo>
                <a:lnTo>
                  <a:pt x="81006" y="42248"/>
                </a:lnTo>
                <a:lnTo>
                  <a:pt x="78260" y="44023"/>
                </a:lnTo>
                <a:lnTo>
                  <a:pt x="78947" y="66745"/>
                </a:lnTo>
                <a:lnTo>
                  <a:pt x="81693" y="73846"/>
                </a:lnTo>
                <a:lnTo>
                  <a:pt x="83752" y="66745"/>
                </a:lnTo>
                <a:lnTo>
                  <a:pt x="85812" y="75621"/>
                </a:lnTo>
                <a:lnTo>
                  <a:pt x="82379" y="89822"/>
                </a:lnTo>
                <a:lnTo>
                  <a:pt x="82379" y="96923"/>
                </a:lnTo>
                <a:lnTo>
                  <a:pt x="80320" y="104023"/>
                </a:lnTo>
                <a:close/>
                <a:moveTo>
                  <a:pt x="0" y="36923"/>
                </a:moveTo>
                <a:lnTo>
                  <a:pt x="2059" y="44023"/>
                </a:lnTo>
                <a:lnTo>
                  <a:pt x="3981" y="38698"/>
                </a:lnTo>
                <a:lnTo>
                  <a:pt x="2059" y="28047"/>
                </a:lnTo>
                <a:lnTo>
                  <a:pt x="0" y="36923"/>
                </a:lnTo>
                <a:close/>
                <a:moveTo>
                  <a:pt x="0" y="21301"/>
                </a:moveTo>
                <a:lnTo>
                  <a:pt x="2059" y="26272"/>
                </a:lnTo>
                <a:lnTo>
                  <a:pt x="686" y="21301"/>
                </a:lnTo>
                <a:lnTo>
                  <a:pt x="0" y="2130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7"/>
          <p:cNvSpPr/>
          <p:nvPr/>
        </p:nvSpPr>
        <p:spPr>
          <a:xfrm>
            <a:off x="3126810" y="3699873"/>
            <a:ext cx="189000" cy="280800"/>
          </a:xfrm>
          <a:custGeom>
            <a:rect b="b" l="l" r="r" t="t"/>
            <a:pathLst>
              <a:path extrusionOk="0" h="120000" w="120000">
                <a:moveTo>
                  <a:pt x="45090" y="90853"/>
                </a:moveTo>
                <a:lnTo>
                  <a:pt x="89272" y="110731"/>
                </a:lnTo>
                <a:lnTo>
                  <a:pt x="100000" y="119878"/>
                </a:lnTo>
                <a:lnTo>
                  <a:pt x="110000" y="115609"/>
                </a:lnTo>
                <a:lnTo>
                  <a:pt x="111818" y="115609"/>
                </a:lnTo>
                <a:lnTo>
                  <a:pt x="110909" y="113170"/>
                </a:lnTo>
                <a:lnTo>
                  <a:pt x="116363" y="105975"/>
                </a:lnTo>
                <a:lnTo>
                  <a:pt x="116363" y="105975"/>
                </a:lnTo>
                <a:lnTo>
                  <a:pt x="107272" y="102317"/>
                </a:lnTo>
                <a:lnTo>
                  <a:pt x="107272" y="99878"/>
                </a:lnTo>
                <a:lnTo>
                  <a:pt x="110000" y="98048"/>
                </a:lnTo>
                <a:lnTo>
                  <a:pt x="113636" y="100487"/>
                </a:lnTo>
                <a:lnTo>
                  <a:pt x="119818" y="81097"/>
                </a:lnTo>
                <a:lnTo>
                  <a:pt x="111818" y="70243"/>
                </a:lnTo>
                <a:lnTo>
                  <a:pt x="103636" y="70853"/>
                </a:lnTo>
                <a:lnTo>
                  <a:pt x="102727" y="58170"/>
                </a:lnTo>
                <a:lnTo>
                  <a:pt x="90181" y="64146"/>
                </a:lnTo>
                <a:lnTo>
                  <a:pt x="90181" y="64146"/>
                </a:lnTo>
                <a:lnTo>
                  <a:pt x="71272" y="48414"/>
                </a:lnTo>
                <a:lnTo>
                  <a:pt x="84727" y="30853"/>
                </a:lnTo>
                <a:lnTo>
                  <a:pt x="84727" y="30853"/>
                </a:lnTo>
                <a:lnTo>
                  <a:pt x="106363" y="26097"/>
                </a:lnTo>
                <a:lnTo>
                  <a:pt x="100909" y="23048"/>
                </a:lnTo>
                <a:lnTo>
                  <a:pt x="108181" y="16951"/>
                </a:lnTo>
                <a:lnTo>
                  <a:pt x="98181" y="13292"/>
                </a:lnTo>
                <a:lnTo>
                  <a:pt x="85636" y="15731"/>
                </a:lnTo>
                <a:lnTo>
                  <a:pt x="78363" y="14512"/>
                </a:lnTo>
                <a:lnTo>
                  <a:pt x="64909" y="2439"/>
                </a:lnTo>
                <a:lnTo>
                  <a:pt x="54909" y="0"/>
                </a:lnTo>
                <a:lnTo>
                  <a:pt x="60363" y="6097"/>
                </a:lnTo>
                <a:lnTo>
                  <a:pt x="45090" y="15731"/>
                </a:lnTo>
                <a:lnTo>
                  <a:pt x="31454" y="18780"/>
                </a:lnTo>
                <a:lnTo>
                  <a:pt x="25090" y="24878"/>
                </a:lnTo>
                <a:lnTo>
                  <a:pt x="26000" y="29146"/>
                </a:lnTo>
                <a:lnTo>
                  <a:pt x="18000" y="32073"/>
                </a:lnTo>
                <a:lnTo>
                  <a:pt x="5272" y="26097"/>
                </a:lnTo>
                <a:lnTo>
                  <a:pt x="8909" y="23658"/>
                </a:lnTo>
                <a:lnTo>
                  <a:pt x="8909" y="21829"/>
                </a:lnTo>
                <a:lnTo>
                  <a:pt x="0" y="27317"/>
                </a:lnTo>
                <a:lnTo>
                  <a:pt x="4363" y="35121"/>
                </a:lnTo>
                <a:lnTo>
                  <a:pt x="1818" y="36341"/>
                </a:lnTo>
                <a:lnTo>
                  <a:pt x="17090" y="43658"/>
                </a:lnTo>
                <a:lnTo>
                  <a:pt x="18000" y="49634"/>
                </a:lnTo>
                <a:lnTo>
                  <a:pt x="24363" y="52682"/>
                </a:lnTo>
                <a:lnTo>
                  <a:pt x="34181" y="73902"/>
                </a:lnTo>
                <a:lnTo>
                  <a:pt x="48727" y="89024"/>
                </a:lnTo>
                <a:lnTo>
                  <a:pt x="45090" y="908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37"/>
          <p:cNvSpPr/>
          <p:nvPr/>
        </p:nvSpPr>
        <p:spPr>
          <a:xfrm>
            <a:off x="3240123" y="3618061"/>
            <a:ext cx="591600" cy="620400"/>
          </a:xfrm>
          <a:custGeom>
            <a:rect b="b" l="l" r="r" t="t"/>
            <a:pathLst>
              <a:path extrusionOk="0" h="120000" w="120000">
                <a:moveTo>
                  <a:pt x="55509" y="112272"/>
                </a:moveTo>
                <a:lnTo>
                  <a:pt x="55509" y="112272"/>
                </a:lnTo>
                <a:cubicBezTo>
                  <a:pt x="61825" y="114480"/>
                  <a:pt x="61825" y="114480"/>
                  <a:pt x="61825" y="114480"/>
                </a:cubicBezTo>
                <a:cubicBezTo>
                  <a:pt x="63273" y="117460"/>
                  <a:pt x="63273" y="117460"/>
                  <a:pt x="63273" y="117460"/>
                </a:cubicBezTo>
                <a:cubicBezTo>
                  <a:pt x="62984" y="119944"/>
                  <a:pt x="62984" y="119944"/>
                  <a:pt x="62984" y="119944"/>
                </a:cubicBezTo>
                <a:cubicBezTo>
                  <a:pt x="64142" y="119116"/>
                  <a:pt x="64142" y="119116"/>
                  <a:pt x="64142" y="119116"/>
                </a:cubicBezTo>
                <a:cubicBezTo>
                  <a:pt x="66750" y="114756"/>
                  <a:pt x="66750" y="114756"/>
                  <a:pt x="66750" y="114756"/>
                </a:cubicBezTo>
                <a:cubicBezTo>
                  <a:pt x="67040" y="114756"/>
                  <a:pt x="67040" y="114756"/>
                  <a:pt x="67040" y="114756"/>
                </a:cubicBezTo>
                <a:cubicBezTo>
                  <a:pt x="65881" y="115032"/>
                  <a:pt x="65881" y="115032"/>
                  <a:pt x="65881" y="115032"/>
                </a:cubicBezTo>
                <a:cubicBezTo>
                  <a:pt x="66460" y="111996"/>
                  <a:pt x="66460" y="111996"/>
                  <a:pt x="66460" y="111996"/>
                </a:cubicBezTo>
                <a:cubicBezTo>
                  <a:pt x="67909" y="111996"/>
                  <a:pt x="67909" y="111996"/>
                  <a:pt x="67909" y="111996"/>
                </a:cubicBezTo>
                <a:cubicBezTo>
                  <a:pt x="69299" y="108187"/>
                  <a:pt x="69299" y="108187"/>
                  <a:pt x="69299" y="108187"/>
                </a:cubicBezTo>
                <a:cubicBezTo>
                  <a:pt x="69299" y="108408"/>
                  <a:pt x="69299" y="108408"/>
                  <a:pt x="69299" y="108408"/>
                </a:cubicBezTo>
                <a:cubicBezTo>
                  <a:pt x="69589" y="108960"/>
                  <a:pt x="69879" y="109236"/>
                  <a:pt x="69879" y="109236"/>
                </a:cubicBezTo>
                <a:cubicBezTo>
                  <a:pt x="69879" y="109236"/>
                  <a:pt x="70748" y="108960"/>
                  <a:pt x="71327" y="108684"/>
                </a:cubicBezTo>
                <a:cubicBezTo>
                  <a:pt x="71617" y="108684"/>
                  <a:pt x="71617" y="108684"/>
                  <a:pt x="71617" y="108684"/>
                </a:cubicBezTo>
                <a:cubicBezTo>
                  <a:pt x="69299" y="112548"/>
                  <a:pt x="69299" y="112548"/>
                  <a:pt x="69299" y="112548"/>
                </a:cubicBezTo>
                <a:cubicBezTo>
                  <a:pt x="69299" y="113100"/>
                  <a:pt x="69299" y="113100"/>
                  <a:pt x="69299" y="113100"/>
                </a:cubicBezTo>
                <a:cubicBezTo>
                  <a:pt x="69879" y="112824"/>
                  <a:pt x="69879" y="112824"/>
                  <a:pt x="69879" y="112824"/>
                </a:cubicBezTo>
                <a:cubicBezTo>
                  <a:pt x="74804" y="103495"/>
                  <a:pt x="74804" y="103495"/>
                  <a:pt x="74804" y="103495"/>
                </a:cubicBezTo>
                <a:cubicBezTo>
                  <a:pt x="76774" y="102115"/>
                  <a:pt x="76774" y="102115"/>
                  <a:pt x="76774" y="102115"/>
                </a:cubicBezTo>
                <a:cubicBezTo>
                  <a:pt x="77064" y="99411"/>
                  <a:pt x="77064" y="99411"/>
                  <a:pt x="77064" y="99411"/>
                </a:cubicBezTo>
                <a:cubicBezTo>
                  <a:pt x="77643" y="98583"/>
                  <a:pt x="77643" y="98583"/>
                  <a:pt x="77643" y="98583"/>
                </a:cubicBezTo>
                <a:cubicBezTo>
                  <a:pt x="76774" y="95271"/>
                  <a:pt x="76774" y="95271"/>
                  <a:pt x="76774" y="95271"/>
                </a:cubicBezTo>
                <a:cubicBezTo>
                  <a:pt x="77643" y="93118"/>
                  <a:pt x="77643" y="93118"/>
                  <a:pt x="77643" y="93118"/>
                </a:cubicBezTo>
                <a:cubicBezTo>
                  <a:pt x="84249" y="87598"/>
                  <a:pt x="84249" y="87598"/>
                  <a:pt x="84249" y="87598"/>
                </a:cubicBezTo>
                <a:cubicBezTo>
                  <a:pt x="87146" y="87046"/>
                  <a:pt x="87146" y="87046"/>
                  <a:pt x="87146" y="87046"/>
                </a:cubicBezTo>
                <a:cubicBezTo>
                  <a:pt x="89464" y="85446"/>
                  <a:pt x="89464" y="85446"/>
                  <a:pt x="89464" y="85446"/>
                </a:cubicBezTo>
                <a:cubicBezTo>
                  <a:pt x="89464" y="84342"/>
                  <a:pt x="89464" y="84342"/>
                  <a:pt x="89464" y="84342"/>
                </a:cubicBezTo>
                <a:cubicBezTo>
                  <a:pt x="97228" y="84342"/>
                  <a:pt x="97228" y="84342"/>
                  <a:pt x="97228" y="84342"/>
                </a:cubicBezTo>
                <a:cubicBezTo>
                  <a:pt x="97807" y="82686"/>
                  <a:pt x="97807" y="82686"/>
                  <a:pt x="97807" y="82686"/>
                </a:cubicBezTo>
                <a:cubicBezTo>
                  <a:pt x="100357" y="81582"/>
                  <a:pt x="100357" y="81582"/>
                  <a:pt x="100357" y="81582"/>
                </a:cubicBezTo>
                <a:cubicBezTo>
                  <a:pt x="100357" y="78877"/>
                  <a:pt x="100357" y="78877"/>
                  <a:pt x="100357" y="78877"/>
                </a:cubicBezTo>
                <a:cubicBezTo>
                  <a:pt x="102385" y="76669"/>
                  <a:pt x="102385" y="76669"/>
                  <a:pt x="102385" y="76669"/>
                </a:cubicBezTo>
                <a:cubicBezTo>
                  <a:pt x="103544" y="75013"/>
                  <a:pt x="103544" y="75013"/>
                  <a:pt x="103544" y="75013"/>
                </a:cubicBezTo>
                <a:cubicBezTo>
                  <a:pt x="104413" y="74185"/>
                  <a:pt x="104413" y="74185"/>
                  <a:pt x="104413" y="74185"/>
                </a:cubicBezTo>
                <a:cubicBezTo>
                  <a:pt x="104703" y="69825"/>
                  <a:pt x="104703" y="69825"/>
                  <a:pt x="104703" y="69825"/>
                </a:cubicBezTo>
                <a:cubicBezTo>
                  <a:pt x="105803" y="68169"/>
                  <a:pt x="105803" y="68169"/>
                  <a:pt x="105803" y="68169"/>
                </a:cubicBezTo>
                <a:cubicBezTo>
                  <a:pt x="106673" y="62152"/>
                  <a:pt x="106673" y="62152"/>
                  <a:pt x="106673" y="62152"/>
                </a:cubicBezTo>
                <a:cubicBezTo>
                  <a:pt x="106383" y="60220"/>
                  <a:pt x="106383" y="60220"/>
                  <a:pt x="106383" y="60220"/>
                </a:cubicBezTo>
                <a:cubicBezTo>
                  <a:pt x="106962" y="54204"/>
                  <a:pt x="106962" y="54204"/>
                  <a:pt x="106962" y="54204"/>
                </a:cubicBezTo>
                <a:cubicBezTo>
                  <a:pt x="108701" y="53928"/>
                  <a:pt x="108701" y="53928"/>
                  <a:pt x="108701" y="53928"/>
                </a:cubicBezTo>
                <a:cubicBezTo>
                  <a:pt x="111887" y="48463"/>
                  <a:pt x="111887" y="48463"/>
                  <a:pt x="111887" y="48463"/>
                </a:cubicBezTo>
                <a:cubicBezTo>
                  <a:pt x="115596" y="45979"/>
                  <a:pt x="115596" y="45979"/>
                  <a:pt x="115596" y="45979"/>
                </a:cubicBezTo>
                <a:cubicBezTo>
                  <a:pt x="119072" y="41067"/>
                  <a:pt x="119072" y="41067"/>
                  <a:pt x="119072" y="41067"/>
                </a:cubicBezTo>
                <a:cubicBezTo>
                  <a:pt x="119942" y="35326"/>
                  <a:pt x="119942" y="35326"/>
                  <a:pt x="119942" y="35326"/>
                </a:cubicBezTo>
                <a:cubicBezTo>
                  <a:pt x="117334" y="30634"/>
                  <a:pt x="117334" y="30634"/>
                  <a:pt x="117334" y="30634"/>
                </a:cubicBezTo>
                <a:cubicBezTo>
                  <a:pt x="113568" y="30910"/>
                  <a:pt x="113568" y="30910"/>
                  <a:pt x="113568" y="30910"/>
                </a:cubicBezTo>
                <a:lnTo>
                  <a:pt x="113568" y="30910"/>
                </a:lnTo>
                <a:cubicBezTo>
                  <a:pt x="107831" y="25998"/>
                  <a:pt x="107831" y="25998"/>
                  <a:pt x="107831" y="25998"/>
                </a:cubicBezTo>
                <a:cubicBezTo>
                  <a:pt x="104123" y="24066"/>
                  <a:pt x="104123" y="24066"/>
                  <a:pt x="104123" y="24066"/>
                </a:cubicBezTo>
                <a:cubicBezTo>
                  <a:pt x="98387" y="24342"/>
                  <a:pt x="98387" y="24342"/>
                  <a:pt x="98387" y="24342"/>
                </a:cubicBezTo>
                <a:lnTo>
                  <a:pt x="98387" y="24342"/>
                </a:lnTo>
                <a:cubicBezTo>
                  <a:pt x="93172" y="22410"/>
                  <a:pt x="93172" y="22410"/>
                  <a:pt x="93172" y="22410"/>
                </a:cubicBezTo>
                <a:cubicBezTo>
                  <a:pt x="90333" y="23790"/>
                  <a:pt x="90333" y="23790"/>
                  <a:pt x="90333" y="23790"/>
                </a:cubicBezTo>
                <a:cubicBezTo>
                  <a:pt x="88884" y="19981"/>
                  <a:pt x="88884" y="19981"/>
                  <a:pt x="88884" y="19981"/>
                </a:cubicBezTo>
                <a:cubicBezTo>
                  <a:pt x="87725" y="20533"/>
                  <a:pt x="87725" y="20533"/>
                  <a:pt x="87725" y="20533"/>
                </a:cubicBezTo>
                <a:cubicBezTo>
                  <a:pt x="87146" y="19705"/>
                  <a:pt x="87146" y="19705"/>
                  <a:pt x="87146" y="19705"/>
                </a:cubicBezTo>
                <a:cubicBezTo>
                  <a:pt x="79961" y="16945"/>
                  <a:pt x="79961" y="16945"/>
                  <a:pt x="79961" y="16945"/>
                </a:cubicBezTo>
                <a:cubicBezTo>
                  <a:pt x="77933" y="20257"/>
                  <a:pt x="77933" y="20257"/>
                  <a:pt x="77933" y="20257"/>
                </a:cubicBezTo>
                <a:cubicBezTo>
                  <a:pt x="77064" y="20257"/>
                  <a:pt x="77064" y="20257"/>
                  <a:pt x="77064" y="20257"/>
                </a:cubicBezTo>
                <a:cubicBezTo>
                  <a:pt x="75383" y="23514"/>
                  <a:pt x="75383" y="23514"/>
                  <a:pt x="75383" y="23514"/>
                </a:cubicBezTo>
                <a:cubicBezTo>
                  <a:pt x="75094" y="21085"/>
                  <a:pt x="75094" y="21085"/>
                  <a:pt x="75094" y="21085"/>
                </a:cubicBezTo>
                <a:cubicBezTo>
                  <a:pt x="68488" y="21361"/>
                  <a:pt x="68488" y="21361"/>
                  <a:pt x="68488" y="21361"/>
                </a:cubicBezTo>
                <a:cubicBezTo>
                  <a:pt x="70748" y="19705"/>
                  <a:pt x="70748" y="19705"/>
                  <a:pt x="70748" y="19705"/>
                </a:cubicBezTo>
                <a:cubicBezTo>
                  <a:pt x="69299" y="18325"/>
                  <a:pt x="69299" y="18325"/>
                  <a:pt x="69299" y="18325"/>
                </a:cubicBezTo>
                <a:cubicBezTo>
                  <a:pt x="69010" y="16393"/>
                  <a:pt x="69010" y="16393"/>
                  <a:pt x="69010" y="16393"/>
                </a:cubicBezTo>
                <a:lnTo>
                  <a:pt x="69010" y="16393"/>
                </a:lnTo>
                <a:cubicBezTo>
                  <a:pt x="73645" y="10653"/>
                  <a:pt x="73645" y="10653"/>
                  <a:pt x="73645" y="10653"/>
                </a:cubicBezTo>
                <a:cubicBezTo>
                  <a:pt x="72197" y="10377"/>
                  <a:pt x="72197" y="10377"/>
                  <a:pt x="72197" y="10377"/>
                </a:cubicBezTo>
                <a:cubicBezTo>
                  <a:pt x="69299" y="2980"/>
                  <a:pt x="69299" y="2980"/>
                  <a:pt x="69299" y="2980"/>
                </a:cubicBezTo>
                <a:cubicBezTo>
                  <a:pt x="68720" y="3532"/>
                  <a:pt x="68720" y="3532"/>
                  <a:pt x="68720" y="3532"/>
                </a:cubicBezTo>
                <a:cubicBezTo>
                  <a:pt x="68720" y="3808"/>
                  <a:pt x="68720" y="3808"/>
                  <a:pt x="68720" y="3808"/>
                </a:cubicBezTo>
                <a:cubicBezTo>
                  <a:pt x="63273" y="9549"/>
                  <a:pt x="63273" y="9549"/>
                  <a:pt x="63273" y="9549"/>
                </a:cubicBezTo>
                <a:cubicBezTo>
                  <a:pt x="58696" y="7396"/>
                  <a:pt x="58696" y="7396"/>
                  <a:pt x="58696" y="7396"/>
                </a:cubicBezTo>
                <a:cubicBezTo>
                  <a:pt x="47165" y="11757"/>
                  <a:pt x="47165" y="11757"/>
                  <a:pt x="47165" y="11757"/>
                </a:cubicBezTo>
                <a:cubicBezTo>
                  <a:pt x="43746" y="10377"/>
                  <a:pt x="43746" y="10377"/>
                  <a:pt x="43746" y="10377"/>
                </a:cubicBezTo>
                <a:cubicBezTo>
                  <a:pt x="42877" y="0"/>
                  <a:pt x="42877" y="0"/>
                  <a:pt x="42877" y="0"/>
                </a:cubicBezTo>
                <a:cubicBezTo>
                  <a:pt x="33664" y="4360"/>
                  <a:pt x="33664" y="4360"/>
                  <a:pt x="33664" y="4360"/>
                </a:cubicBezTo>
                <a:cubicBezTo>
                  <a:pt x="28797" y="2428"/>
                  <a:pt x="28797" y="2428"/>
                  <a:pt x="28797" y="2428"/>
                </a:cubicBezTo>
                <a:cubicBezTo>
                  <a:pt x="29666" y="7396"/>
                  <a:pt x="29666" y="7396"/>
                  <a:pt x="29666" y="7396"/>
                </a:cubicBezTo>
                <a:cubicBezTo>
                  <a:pt x="33375" y="8445"/>
                  <a:pt x="33375" y="8445"/>
                  <a:pt x="33375" y="8445"/>
                </a:cubicBezTo>
                <a:cubicBezTo>
                  <a:pt x="24741" y="13965"/>
                  <a:pt x="24741" y="13965"/>
                  <a:pt x="24741" y="13965"/>
                </a:cubicBezTo>
                <a:cubicBezTo>
                  <a:pt x="19584" y="9273"/>
                  <a:pt x="19584" y="9273"/>
                  <a:pt x="19584" y="9273"/>
                </a:cubicBezTo>
                <a:cubicBezTo>
                  <a:pt x="12689" y="10377"/>
                  <a:pt x="12689" y="10377"/>
                  <a:pt x="12689" y="10377"/>
                </a:cubicBezTo>
                <a:cubicBezTo>
                  <a:pt x="14138" y="12033"/>
                  <a:pt x="14138" y="12033"/>
                  <a:pt x="14138" y="12033"/>
                </a:cubicBezTo>
                <a:cubicBezTo>
                  <a:pt x="11530" y="13965"/>
                  <a:pt x="11530" y="13965"/>
                  <a:pt x="11530" y="13965"/>
                </a:cubicBezTo>
                <a:cubicBezTo>
                  <a:pt x="13848" y="18049"/>
                  <a:pt x="13848" y="18049"/>
                  <a:pt x="13848" y="18049"/>
                </a:cubicBezTo>
                <a:lnTo>
                  <a:pt x="13848" y="18049"/>
                </a:lnTo>
                <a:cubicBezTo>
                  <a:pt x="12110" y="27654"/>
                  <a:pt x="12110" y="27654"/>
                  <a:pt x="12110" y="27654"/>
                </a:cubicBezTo>
                <a:cubicBezTo>
                  <a:pt x="11820" y="27654"/>
                  <a:pt x="11820" y="27654"/>
                  <a:pt x="11820" y="27654"/>
                </a:cubicBezTo>
                <a:cubicBezTo>
                  <a:pt x="4345" y="30082"/>
                  <a:pt x="4345" y="30082"/>
                  <a:pt x="4345" y="30082"/>
                </a:cubicBezTo>
                <a:cubicBezTo>
                  <a:pt x="0" y="37479"/>
                  <a:pt x="0" y="37479"/>
                  <a:pt x="0" y="37479"/>
                </a:cubicBezTo>
                <a:cubicBezTo>
                  <a:pt x="5794" y="44599"/>
                  <a:pt x="5794" y="44599"/>
                  <a:pt x="5794" y="44599"/>
                </a:cubicBezTo>
                <a:cubicBezTo>
                  <a:pt x="10082" y="41619"/>
                  <a:pt x="10082" y="41619"/>
                  <a:pt x="10082" y="41619"/>
                </a:cubicBezTo>
                <a:cubicBezTo>
                  <a:pt x="10371" y="47359"/>
                  <a:pt x="10371" y="47359"/>
                  <a:pt x="10371" y="47359"/>
                </a:cubicBezTo>
                <a:cubicBezTo>
                  <a:pt x="12399" y="47359"/>
                  <a:pt x="12399" y="47359"/>
                  <a:pt x="12399" y="47359"/>
                </a:cubicBezTo>
                <a:cubicBezTo>
                  <a:pt x="12399" y="47083"/>
                  <a:pt x="12399" y="47083"/>
                  <a:pt x="12399" y="47083"/>
                </a:cubicBezTo>
                <a:cubicBezTo>
                  <a:pt x="16977" y="47359"/>
                  <a:pt x="16977" y="47359"/>
                  <a:pt x="16977" y="47359"/>
                </a:cubicBezTo>
                <a:cubicBezTo>
                  <a:pt x="21612" y="43771"/>
                  <a:pt x="21612" y="43771"/>
                  <a:pt x="21612" y="43771"/>
                </a:cubicBezTo>
                <a:lnTo>
                  <a:pt x="21612" y="43771"/>
                </a:lnTo>
                <a:cubicBezTo>
                  <a:pt x="26190" y="43771"/>
                  <a:pt x="26190" y="43771"/>
                  <a:pt x="26190" y="43771"/>
                </a:cubicBezTo>
                <a:cubicBezTo>
                  <a:pt x="25610" y="47911"/>
                  <a:pt x="25610" y="47911"/>
                  <a:pt x="25610" y="47911"/>
                </a:cubicBezTo>
                <a:cubicBezTo>
                  <a:pt x="28218" y="51720"/>
                  <a:pt x="28218" y="51720"/>
                  <a:pt x="28218" y="51720"/>
                </a:cubicBezTo>
                <a:cubicBezTo>
                  <a:pt x="31636" y="51996"/>
                  <a:pt x="31636" y="51996"/>
                  <a:pt x="31636" y="51996"/>
                </a:cubicBezTo>
                <a:cubicBezTo>
                  <a:pt x="39111" y="54756"/>
                  <a:pt x="39111" y="54756"/>
                  <a:pt x="39111" y="54756"/>
                </a:cubicBezTo>
                <a:cubicBezTo>
                  <a:pt x="42008" y="59668"/>
                  <a:pt x="42008" y="59668"/>
                  <a:pt x="42008" y="59668"/>
                </a:cubicBezTo>
                <a:cubicBezTo>
                  <a:pt x="40849" y="61048"/>
                  <a:pt x="40849" y="61048"/>
                  <a:pt x="40849" y="61048"/>
                </a:cubicBezTo>
                <a:cubicBezTo>
                  <a:pt x="42008" y="62980"/>
                  <a:pt x="42008" y="62980"/>
                  <a:pt x="42008" y="62980"/>
                </a:cubicBezTo>
                <a:cubicBezTo>
                  <a:pt x="47165" y="63256"/>
                  <a:pt x="47165" y="63256"/>
                  <a:pt x="47165" y="63256"/>
                </a:cubicBezTo>
                <a:cubicBezTo>
                  <a:pt x="47165" y="65961"/>
                  <a:pt x="47165" y="65961"/>
                  <a:pt x="47165" y="65961"/>
                </a:cubicBezTo>
                <a:cubicBezTo>
                  <a:pt x="50062" y="70929"/>
                  <a:pt x="50062" y="70929"/>
                  <a:pt x="50062" y="70929"/>
                </a:cubicBezTo>
                <a:cubicBezTo>
                  <a:pt x="48614" y="73081"/>
                  <a:pt x="48614" y="73081"/>
                  <a:pt x="48614" y="73081"/>
                </a:cubicBezTo>
                <a:cubicBezTo>
                  <a:pt x="48324" y="76117"/>
                  <a:pt x="48324" y="76117"/>
                  <a:pt x="48324" y="76117"/>
                </a:cubicBezTo>
                <a:cubicBezTo>
                  <a:pt x="48614" y="77497"/>
                  <a:pt x="48614" y="77497"/>
                  <a:pt x="48614" y="77497"/>
                </a:cubicBezTo>
                <a:cubicBezTo>
                  <a:pt x="48903" y="81582"/>
                  <a:pt x="48903" y="81582"/>
                  <a:pt x="48903" y="81582"/>
                </a:cubicBezTo>
                <a:cubicBezTo>
                  <a:pt x="52090" y="82686"/>
                  <a:pt x="52090" y="82686"/>
                  <a:pt x="52090" y="82686"/>
                </a:cubicBezTo>
                <a:cubicBezTo>
                  <a:pt x="53771" y="81858"/>
                  <a:pt x="53771" y="81858"/>
                  <a:pt x="53771" y="81858"/>
                </a:cubicBezTo>
                <a:cubicBezTo>
                  <a:pt x="56088" y="83238"/>
                  <a:pt x="56088" y="83238"/>
                  <a:pt x="56088" y="83238"/>
                </a:cubicBezTo>
                <a:cubicBezTo>
                  <a:pt x="56668" y="87598"/>
                  <a:pt x="56668" y="87598"/>
                  <a:pt x="56668" y="87598"/>
                </a:cubicBezTo>
                <a:cubicBezTo>
                  <a:pt x="60086" y="87598"/>
                  <a:pt x="60086" y="87598"/>
                  <a:pt x="60086" y="87598"/>
                </a:cubicBezTo>
                <a:cubicBezTo>
                  <a:pt x="58985" y="92566"/>
                  <a:pt x="58985" y="92566"/>
                  <a:pt x="58985" y="92566"/>
                </a:cubicBezTo>
                <a:cubicBezTo>
                  <a:pt x="61245" y="92842"/>
                  <a:pt x="61245" y="92842"/>
                  <a:pt x="61245" y="92842"/>
                </a:cubicBezTo>
                <a:cubicBezTo>
                  <a:pt x="62114" y="98031"/>
                  <a:pt x="62114" y="98031"/>
                  <a:pt x="62114" y="98031"/>
                </a:cubicBezTo>
                <a:cubicBezTo>
                  <a:pt x="58406" y="99411"/>
                  <a:pt x="58406" y="99411"/>
                  <a:pt x="58406" y="99411"/>
                </a:cubicBezTo>
                <a:cubicBezTo>
                  <a:pt x="49773" y="108684"/>
                  <a:pt x="49773" y="108684"/>
                  <a:pt x="49773" y="108684"/>
                </a:cubicBezTo>
                <a:lnTo>
                  <a:pt x="49773" y="108684"/>
                </a:lnTo>
                <a:cubicBezTo>
                  <a:pt x="52090" y="107911"/>
                  <a:pt x="52090" y="107911"/>
                  <a:pt x="52090" y="107911"/>
                </a:cubicBezTo>
                <a:lnTo>
                  <a:pt x="55509" y="112272"/>
                </a:lnTo>
                <a:close/>
                <a:moveTo>
                  <a:pt x="71907" y="16945"/>
                </a:moveTo>
                <a:lnTo>
                  <a:pt x="71907" y="16945"/>
                </a:lnTo>
                <a:cubicBezTo>
                  <a:pt x="72197" y="20257"/>
                  <a:pt x="72197" y="20257"/>
                  <a:pt x="72197" y="20257"/>
                </a:cubicBezTo>
                <a:cubicBezTo>
                  <a:pt x="75905" y="20257"/>
                  <a:pt x="75905" y="20257"/>
                  <a:pt x="75905" y="20257"/>
                </a:cubicBezTo>
                <a:cubicBezTo>
                  <a:pt x="78223" y="18049"/>
                  <a:pt x="78223" y="18049"/>
                  <a:pt x="78223" y="18049"/>
                </a:cubicBezTo>
                <a:cubicBezTo>
                  <a:pt x="77933" y="16117"/>
                  <a:pt x="77933" y="16117"/>
                  <a:pt x="77933" y="16117"/>
                </a:cubicBezTo>
                <a:cubicBezTo>
                  <a:pt x="77064" y="16393"/>
                  <a:pt x="75383" y="16393"/>
                  <a:pt x="75094" y="16393"/>
                </a:cubicBezTo>
                <a:cubicBezTo>
                  <a:pt x="75094" y="16393"/>
                  <a:pt x="73935" y="16117"/>
                  <a:pt x="73066" y="15841"/>
                </a:cubicBezTo>
                <a:lnTo>
                  <a:pt x="71907" y="16945"/>
                </a:lnTo>
                <a:close/>
                <a:moveTo>
                  <a:pt x="70169" y="16945"/>
                </a:moveTo>
                <a:lnTo>
                  <a:pt x="70169" y="16945"/>
                </a:lnTo>
                <a:cubicBezTo>
                  <a:pt x="70169" y="16945"/>
                  <a:pt x="70169" y="16945"/>
                  <a:pt x="70458" y="17221"/>
                </a:cubicBezTo>
                <a:cubicBezTo>
                  <a:pt x="71327" y="16393"/>
                  <a:pt x="71327" y="16393"/>
                  <a:pt x="71327" y="16393"/>
                </a:cubicBezTo>
                <a:cubicBezTo>
                  <a:pt x="70748" y="15841"/>
                  <a:pt x="70748" y="15841"/>
                  <a:pt x="70748" y="15841"/>
                </a:cubicBezTo>
                <a:lnTo>
                  <a:pt x="70169" y="16945"/>
                </a:lnTo>
                <a:close/>
                <a:moveTo>
                  <a:pt x="72486" y="14793"/>
                </a:moveTo>
                <a:lnTo>
                  <a:pt x="72486" y="14793"/>
                </a:lnTo>
                <a:cubicBezTo>
                  <a:pt x="73645" y="15013"/>
                  <a:pt x="73645" y="15013"/>
                  <a:pt x="73645" y="15013"/>
                </a:cubicBezTo>
                <a:cubicBezTo>
                  <a:pt x="72776" y="14241"/>
                  <a:pt x="72776" y="14241"/>
                  <a:pt x="72776" y="14241"/>
                </a:cubicBezTo>
                <a:lnTo>
                  <a:pt x="72486" y="1479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37"/>
          <p:cNvSpPr/>
          <p:nvPr/>
        </p:nvSpPr>
        <p:spPr>
          <a:xfrm>
            <a:off x="3411351" y="3995653"/>
            <a:ext cx="122100" cy="133500"/>
          </a:xfrm>
          <a:custGeom>
            <a:rect b="b" l="l" r="r" t="t"/>
            <a:pathLst>
              <a:path extrusionOk="0" h="120000" w="120000">
                <a:moveTo>
                  <a:pt x="58317" y="115897"/>
                </a:moveTo>
                <a:lnTo>
                  <a:pt x="100093" y="119743"/>
                </a:lnTo>
                <a:lnTo>
                  <a:pt x="116915" y="104358"/>
                </a:lnTo>
                <a:lnTo>
                  <a:pt x="115514" y="90512"/>
                </a:lnTo>
                <a:lnTo>
                  <a:pt x="115514" y="90512"/>
                </a:lnTo>
                <a:lnTo>
                  <a:pt x="119719" y="68717"/>
                </a:lnTo>
                <a:lnTo>
                  <a:pt x="104299" y="68717"/>
                </a:lnTo>
                <a:lnTo>
                  <a:pt x="101495" y="47179"/>
                </a:lnTo>
                <a:lnTo>
                  <a:pt x="91682" y="42051"/>
                </a:lnTo>
                <a:lnTo>
                  <a:pt x="83551" y="45897"/>
                </a:lnTo>
                <a:lnTo>
                  <a:pt x="66728" y="40769"/>
                </a:lnTo>
                <a:lnTo>
                  <a:pt x="65327" y="20512"/>
                </a:lnTo>
                <a:lnTo>
                  <a:pt x="62523" y="7692"/>
                </a:lnTo>
                <a:lnTo>
                  <a:pt x="49906" y="0"/>
                </a:lnTo>
                <a:lnTo>
                  <a:pt x="11214" y="7692"/>
                </a:lnTo>
                <a:lnTo>
                  <a:pt x="1401" y="23076"/>
                </a:lnTo>
                <a:lnTo>
                  <a:pt x="0" y="40769"/>
                </a:lnTo>
                <a:lnTo>
                  <a:pt x="24953" y="70000"/>
                </a:lnTo>
                <a:lnTo>
                  <a:pt x="69532" y="87948"/>
                </a:lnTo>
                <a:lnTo>
                  <a:pt x="58317" y="11589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37"/>
          <p:cNvSpPr/>
          <p:nvPr/>
        </p:nvSpPr>
        <p:spPr>
          <a:xfrm>
            <a:off x="3243900" y="4035930"/>
            <a:ext cx="300900" cy="669600"/>
          </a:xfrm>
          <a:custGeom>
            <a:rect b="b" l="l" r="r" t="t"/>
            <a:pathLst>
              <a:path extrusionOk="0" h="120000" w="120000">
                <a:moveTo>
                  <a:pt x="41937" y="119948"/>
                </a:moveTo>
                <a:lnTo>
                  <a:pt x="32820" y="118415"/>
                </a:lnTo>
                <a:lnTo>
                  <a:pt x="28262" y="119182"/>
                </a:lnTo>
                <a:lnTo>
                  <a:pt x="28945" y="108551"/>
                </a:lnTo>
                <a:lnTo>
                  <a:pt x="31680" y="110851"/>
                </a:lnTo>
                <a:lnTo>
                  <a:pt x="29971" y="111107"/>
                </a:lnTo>
                <a:lnTo>
                  <a:pt x="32250" y="112844"/>
                </a:lnTo>
                <a:lnTo>
                  <a:pt x="44672" y="117904"/>
                </a:lnTo>
                <a:lnTo>
                  <a:pt x="50940" y="118211"/>
                </a:lnTo>
                <a:lnTo>
                  <a:pt x="49230" y="119948"/>
                </a:lnTo>
                <a:lnTo>
                  <a:pt x="45811" y="119182"/>
                </a:lnTo>
                <a:lnTo>
                  <a:pt x="41937" y="119948"/>
                </a:lnTo>
                <a:close/>
                <a:moveTo>
                  <a:pt x="32820" y="118211"/>
                </a:moveTo>
                <a:lnTo>
                  <a:pt x="32820" y="118211"/>
                </a:lnTo>
                <a:lnTo>
                  <a:pt x="41937" y="119693"/>
                </a:lnTo>
                <a:lnTo>
                  <a:pt x="45811" y="118926"/>
                </a:lnTo>
                <a:lnTo>
                  <a:pt x="48660" y="119437"/>
                </a:lnTo>
                <a:lnTo>
                  <a:pt x="50370" y="118415"/>
                </a:lnTo>
                <a:lnTo>
                  <a:pt x="44102" y="118211"/>
                </a:lnTo>
                <a:lnTo>
                  <a:pt x="44102" y="118211"/>
                </a:lnTo>
                <a:lnTo>
                  <a:pt x="31680" y="113100"/>
                </a:lnTo>
                <a:lnTo>
                  <a:pt x="29401" y="111107"/>
                </a:lnTo>
                <a:lnTo>
                  <a:pt x="28945" y="118671"/>
                </a:lnTo>
                <a:lnTo>
                  <a:pt x="32820" y="118211"/>
                </a:lnTo>
                <a:close/>
                <a:moveTo>
                  <a:pt x="29401" y="109574"/>
                </a:moveTo>
                <a:lnTo>
                  <a:pt x="29401" y="110851"/>
                </a:lnTo>
                <a:lnTo>
                  <a:pt x="30541" y="110596"/>
                </a:lnTo>
                <a:lnTo>
                  <a:pt x="29401" y="109574"/>
                </a:lnTo>
                <a:close/>
                <a:moveTo>
                  <a:pt x="7407" y="105485"/>
                </a:moveTo>
                <a:lnTo>
                  <a:pt x="23247" y="105741"/>
                </a:lnTo>
                <a:lnTo>
                  <a:pt x="28262" y="106763"/>
                </a:lnTo>
                <a:lnTo>
                  <a:pt x="28945" y="107018"/>
                </a:lnTo>
                <a:lnTo>
                  <a:pt x="26096" y="104514"/>
                </a:lnTo>
                <a:lnTo>
                  <a:pt x="22678" y="104258"/>
                </a:lnTo>
                <a:lnTo>
                  <a:pt x="26096" y="103492"/>
                </a:lnTo>
                <a:lnTo>
                  <a:pt x="22678" y="101448"/>
                </a:lnTo>
                <a:lnTo>
                  <a:pt x="27236" y="98381"/>
                </a:lnTo>
                <a:lnTo>
                  <a:pt x="33390" y="96643"/>
                </a:lnTo>
                <a:lnTo>
                  <a:pt x="33960" y="93833"/>
                </a:lnTo>
                <a:lnTo>
                  <a:pt x="45811" y="89284"/>
                </a:lnTo>
                <a:lnTo>
                  <a:pt x="44672" y="87751"/>
                </a:lnTo>
                <a:lnTo>
                  <a:pt x="46381" y="85451"/>
                </a:lnTo>
                <a:lnTo>
                  <a:pt x="45242" y="85195"/>
                </a:lnTo>
                <a:lnTo>
                  <a:pt x="40797" y="84940"/>
                </a:lnTo>
                <a:lnTo>
                  <a:pt x="35099" y="81158"/>
                </a:lnTo>
                <a:lnTo>
                  <a:pt x="43076" y="76609"/>
                </a:lnTo>
                <a:lnTo>
                  <a:pt x="46951" y="76865"/>
                </a:lnTo>
                <a:lnTo>
                  <a:pt x="46381" y="75587"/>
                </a:lnTo>
                <a:lnTo>
                  <a:pt x="49230" y="74310"/>
                </a:lnTo>
                <a:lnTo>
                  <a:pt x="49230" y="71243"/>
                </a:lnTo>
                <a:lnTo>
                  <a:pt x="54928" y="69250"/>
                </a:lnTo>
                <a:lnTo>
                  <a:pt x="49800" y="67972"/>
                </a:lnTo>
                <a:lnTo>
                  <a:pt x="53789" y="67206"/>
                </a:lnTo>
                <a:lnTo>
                  <a:pt x="57207" y="68483"/>
                </a:lnTo>
                <a:lnTo>
                  <a:pt x="58347" y="67461"/>
                </a:lnTo>
                <a:lnTo>
                  <a:pt x="56068" y="66183"/>
                </a:lnTo>
                <a:lnTo>
                  <a:pt x="53789" y="66695"/>
                </a:lnTo>
                <a:lnTo>
                  <a:pt x="49800" y="65417"/>
                </a:lnTo>
                <a:lnTo>
                  <a:pt x="50370" y="60868"/>
                </a:lnTo>
                <a:lnTo>
                  <a:pt x="62222" y="62402"/>
                </a:lnTo>
                <a:lnTo>
                  <a:pt x="67350" y="60868"/>
                </a:lnTo>
                <a:lnTo>
                  <a:pt x="66780" y="53509"/>
                </a:lnTo>
                <a:lnTo>
                  <a:pt x="74643" y="54531"/>
                </a:lnTo>
                <a:lnTo>
                  <a:pt x="95612" y="52231"/>
                </a:lnTo>
                <a:lnTo>
                  <a:pt x="95612" y="51005"/>
                </a:lnTo>
                <a:lnTo>
                  <a:pt x="95612" y="51005"/>
                </a:lnTo>
                <a:lnTo>
                  <a:pt x="100740" y="47938"/>
                </a:lnTo>
                <a:lnTo>
                  <a:pt x="100740" y="45638"/>
                </a:lnTo>
                <a:lnTo>
                  <a:pt x="98461" y="45638"/>
                </a:lnTo>
                <a:lnTo>
                  <a:pt x="96182" y="43901"/>
                </a:lnTo>
                <a:lnTo>
                  <a:pt x="97891" y="42367"/>
                </a:lnTo>
                <a:lnTo>
                  <a:pt x="89914" y="39301"/>
                </a:lnTo>
                <a:lnTo>
                  <a:pt x="89914" y="36286"/>
                </a:lnTo>
                <a:lnTo>
                  <a:pt x="89914" y="36541"/>
                </a:lnTo>
                <a:lnTo>
                  <a:pt x="90484" y="35775"/>
                </a:lnTo>
                <a:lnTo>
                  <a:pt x="96182" y="25349"/>
                </a:lnTo>
                <a:lnTo>
                  <a:pt x="112592" y="16763"/>
                </a:lnTo>
                <a:lnTo>
                  <a:pt x="119886" y="15485"/>
                </a:lnTo>
                <a:lnTo>
                  <a:pt x="118176" y="11192"/>
                </a:lnTo>
                <a:lnTo>
                  <a:pt x="114301" y="10936"/>
                </a:lnTo>
                <a:lnTo>
                  <a:pt x="114871" y="13441"/>
                </a:lnTo>
                <a:lnTo>
                  <a:pt x="114871" y="13441"/>
                </a:lnTo>
                <a:lnTo>
                  <a:pt x="107464" y="16763"/>
                </a:lnTo>
                <a:lnTo>
                  <a:pt x="89344" y="15996"/>
                </a:lnTo>
                <a:lnTo>
                  <a:pt x="94472" y="10170"/>
                </a:lnTo>
                <a:lnTo>
                  <a:pt x="76923" y="6848"/>
                </a:lnTo>
                <a:lnTo>
                  <a:pt x="66210" y="1022"/>
                </a:lnTo>
                <a:lnTo>
                  <a:pt x="58347" y="766"/>
                </a:lnTo>
                <a:lnTo>
                  <a:pt x="56638" y="2810"/>
                </a:lnTo>
                <a:lnTo>
                  <a:pt x="53219" y="1533"/>
                </a:lnTo>
                <a:lnTo>
                  <a:pt x="46381" y="1277"/>
                </a:lnTo>
                <a:lnTo>
                  <a:pt x="44672" y="0"/>
                </a:lnTo>
                <a:lnTo>
                  <a:pt x="40227" y="2044"/>
                </a:lnTo>
                <a:lnTo>
                  <a:pt x="39088" y="3066"/>
                </a:lnTo>
                <a:lnTo>
                  <a:pt x="37948" y="6592"/>
                </a:lnTo>
                <a:lnTo>
                  <a:pt x="30541" y="7870"/>
                </a:lnTo>
                <a:lnTo>
                  <a:pt x="29401" y="10170"/>
                </a:lnTo>
                <a:lnTo>
                  <a:pt x="31680" y="14974"/>
                </a:lnTo>
                <a:lnTo>
                  <a:pt x="27236" y="16252"/>
                </a:lnTo>
                <a:lnTo>
                  <a:pt x="27236" y="17529"/>
                </a:lnTo>
                <a:lnTo>
                  <a:pt x="24957" y="18500"/>
                </a:lnTo>
                <a:lnTo>
                  <a:pt x="22108" y="21822"/>
                </a:lnTo>
                <a:lnTo>
                  <a:pt x="22108" y="25144"/>
                </a:lnTo>
                <a:lnTo>
                  <a:pt x="16410" y="28671"/>
                </a:lnTo>
                <a:lnTo>
                  <a:pt x="23247" y="37308"/>
                </a:lnTo>
                <a:lnTo>
                  <a:pt x="23247" y="37308"/>
                </a:lnTo>
                <a:lnTo>
                  <a:pt x="18119" y="41090"/>
                </a:lnTo>
                <a:lnTo>
                  <a:pt x="18119" y="44667"/>
                </a:lnTo>
                <a:lnTo>
                  <a:pt x="13561" y="48194"/>
                </a:lnTo>
                <a:lnTo>
                  <a:pt x="14700" y="52742"/>
                </a:lnTo>
                <a:lnTo>
                  <a:pt x="11965" y="54020"/>
                </a:lnTo>
                <a:lnTo>
                  <a:pt x="8547" y="63168"/>
                </a:lnTo>
                <a:lnTo>
                  <a:pt x="11396" y="64906"/>
                </a:lnTo>
                <a:lnTo>
                  <a:pt x="7407" y="67717"/>
                </a:lnTo>
                <a:lnTo>
                  <a:pt x="9686" y="73798"/>
                </a:lnTo>
                <a:lnTo>
                  <a:pt x="14700" y="75076"/>
                </a:lnTo>
                <a:lnTo>
                  <a:pt x="9116" y="76098"/>
                </a:lnTo>
                <a:lnTo>
                  <a:pt x="11965" y="77376"/>
                </a:lnTo>
                <a:lnTo>
                  <a:pt x="10256" y="78603"/>
                </a:lnTo>
                <a:lnTo>
                  <a:pt x="10826" y="83969"/>
                </a:lnTo>
                <a:lnTo>
                  <a:pt x="10826" y="83969"/>
                </a:lnTo>
                <a:lnTo>
                  <a:pt x="6267" y="87240"/>
                </a:lnTo>
                <a:lnTo>
                  <a:pt x="6837" y="89795"/>
                </a:lnTo>
                <a:lnTo>
                  <a:pt x="6837" y="90051"/>
                </a:lnTo>
                <a:lnTo>
                  <a:pt x="0" y="95366"/>
                </a:lnTo>
                <a:lnTo>
                  <a:pt x="569" y="100425"/>
                </a:lnTo>
                <a:lnTo>
                  <a:pt x="2279" y="99914"/>
                </a:lnTo>
                <a:lnTo>
                  <a:pt x="6837" y="99914"/>
                </a:lnTo>
                <a:lnTo>
                  <a:pt x="6267" y="104003"/>
                </a:lnTo>
                <a:lnTo>
                  <a:pt x="7407" y="10548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37"/>
          <p:cNvSpPr/>
          <p:nvPr/>
        </p:nvSpPr>
        <p:spPr>
          <a:xfrm>
            <a:off x="3216201" y="3971740"/>
            <a:ext cx="123600" cy="701100"/>
          </a:xfrm>
          <a:custGeom>
            <a:rect b="b" l="l" r="r" t="t"/>
            <a:pathLst>
              <a:path extrusionOk="0" h="120000" w="120000">
                <a:moveTo>
                  <a:pt x="44064" y="118730"/>
                </a:moveTo>
                <a:lnTo>
                  <a:pt x="60415" y="119951"/>
                </a:lnTo>
                <a:lnTo>
                  <a:pt x="64572" y="115360"/>
                </a:lnTo>
                <a:lnTo>
                  <a:pt x="82586" y="113894"/>
                </a:lnTo>
                <a:lnTo>
                  <a:pt x="86743" y="112918"/>
                </a:lnTo>
                <a:lnTo>
                  <a:pt x="89515" y="112918"/>
                </a:lnTo>
                <a:lnTo>
                  <a:pt x="82586" y="112429"/>
                </a:lnTo>
                <a:lnTo>
                  <a:pt x="44064" y="112185"/>
                </a:lnTo>
                <a:lnTo>
                  <a:pt x="41293" y="110525"/>
                </a:lnTo>
                <a:lnTo>
                  <a:pt x="42678" y="106862"/>
                </a:lnTo>
                <a:lnTo>
                  <a:pt x="34364" y="106862"/>
                </a:lnTo>
                <a:lnTo>
                  <a:pt x="27436" y="107594"/>
                </a:lnTo>
                <a:lnTo>
                  <a:pt x="26050" y="102271"/>
                </a:lnTo>
                <a:lnTo>
                  <a:pt x="42678" y="96947"/>
                </a:lnTo>
                <a:lnTo>
                  <a:pt x="41293" y="94261"/>
                </a:lnTo>
                <a:lnTo>
                  <a:pt x="52378" y="91379"/>
                </a:lnTo>
                <a:lnTo>
                  <a:pt x="50993" y="86251"/>
                </a:lnTo>
                <a:lnTo>
                  <a:pt x="55150" y="85079"/>
                </a:lnTo>
                <a:lnTo>
                  <a:pt x="48221" y="83614"/>
                </a:lnTo>
                <a:lnTo>
                  <a:pt x="59307" y="82881"/>
                </a:lnTo>
                <a:lnTo>
                  <a:pt x="49607" y="81904"/>
                </a:lnTo>
                <a:lnTo>
                  <a:pt x="49607" y="81904"/>
                </a:lnTo>
                <a:lnTo>
                  <a:pt x="44064" y="75604"/>
                </a:lnTo>
                <a:lnTo>
                  <a:pt x="53764" y="73162"/>
                </a:lnTo>
                <a:lnTo>
                  <a:pt x="46836" y="71501"/>
                </a:lnTo>
                <a:lnTo>
                  <a:pt x="46836" y="71501"/>
                </a:lnTo>
                <a:lnTo>
                  <a:pt x="55150" y="62759"/>
                </a:lnTo>
                <a:lnTo>
                  <a:pt x="61801" y="61538"/>
                </a:lnTo>
                <a:lnTo>
                  <a:pt x="59307" y="57191"/>
                </a:lnTo>
                <a:lnTo>
                  <a:pt x="70115" y="53577"/>
                </a:lnTo>
                <a:lnTo>
                  <a:pt x="70115" y="50402"/>
                </a:lnTo>
                <a:lnTo>
                  <a:pt x="70115" y="50158"/>
                </a:lnTo>
                <a:lnTo>
                  <a:pt x="82586" y="46788"/>
                </a:lnTo>
                <a:lnTo>
                  <a:pt x="65958" y="38534"/>
                </a:lnTo>
                <a:lnTo>
                  <a:pt x="79815" y="35164"/>
                </a:lnTo>
                <a:lnTo>
                  <a:pt x="79815" y="31990"/>
                </a:lnTo>
                <a:lnTo>
                  <a:pt x="86743" y="28815"/>
                </a:lnTo>
                <a:lnTo>
                  <a:pt x="92286" y="27643"/>
                </a:lnTo>
                <a:lnTo>
                  <a:pt x="92286" y="26422"/>
                </a:lnTo>
                <a:lnTo>
                  <a:pt x="103094" y="25445"/>
                </a:lnTo>
                <a:lnTo>
                  <a:pt x="97829" y="20854"/>
                </a:lnTo>
                <a:lnTo>
                  <a:pt x="101709" y="18412"/>
                </a:lnTo>
                <a:lnTo>
                  <a:pt x="101709" y="18412"/>
                </a:lnTo>
                <a:lnTo>
                  <a:pt x="118337" y="17191"/>
                </a:lnTo>
                <a:lnTo>
                  <a:pt x="119722" y="14065"/>
                </a:lnTo>
                <a:lnTo>
                  <a:pt x="105866" y="14310"/>
                </a:lnTo>
                <a:lnTo>
                  <a:pt x="103094" y="8253"/>
                </a:lnTo>
                <a:lnTo>
                  <a:pt x="93672" y="6300"/>
                </a:lnTo>
                <a:lnTo>
                  <a:pt x="98937" y="4346"/>
                </a:lnTo>
                <a:lnTo>
                  <a:pt x="90900" y="2686"/>
                </a:lnTo>
                <a:lnTo>
                  <a:pt x="90900" y="0"/>
                </a:lnTo>
                <a:lnTo>
                  <a:pt x="81200" y="0"/>
                </a:lnTo>
                <a:lnTo>
                  <a:pt x="67344" y="1709"/>
                </a:lnTo>
                <a:lnTo>
                  <a:pt x="68729" y="1953"/>
                </a:lnTo>
                <a:lnTo>
                  <a:pt x="78429" y="10402"/>
                </a:lnTo>
                <a:lnTo>
                  <a:pt x="78429" y="10402"/>
                </a:lnTo>
                <a:lnTo>
                  <a:pt x="71501" y="14554"/>
                </a:lnTo>
                <a:lnTo>
                  <a:pt x="71501" y="16947"/>
                </a:lnTo>
                <a:lnTo>
                  <a:pt x="67344" y="22515"/>
                </a:lnTo>
                <a:lnTo>
                  <a:pt x="68729" y="24224"/>
                </a:lnTo>
                <a:lnTo>
                  <a:pt x="68729" y="24224"/>
                </a:lnTo>
                <a:lnTo>
                  <a:pt x="55150" y="31501"/>
                </a:lnTo>
                <a:lnTo>
                  <a:pt x="57644" y="35360"/>
                </a:lnTo>
                <a:lnTo>
                  <a:pt x="52378" y="35848"/>
                </a:lnTo>
                <a:lnTo>
                  <a:pt x="56535" y="43858"/>
                </a:lnTo>
                <a:lnTo>
                  <a:pt x="56535" y="43858"/>
                </a:lnTo>
                <a:lnTo>
                  <a:pt x="31593" y="57435"/>
                </a:lnTo>
                <a:lnTo>
                  <a:pt x="24665" y="57435"/>
                </a:lnTo>
                <a:lnTo>
                  <a:pt x="27436" y="65445"/>
                </a:lnTo>
                <a:lnTo>
                  <a:pt x="23279" y="66617"/>
                </a:lnTo>
                <a:lnTo>
                  <a:pt x="23279" y="71746"/>
                </a:lnTo>
                <a:lnTo>
                  <a:pt x="45450" y="72478"/>
                </a:lnTo>
                <a:lnTo>
                  <a:pt x="30207" y="82148"/>
                </a:lnTo>
                <a:lnTo>
                  <a:pt x="38521" y="83614"/>
                </a:lnTo>
                <a:lnTo>
                  <a:pt x="28822" y="85567"/>
                </a:lnTo>
                <a:lnTo>
                  <a:pt x="24665" y="89914"/>
                </a:lnTo>
                <a:lnTo>
                  <a:pt x="16628" y="89426"/>
                </a:lnTo>
                <a:lnTo>
                  <a:pt x="9699" y="87716"/>
                </a:lnTo>
                <a:lnTo>
                  <a:pt x="0" y="91379"/>
                </a:lnTo>
                <a:lnTo>
                  <a:pt x="15242" y="90891"/>
                </a:lnTo>
                <a:lnTo>
                  <a:pt x="18013" y="92551"/>
                </a:lnTo>
                <a:lnTo>
                  <a:pt x="12471" y="94017"/>
                </a:lnTo>
                <a:lnTo>
                  <a:pt x="26050" y="96214"/>
                </a:lnTo>
                <a:lnTo>
                  <a:pt x="11085" y="96459"/>
                </a:lnTo>
                <a:lnTo>
                  <a:pt x="15242" y="101050"/>
                </a:lnTo>
                <a:lnTo>
                  <a:pt x="23279" y="99829"/>
                </a:lnTo>
                <a:lnTo>
                  <a:pt x="11085" y="104713"/>
                </a:lnTo>
                <a:lnTo>
                  <a:pt x="23279" y="107106"/>
                </a:lnTo>
                <a:lnTo>
                  <a:pt x="16628" y="107594"/>
                </a:lnTo>
                <a:lnTo>
                  <a:pt x="32979" y="112185"/>
                </a:lnTo>
                <a:lnTo>
                  <a:pt x="41293" y="111501"/>
                </a:lnTo>
                <a:lnTo>
                  <a:pt x="41293" y="114383"/>
                </a:lnTo>
                <a:lnTo>
                  <a:pt x="53764" y="114383"/>
                </a:lnTo>
                <a:lnTo>
                  <a:pt x="61801" y="116092"/>
                </a:lnTo>
                <a:lnTo>
                  <a:pt x="45450" y="118485"/>
                </a:lnTo>
                <a:lnTo>
                  <a:pt x="45450" y="118241"/>
                </a:lnTo>
                <a:lnTo>
                  <a:pt x="44064" y="1187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37"/>
          <p:cNvSpPr/>
          <p:nvPr/>
        </p:nvSpPr>
        <p:spPr>
          <a:xfrm>
            <a:off x="6468284" y="3950342"/>
            <a:ext cx="9900" cy="6300"/>
          </a:xfrm>
          <a:custGeom>
            <a:rect b="b" l="l" r="r" t="t"/>
            <a:pathLst>
              <a:path extrusionOk="0" h="120000" w="120000">
                <a:moveTo>
                  <a:pt x="0" y="90000"/>
                </a:moveTo>
                <a:lnTo>
                  <a:pt x="50000" y="0"/>
                </a:lnTo>
                <a:lnTo>
                  <a:pt x="116666" y="54000"/>
                </a:lnTo>
                <a:lnTo>
                  <a:pt x="66666" y="54000"/>
                </a:lnTo>
                <a:lnTo>
                  <a:pt x="33333" y="114000"/>
                </a:lnTo>
                <a:lnTo>
                  <a:pt x="0" y="9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37"/>
          <p:cNvSpPr/>
          <p:nvPr/>
        </p:nvSpPr>
        <p:spPr>
          <a:xfrm>
            <a:off x="6427995" y="3908808"/>
            <a:ext cx="7500" cy="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115384"/>
                </a:lnTo>
                <a:lnTo>
                  <a:pt x="115384" y="115384"/>
                </a:lnTo>
                <a:lnTo>
                  <a:pt x="46153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37"/>
          <p:cNvSpPr/>
          <p:nvPr/>
        </p:nvSpPr>
        <p:spPr>
          <a:xfrm>
            <a:off x="6360007" y="3868531"/>
            <a:ext cx="6300" cy="6300"/>
          </a:xfrm>
          <a:custGeom>
            <a:rect b="b" l="l" r="r" t="t"/>
            <a:pathLst>
              <a:path extrusionOk="0" h="120000" w="120000">
                <a:moveTo>
                  <a:pt x="0" y="85714"/>
                </a:moveTo>
                <a:lnTo>
                  <a:pt x="114285" y="114285"/>
                </a:lnTo>
                <a:lnTo>
                  <a:pt x="114285" y="85714"/>
                </a:lnTo>
                <a:lnTo>
                  <a:pt x="28571" y="0"/>
                </a:lnTo>
                <a:lnTo>
                  <a:pt x="0" y="857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37"/>
          <p:cNvSpPr/>
          <p:nvPr/>
        </p:nvSpPr>
        <p:spPr>
          <a:xfrm>
            <a:off x="6333567" y="3868531"/>
            <a:ext cx="17700" cy="11400"/>
          </a:xfrm>
          <a:custGeom>
            <a:rect b="b" l="l" r="r" t="t"/>
            <a:pathLst>
              <a:path extrusionOk="0" h="120000" w="120000">
                <a:moveTo>
                  <a:pt x="0" y="15000"/>
                </a:moveTo>
                <a:lnTo>
                  <a:pt x="9836" y="60000"/>
                </a:lnTo>
                <a:lnTo>
                  <a:pt x="59016" y="117000"/>
                </a:lnTo>
                <a:lnTo>
                  <a:pt x="118032" y="60000"/>
                </a:lnTo>
                <a:lnTo>
                  <a:pt x="88524" y="0"/>
                </a:lnTo>
                <a:lnTo>
                  <a:pt x="39344" y="45000"/>
                </a:lnTo>
                <a:lnTo>
                  <a:pt x="0" y="15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37"/>
          <p:cNvSpPr/>
          <p:nvPr/>
        </p:nvSpPr>
        <p:spPr>
          <a:xfrm>
            <a:off x="6328531" y="3871048"/>
            <a:ext cx="7500" cy="7500"/>
          </a:xfrm>
          <a:custGeom>
            <a:rect b="b" l="l" r="r" t="t"/>
            <a:pathLst>
              <a:path extrusionOk="0" h="120000" w="120000">
                <a:moveTo>
                  <a:pt x="48000" y="0"/>
                </a:moveTo>
                <a:lnTo>
                  <a:pt x="115200" y="115384"/>
                </a:lnTo>
                <a:lnTo>
                  <a:pt x="0" y="115384"/>
                </a:lnTo>
                <a:lnTo>
                  <a:pt x="48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37"/>
          <p:cNvSpPr/>
          <p:nvPr/>
        </p:nvSpPr>
        <p:spPr>
          <a:xfrm>
            <a:off x="6074206" y="3862238"/>
            <a:ext cx="610500" cy="482100"/>
          </a:xfrm>
          <a:custGeom>
            <a:rect b="b" l="l" r="r" t="t"/>
            <a:pathLst>
              <a:path extrusionOk="0" h="120000" w="120000">
                <a:moveTo>
                  <a:pt x="96280" y="117440"/>
                </a:moveTo>
                <a:lnTo>
                  <a:pt x="98803" y="119928"/>
                </a:lnTo>
                <a:lnTo>
                  <a:pt x="99925" y="117796"/>
                </a:lnTo>
                <a:lnTo>
                  <a:pt x="104074" y="113601"/>
                </a:lnTo>
                <a:lnTo>
                  <a:pt x="104074" y="113601"/>
                </a:lnTo>
                <a:lnTo>
                  <a:pt x="108560" y="113246"/>
                </a:lnTo>
                <a:lnTo>
                  <a:pt x="110467" y="102298"/>
                </a:lnTo>
                <a:lnTo>
                  <a:pt x="113271" y="94194"/>
                </a:lnTo>
                <a:lnTo>
                  <a:pt x="117140" y="87440"/>
                </a:lnTo>
                <a:lnTo>
                  <a:pt x="118542" y="82890"/>
                </a:lnTo>
                <a:lnTo>
                  <a:pt x="119943" y="70876"/>
                </a:lnTo>
                <a:lnTo>
                  <a:pt x="118542" y="66327"/>
                </a:lnTo>
                <a:lnTo>
                  <a:pt x="118542" y="60639"/>
                </a:lnTo>
                <a:lnTo>
                  <a:pt x="116859" y="57867"/>
                </a:lnTo>
                <a:lnTo>
                  <a:pt x="113831" y="52890"/>
                </a:lnTo>
                <a:lnTo>
                  <a:pt x="113271" y="52535"/>
                </a:lnTo>
                <a:lnTo>
                  <a:pt x="111588" y="50402"/>
                </a:lnTo>
                <a:lnTo>
                  <a:pt x="111308" y="45853"/>
                </a:lnTo>
                <a:lnTo>
                  <a:pt x="109626" y="45853"/>
                </a:lnTo>
                <a:lnTo>
                  <a:pt x="108000" y="46208"/>
                </a:lnTo>
                <a:lnTo>
                  <a:pt x="107719" y="42654"/>
                </a:lnTo>
                <a:lnTo>
                  <a:pt x="105757" y="37037"/>
                </a:lnTo>
                <a:lnTo>
                  <a:pt x="99925" y="33483"/>
                </a:lnTo>
                <a:lnTo>
                  <a:pt x="97682" y="30710"/>
                </a:lnTo>
                <a:lnTo>
                  <a:pt x="97682" y="25734"/>
                </a:lnTo>
                <a:lnTo>
                  <a:pt x="96000" y="22535"/>
                </a:lnTo>
                <a:lnTo>
                  <a:pt x="96000" y="22535"/>
                </a:lnTo>
                <a:lnTo>
                  <a:pt x="95439" y="16208"/>
                </a:lnTo>
                <a:lnTo>
                  <a:pt x="93532" y="13720"/>
                </a:lnTo>
                <a:lnTo>
                  <a:pt x="91850" y="14431"/>
                </a:lnTo>
                <a:lnTo>
                  <a:pt x="90448" y="13720"/>
                </a:lnTo>
                <a:lnTo>
                  <a:pt x="90168" y="9881"/>
                </a:lnTo>
                <a:lnTo>
                  <a:pt x="88205" y="3909"/>
                </a:lnTo>
                <a:lnTo>
                  <a:pt x="87925" y="0"/>
                </a:lnTo>
                <a:lnTo>
                  <a:pt x="87364" y="0"/>
                </a:lnTo>
                <a:lnTo>
                  <a:pt x="86018" y="2843"/>
                </a:lnTo>
                <a:lnTo>
                  <a:pt x="85457" y="4194"/>
                </a:lnTo>
                <a:lnTo>
                  <a:pt x="84897" y="4905"/>
                </a:lnTo>
                <a:lnTo>
                  <a:pt x="84616" y="6682"/>
                </a:lnTo>
                <a:lnTo>
                  <a:pt x="84616" y="8459"/>
                </a:lnTo>
                <a:lnTo>
                  <a:pt x="84616" y="8459"/>
                </a:lnTo>
                <a:lnTo>
                  <a:pt x="84336" y="10947"/>
                </a:lnTo>
                <a:lnTo>
                  <a:pt x="84056" y="14075"/>
                </a:lnTo>
                <a:lnTo>
                  <a:pt x="84616" y="16208"/>
                </a:lnTo>
                <a:lnTo>
                  <a:pt x="84336" y="19052"/>
                </a:lnTo>
                <a:lnTo>
                  <a:pt x="82093" y="27156"/>
                </a:lnTo>
                <a:lnTo>
                  <a:pt x="79345" y="27511"/>
                </a:lnTo>
                <a:lnTo>
                  <a:pt x="76822" y="23957"/>
                </a:lnTo>
                <a:lnTo>
                  <a:pt x="74018" y="22535"/>
                </a:lnTo>
                <a:lnTo>
                  <a:pt x="71271" y="20118"/>
                </a:lnTo>
                <a:lnTo>
                  <a:pt x="69028" y="19763"/>
                </a:lnTo>
                <a:lnTo>
                  <a:pt x="66224" y="16208"/>
                </a:lnTo>
                <a:lnTo>
                  <a:pt x="66224" y="16208"/>
                </a:lnTo>
                <a:lnTo>
                  <a:pt x="69869" y="5616"/>
                </a:lnTo>
                <a:lnTo>
                  <a:pt x="68747" y="4620"/>
                </a:lnTo>
                <a:lnTo>
                  <a:pt x="67906" y="6682"/>
                </a:lnTo>
                <a:lnTo>
                  <a:pt x="66785" y="4905"/>
                </a:lnTo>
                <a:lnTo>
                  <a:pt x="65663" y="5260"/>
                </a:lnTo>
                <a:lnTo>
                  <a:pt x="62355" y="4905"/>
                </a:lnTo>
                <a:lnTo>
                  <a:pt x="57644" y="3199"/>
                </a:lnTo>
                <a:lnTo>
                  <a:pt x="57644" y="4194"/>
                </a:lnTo>
                <a:lnTo>
                  <a:pt x="56803" y="5971"/>
                </a:lnTo>
                <a:lnTo>
                  <a:pt x="52878" y="5971"/>
                </a:lnTo>
                <a:lnTo>
                  <a:pt x="50635" y="7393"/>
                </a:lnTo>
                <a:lnTo>
                  <a:pt x="50635" y="10592"/>
                </a:lnTo>
                <a:lnTo>
                  <a:pt x="49570" y="10592"/>
                </a:lnTo>
                <a:lnTo>
                  <a:pt x="48168" y="13436"/>
                </a:lnTo>
                <a:lnTo>
                  <a:pt x="49009" y="15142"/>
                </a:lnTo>
                <a:lnTo>
                  <a:pt x="48728" y="17630"/>
                </a:lnTo>
                <a:lnTo>
                  <a:pt x="47327" y="15853"/>
                </a:lnTo>
                <a:lnTo>
                  <a:pt x="45364" y="15497"/>
                </a:lnTo>
                <a:lnTo>
                  <a:pt x="44803" y="16563"/>
                </a:lnTo>
                <a:lnTo>
                  <a:pt x="43682" y="18341"/>
                </a:lnTo>
                <a:lnTo>
                  <a:pt x="43962" y="15142"/>
                </a:lnTo>
                <a:lnTo>
                  <a:pt x="42056" y="12369"/>
                </a:lnTo>
                <a:lnTo>
                  <a:pt x="40373" y="12014"/>
                </a:lnTo>
                <a:lnTo>
                  <a:pt x="38130" y="12369"/>
                </a:lnTo>
                <a:lnTo>
                  <a:pt x="37289" y="14786"/>
                </a:lnTo>
                <a:lnTo>
                  <a:pt x="35607" y="14786"/>
                </a:lnTo>
                <a:lnTo>
                  <a:pt x="33981" y="17630"/>
                </a:lnTo>
                <a:lnTo>
                  <a:pt x="33140" y="22251"/>
                </a:lnTo>
                <a:lnTo>
                  <a:pt x="30897" y="21184"/>
                </a:lnTo>
                <a:lnTo>
                  <a:pt x="30336" y="26800"/>
                </a:lnTo>
                <a:lnTo>
                  <a:pt x="28429" y="22251"/>
                </a:lnTo>
                <a:lnTo>
                  <a:pt x="26747" y="24668"/>
                </a:lnTo>
                <a:lnTo>
                  <a:pt x="26747" y="28222"/>
                </a:lnTo>
                <a:lnTo>
                  <a:pt x="25065" y="29644"/>
                </a:lnTo>
                <a:lnTo>
                  <a:pt x="23383" y="34194"/>
                </a:lnTo>
                <a:lnTo>
                  <a:pt x="18672" y="36327"/>
                </a:lnTo>
                <a:lnTo>
                  <a:pt x="16990" y="35971"/>
                </a:lnTo>
                <a:lnTo>
                  <a:pt x="12841" y="38815"/>
                </a:lnTo>
                <a:lnTo>
                  <a:pt x="10037" y="39170"/>
                </a:lnTo>
                <a:lnTo>
                  <a:pt x="3364" y="43364"/>
                </a:lnTo>
                <a:lnTo>
                  <a:pt x="2242" y="47274"/>
                </a:lnTo>
                <a:lnTo>
                  <a:pt x="1962" y="43364"/>
                </a:lnTo>
                <a:lnTo>
                  <a:pt x="841" y="46919"/>
                </a:lnTo>
                <a:lnTo>
                  <a:pt x="1401" y="49763"/>
                </a:lnTo>
                <a:lnTo>
                  <a:pt x="280" y="51824"/>
                </a:lnTo>
                <a:lnTo>
                  <a:pt x="280" y="54668"/>
                </a:lnTo>
                <a:lnTo>
                  <a:pt x="2523" y="58933"/>
                </a:lnTo>
                <a:lnTo>
                  <a:pt x="2242" y="62061"/>
                </a:lnTo>
                <a:lnTo>
                  <a:pt x="0" y="62417"/>
                </a:lnTo>
                <a:lnTo>
                  <a:pt x="2523" y="66682"/>
                </a:lnTo>
                <a:lnTo>
                  <a:pt x="2523" y="66682"/>
                </a:lnTo>
                <a:lnTo>
                  <a:pt x="2523" y="68744"/>
                </a:lnTo>
                <a:lnTo>
                  <a:pt x="4766" y="74431"/>
                </a:lnTo>
                <a:lnTo>
                  <a:pt x="5327" y="78625"/>
                </a:lnTo>
                <a:lnTo>
                  <a:pt x="5887" y="80402"/>
                </a:lnTo>
                <a:lnTo>
                  <a:pt x="7514" y="85734"/>
                </a:lnTo>
                <a:lnTo>
                  <a:pt x="7514" y="85734"/>
                </a:lnTo>
                <a:lnTo>
                  <a:pt x="7009" y="92772"/>
                </a:lnTo>
                <a:lnTo>
                  <a:pt x="5607" y="93838"/>
                </a:lnTo>
                <a:lnTo>
                  <a:pt x="5327" y="96327"/>
                </a:lnTo>
                <a:lnTo>
                  <a:pt x="8635" y="99454"/>
                </a:lnTo>
                <a:lnTo>
                  <a:pt x="13121" y="100165"/>
                </a:lnTo>
                <a:lnTo>
                  <a:pt x="14467" y="99454"/>
                </a:lnTo>
                <a:lnTo>
                  <a:pt x="16429" y="97677"/>
                </a:lnTo>
                <a:lnTo>
                  <a:pt x="18392" y="96966"/>
                </a:lnTo>
                <a:lnTo>
                  <a:pt x="19514" y="94549"/>
                </a:lnTo>
                <a:lnTo>
                  <a:pt x="23383" y="94194"/>
                </a:lnTo>
                <a:lnTo>
                  <a:pt x="29495" y="95260"/>
                </a:lnTo>
                <a:lnTo>
                  <a:pt x="32579" y="90639"/>
                </a:lnTo>
                <a:lnTo>
                  <a:pt x="37850" y="87440"/>
                </a:lnTo>
                <a:lnTo>
                  <a:pt x="43682" y="86800"/>
                </a:lnTo>
                <a:lnTo>
                  <a:pt x="47327" y="84668"/>
                </a:lnTo>
                <a:lnTo>
                  <a:pt x="54560" y="84312"/>
                </a:lnTo>
                <a:lnTo>
                  <a:pt x="56523" y="86800"/>
                </a:lnTo>
                <a:lnTo>
                  <a:pt x="57869" y="86445"/>
                </a:lnTo>
                <a:lnTo>
                  <a:pt x="62635" y="89218"/>
                </a:lnTo>
                <a:lnTo>
                  <a:pt x="62074" y="90284"/>
                </a:lnTo>
                <a:lnTo>
                  <a:pt x="65663" y="95971"/>
                </a:lnTo>
                <a:lnTo>
                  <a:pt x="65943" y="98744"/>
                </a:lnTo>
                <a:lnTo>
                  <a:pt x="67065" y="99810"/>
                </a:lnTo>
                <a:lnTo>
                  <a:pt x="68747" y="95971"/>
                </a:lnTo>
                <a:lnTo>
                  <a:pt x="70990" y="94194"/>
                </a:lnTo>
                <a:lnTo>
                  <a:pt x="73177" y="88507"/>
                </a:lnTo>
                <a:lnTo>
                  <a:pt x="73457" y="93483"/>
                </a:lnTo>
                <a:lnTo>
                  <a:pt x="72112" y="95971"/>
                </a:lnTo>
                <a:lnTo>
                  <a:pt x="72112" y="99454"/>
                </a:lnTo>
                <a:lnTo>
                  <a:pt x="70429" y="101232"/>
                </a:lnTo>
                <a:lnTo>
                  <a:pt x="72672" y="100876"/>
                </a:lnTo>
                <a:lnTo>
                  <a:pt x="74299" y="96327"/>
                </a:lnTo>
                <a:lnTo>
                  <a:pt x="75140" y="100165"/>
                </a:lnTo>
                <a:lnTo>
                  <a:pt x="74299" y="103009"/>
                </a:lnTo>
                <a:lnTo>
                  <a:pt x="75700" y="103009"/>
                </a:lnTo>
                <a:lnTo>
                  <a:pt x="77102" y="101943"/>
                </a:lnTo>
                <a:lnTo>
                  <a:pt x="79065" y="106848"/>
                </a:lnTo>
                <a:lnTo>
                  <a:pt x="78785" y="109691"/>
                </a:lnTo>
                <a:lnTo>
                  <a:pt x="80411" y="113957"/>
                </a:lnTo>
                <a:lnTo>
                  <a:pt x="89887" y="118151"/>
                </a:lnTo>
                <a:lnTo>
                  <a:pt x="91289" y="117440"/>
                </a:lnTo>
                <a:lnTo>
                  <a:pt x="94317" y="113957"/>
                </a:lnTo>
                <a:lnTo>
                  <a:pt x="94598" y="116018"/>
                </a:lnTo>
                <a:lnTo>
                  <a:pt x="96000" y="115663"/>
                </a:lnTo>
                <a:lnTo>
                  <a:pt x="96280" y="11744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37"/>
          <p:cNvSpPr/>
          <p:nvPr/>
        </p:nvSpPr>
        <p:spPr>
          <a:xfrm>
            <a:off x="7086468" y="2105175"/>
            <a:ext cx="75600" cy="39000"/>
          </a:xfrm>
          <a:custGeom>
            <a:rect b="b" l="l" r="r" t="t"/>
            <a:pathLst>
              <a:path extrusionOk="0" h="120000" w="120000">
                <a:moveTo>
                  <a:pt x="0" y="119111"/>
                </a:moveTo>
                <a:lnTo>
                  <a:pt x="4545" y="71111"/>
                </a:lnTo>
                <a:lnTo>
                  <a:pt x="65454" y="0"/>
                </a:lnTo>
                <a:lnTo>
                  <a:pt x="101818" y="8888"/>
                </a:lnTo>
                <a:lnTo>
                  <a:pt x="119545" y="57777"/>
                </a:lnTo>
                <a:lnTo>
                  <a:pt x="88181" y="88888"/>
                </a:lnTo>
                <a:lnTo>
                  <a:pt x="63181" y="119111"/>
                </a:lnTo>
                <a:lnTo>
                  <a:pt x="45000" y="97777"/>
                </a:lnTo>
                <a:lnTo>
                  <a:pt x="0" y="11911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37"/>
          <p:cNvSpPr/>
          <p:nvPr/>
        </p:nvSpPr>
        <p:spPr>
          <a:xfrm>
            <a:off x="6580337" y="1897500"/>
            <a:ext cx="76800" cy="5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9628" y="20571"/>
                </a:lnTo>
                <a:lnTo>
                  <a:pt x="55315" y="17142"/>
                </a:lnTo>
                <a:lnTo>
                  <a:pt x="119553" y="64457"/>
                </a:lnTo>
                <a:lnTo>
                  <a:pt x="90557" y="119314"/>
                </a:lnTo>
                <a:lnTo>
                  <a:pt x="26319" y="8160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37"/>
          <p:cNvSpPr/>
          <p:nvPr/>
        </p:nvSpPr>
        <p:spPr>
          <a:xfrm>
            <a:off x="6508573" y="1859741"/>
            <a:ext cx="57900" cy="6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58235" y="23580"/>
                </a:lnTo>
                <a:lnTo>
                  <a:pt x="119411" y="64978"/>
                </a:lnTo>
                <a:lnTo>
                  <a:pt x="95882" y="78078"/>
                </a:lnTo>
                <a:lnTo>
                  <a:pt x="101764" y="93799"/>
                </a:lnTo>
                <a:lnTo>
                  <a:pt x="67058" y="119475"/>
                </a:lnTo>
                <a:lnTo>
                  <a:pt x="31764" y="98515"/>
                </a:lnTo>
                <a:lnTo>
                  <a:pt x="37647" y="41397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37"/>
          <p:cNvSpPr/>
          <p:nvPr/>
        </p:nvSpPr>
        <p:spPr>
          <a:xfrm>
            <a:off x="6434289" y="1854706"/>
            <a:ext cx="99600" cy="91800"/>
          </a:xfrm>
          <a:custGeom>
            <a:rect b="b" l="l" r="r" t="t"/>
            <a:pathLst>
              <a:path extrusionOk="0" h="120000" w="120000">
                <a:moveTo>
                  <a:pt x="0" y="70000"/>
                </a:moveTo>
                <a:lnTo>
                  <a:pt x="10000" y="22222"/>
                </a:lnTo>
                <a:lnTo>
                  <a:pt x="34137" y="0"/>
                </a:lnTo>
                <a:lnTo>
                  <a:pt x="63103" y="45925"/>
                </a:lnTo>
                <a:lnTo>
                  <a:pt x="76896" y="49629"/>
                </a:lnTo>
                <a:lnTo>
                  <a:pt x="76896" y="9259"/>
                </a:lnTo>
                <a:lnTo>
                  <a:pt x="104137" y="38518"/>
                </a:lnTo>
                <a:lnTo>
                  <a:pt x="98965" y="75555"/>
                </a:lnTo>
                <a:lnTo>
                  <a:pt x="119655" y="99259"/>
                </a:lnTo>
                <a:lnTo>
                  <a:pt x="94137" y="88148"/>
                </a:lnTo>
                <a:lnTo>
                  <a:pt x="63103" y="110370"/>
                </a:lnTo>
                <a:lnTo>
                  <a:pt x="57931" y="91851"/>
                </a:lnTo>
                <a:lnTo>
                  <a:pt x="46206" y="119629"/>
                </a:lnTo>
                <a:lnTo>
                  <a:pt x="23793" y="112222"/>
                </a:lnTo>
                <a:lnTo>
                  <a:pt x="16896" y="91851"/>
                </a:lnTo>
                <a:lnTo>
                  <a:pt x="0" y="7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37"/>
          <p:cNvSpPr/>
          <p:nvPr/>
        </p:nvSpPr>
        <p:spPr>
          <a:xfrm>
            <a:off x="6414145" y="1876103"/>
            <a:ext cx="9900" cy="31500"/>
          </a:xfrm>
          <a:custGeom>
            <a:rect b="b" l="l" r="r" t="t"/>
            <a:pathLst>
              <a:path extrusionOk="0" h="120000" w="120000">
                <a:moveTo>
                  <a:pt x="66666" y="118909"/>
                </a:moveTo>
                <a:lnTo>
                  <a:pt x="0" y="97090"/>
                </a:lnTo>
                <a:lnTo>
                  <a:pt x="33333" y="0"/>
                </a:lnTo>
                <a:lnTo>
                  <a:pt x="116666" y="53454"/>
                </a:lnTo>
                <a:lnTo>
                  <a:pt x="66666" y="1189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37"/>
          <p:cNvSpPr/>
          <p:nvPr/>
        </p:nvSpPr>
        <p:spPr>
          <a:xfrm>
            <a:off x="6414145" y="1973019"/>
            <a:ext cx="12600" cy="1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78260" y="27692"/>
                </a:lnTo>
                <a:lnTo>
                  <a:pt x="117391" y="118153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37"/>
          <p:cNvSpPr/>
          <p:nvPr/>
        </p:nvSpPr>
        <p:spPr>
          <a:xfrm>
            <a:off x="6487169" y="1965467"/>
            <a:ext cx="15000" cy="25200"/>
          </a:xfrm>
          <a:custGeom>
            <a:rect b="b" l="l" r="r" t="t"/>
            <a:pathLst>
              <a:path extrusionOk="0" h="120000" w="120000">
                <a:moveTo>
                  <a:pt x="35294" y="118604"/>
                </a:moveTo>
                <a:lnTo>
                  <a:pt x="0" y="104651"/>
                </a:lnTo>
                <a:lnTo>
                  <a:pt x="0" y="27906"/>
                </a:lnTo>
                <a:lnTo>
                  <a:pt x="70588" y="0"/>
                </a:lnTo>
                <a:lnTo>
                  <a:pt x="117647" y="76744"/>
                </a:lnTo>
                <a:lnTo>
                  <a:pt x="58823" y="97674"/>
                </a:lnTo>
                <a:lnTo>
                  <a:pt x="35294" y="1186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37"/>
          <p:cNvSpPr/>
          <p:nvPr/>
        </p:nvSpPr>
        <p:spPr>
          <a:xfrm>
            <a:off x="6478356" y="1989380"/>
            <a:ext cx="61500" cy="40200"/>
          </a:xfrm>
          <a:custGeom>
            <a:rect b="b" l="l" r="r" t="t"/>
            <a:pathLst>
              <a:path extrusionOk="0" h="120000" w="120000">
                <a:moveTo>
                  <a:pt x="0" y="72517"/>
                </a:moveTo>
                <a:lnTo>
                  <a:pt x="24672" y="59568"/>
                </a:lnTo>
                <a:lnTo>
                  <a:pt x="35887" y="7769"/>
                </a:lnTo>
                <a:lnTo>
                  <a:pt x="82990" y="0"/>
                </a:lnTo>
                <a:lnTo>
                  <a:pt x="119439" y="119136"/>
                </a:lnTo>
                <a:lnTo>
                  <a:pt x="30280" y="72517"/>
                </a:lnTo>
                <a:lnTo>
                  <a:pt x="5046" y="89784"/>
                </a:lnTo>
                <a:lnTo>
                  <a:pt x="0" y="7251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7"/>
          <p:cNvSpPr/>
          <p:nvPr/>
        </p:nvSpPr>
        <p:spPr>
          <a:xfrm>
            <a:off x="3994283" y="2325438"/>
            <a:ext cx="165000" cy="111000"/>
          </a:xfrm>
          <a:custGeom>
            <a:rect b="b" l="l" r="r" t="t"/>
            <a:pathLst>
              <a:path extrusionOk="0" h="120000" w="120000">
                <a:moveTo>
                  <a:pt x="48457" y="115360"/>
                </a:moveTo>
                <a:lnTo>
                  <a:pt x="64055" y="119690"/>
                </a:lnTo>
                <a:lnTo>
                  <a:pt x="79445" y="99896"/>
                </a:lnTo>
                <a:lnTo>
                  <a:pt x="87764" y="101443"/>
                </a:lnTo>
                <a:lnTo>
                  <a:pt x="101282" y="82886"/>
                </a:lnTo>
                <a:lnTo>
                  <a:pt x="104194" y="85979"/>
                </a:lnTo>
                <a:lnTo>
                  <a:pt x="119792" y="53814"/>
                </a:lnTo>
                <a:lnTo>
                  <a:pt x="115632" y="50721"/>
                </a:lnTo>
                <a:lnTo>
                  <a:pt x="115632" y="35567"/>
                </a:lnTo>
                <a:lnTo>
                  <a:pt x="104194" y="29381"/>
                </a:lnTo>
                <a:lnTo>
                  <a:pt x="102322" y="15463"/>
                </a:lnTo>
                <a:lnTo>
                  <a:pt x="106273" y="6185"/>
                </a:lnTo>
                <a:lnTo>
                  <a:pt x="96083" y="12371"/>
                </a:lnTo>
                <a:lnTo>
                  <a:pt x="88804" y="0"/>
                </a:lnTo>
                <a:lnTo>
                  <a:pt x="86724" y="13917"/>
                </a:lnTo>
                <a:lnTo>
                  <a:pt x="73414" y="20103"/>
                </a:lnTo>
                <a:lnTo>
                  <a:pt x="68214" y="13917"/>
                </a:lnTo>
                <a:lnTo>
                  <a:pt x="68214" y="36804"/>
                </a:lnTo>
                <a:lnTo>
                  <a:pt x="61975" y="12371"/>
                </a:lnTo>
                <a:lnTo>
                  <a:pt x="54696" y="18556"/>
                </a:lnTo>
                <a:lnTo>
                  <a:pt x="53656" y="34020"/>
                </a:lnTo>
                <a:lnTo>
                  <a:pt x="45545" y="15463"/>
                </a:lnTo>
                <a:lnTo>
                  <a:pt x="43466" y="41443"/>
                </a:lnTo>
                <a:lnTo>
                  <a:pt x="40346" y="36804"/>
                </a:lnTo>
                <a:lnTo>
                  <a:pt x="34107" y="50721"/>
                </a:lnTo>
                <a:lnTo>
                  <a:pt x="32027" y="35567"/>
                </a:lnTo>
                <a:lnTo>
                  <a:pt x="25788" y="29381"/>
                </a:lnTo>
                <a:lnTo>
                  <a:pt x="32027" y="29381"/>
                </a:lnTo>
                <a:lnTo>
                  <a:pt x="30987" y="17010"/>
                </a:lnTo>
                <a:lnTo>
                  <a:pt x="15597" y="3092"/>
                </a:lnTo>
                <a:lnTo>
                  <a:pt x="19757" y="9278"/>
                </a:lnTo>
                <a:lnTo>
                  <a:pt x="15597" y="10824"/>
                </a:lnTo>
                <a:lnTo>
                  <a:pt x="23708" y="29381"/>
                </a:lnTo>
                <a:lnTo>
                  <a:pt x="10398" y="13917"/>
                </a:lnTo>
                <a:lnTo>
                  <a:pt x="6239" y="21649"/>
                </a:lnTo>
                <a:lnTo>
                  <a:pt x="10398" y="35567"/>
                </a:lnTo>
                <a:lnTo>
                  <a:pt x="4159" y="30927"/>
                </a:lnTo>
                <a:lnTo>
                  <a:pt x="0" y="39896"/>
                </a:lnTo>
                <a:lnTo>
                  <a:pt x="19757" y="34020"/>
                </a:lnTo>
                <a:lnTo>
                  <a:pt x="27868" y="42989"/>
                </a:lnTo>
                <a:lnTo>
                  <a:pt x="20589" y="50721"/>
                </a:lnTo>
                <a:lnTo>
                  <a:pt x="28908" y="55360"/>
                </a:lnTo>
                <a:lnTo>
                  <a:pt x="15597" y="60000"/>
                </a:lnTo>
                <a:lnTo>
                  <a:pt x="6239" y="69278"/>
                </a:lnTo>
                <a:lnTo>
                  <a:pt x="21629" y="66185"/>
                </a:lnTo>
                <a:lnTo>
                  <a:pt x="23708" y="77010"/>
                </a:lnTo>
                <a:lnTo>
                  <a:pt x="28908" y="73917"/>
                </a:lnTo>
                <a:lnTo>
                  <a:pt x="26828" y="92164"/>
                </a:lnTo>
                <a:lnTo>
                  <a:pt x="17677" y="96804"/>
                </a:lnTo>
                <a:lnTo>
                  <a:pt x="18717" y="102989"/>
                </a:lnTo>
                <a:lnTo>
                  <a:pt x="37227" y="102989"/>
                </a:lnTo>
                <a:lnTo>
                  <a:pt x="48457" y="11536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37"/>
          <p:cNvSpPr/>
          <p:nvPr/>
        </p:nvSpPr>
        <p:spPr>
          <a:xfrm>
            <a:off x="1994939" y="3382696"/>
            <a:ext cx="21300" cy="22500"/>
          </a:xfrm>
          <a:custGeom>
            <a:rect b="b" l="l" r="r" t="t"/>
            <a:pathLst>
              <a:path extrusionOk="0" h="120000" w="120000">
                <a:moveTo>
                  <a:pt x="24000" y="0"/>
                </a:moveTo>
                <a:lnTo>
                  <a:pt x="0" y="52500"/>
                </a:lnTo>
                <a:lnTo>
                  <a:pt x="40000" y="118500"/>
                </a:lnTo>
                <a:lnTo>
                  <a:pt x="64000" y="81000"/>
                </a:lnTo>
                <a:lnTo>
                  <a:pt x="102400" y="90000"/>
                </a:lnTo>
                <a:lnTo>
                  <a:pt x="118400" y="60000"/>
                </a:lnTo>
                <a:lnTo>
                  <a:pt x="64000" y="15000"/>
                </a:lnTo>
                <a:lnTo>
                  <a:pt x="24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7"/>
          <p:cNvSpPr/>
          <p:nvPr/>
        </p:nvSpPr>
        <p:spPr>
          <a:xfrm>
            <a:off x="1938283" y="3349971"/>
            <a:ext cx="8700" cy="7500"/>
          </a:xfrm>
          <a:custGeom>
            <a:rect b="b" l="l" r="r" t="t"/>
            <a:pathLst>
              <a:path extrusionOk="0" h="120000" w="120000">
                <a:moveTo>
                  <a:pt x="0" y="69230"/>
                </a:moveTo>
                <a:lnTo>
                  <a:pt x="38709" y="115384"/>
                </a:lnTo>
                <a:lnTo>
                  <a:pt x="116129" y="69230"/>
                </a:lnTo>
                <a:lnTo>
                  <a:pt x="77419" y="0"/>
                </a:lnTo>
                <a:lnTo>
                  <a:pt x="19354" y="0"/>
                </a:lnTo>
                <a:lnTo>
                  <a:pt x="0" y="6923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37"/>
          <p:cNvSpPr/>
          <p:nvPr/>
        </p:nvSpPr>
        <p:spPr>
          <a:xfrm>
            <a:off x="1963463" y="3362558"/>
            <a:ext cx="6300" cy="5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5714" y="112500"/>
                </a:lnTo>
                <a:lnTo>
                  <a:pt x="114285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37"/>
          <p:cNvSpPr/>
          <p:nvPr/>
        </p:nvSpPr>
        <p:spPr>
          <a:xfrm>
            <a:off x="1978572" y="3366333"/>
            <a:ext cx="6300" cy="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5714" y="109090"/>
                </a:lnTo>
                <a:lnTo>
                  <a:pt x="114285" y="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37"/>
          <p:cNvSpPr/>
          <p:nvPr/>
        </p:nvSpPr>
        <p:spPr>
          <a:xfrm>
            <a:off x="1986126" y="3371368"/>
            <a:ext cx="9900" cy="7500"/>
          </a:xfrm>
          <a:custGeom>
            <a:rect b="b" l="l" r="r" t="t"/>
            <a:pathLst>
              <a:path extrusionOk="0" h="120000" w="120000">
                <a:moveTo>
                  <a:pt x="50000" y="115384"/>
                </a:moveTo>
                <a:lnTo>
                  <a:pt x="0" y="0"/>
                </a:lnTo>
                <a:lnTo>
                  <a:pt x="116666" y="69230"/>
                </a:lnTo>
                <a:lnTo>
                  <a:pt x="500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37"/>
          <p:cNvSpPr/>
          <p:nvPr/>
        </p:nvSpPr>
        <p:spPr>
          <a:xfrm>
            <a:off x="6640771" y="3839582"/>
            <a:ext cx="8700" cy="7500"/>
          </a:xfrm>
          <a:custGeom>
            <a:rect b="b" l="l" r="r" t="t"/>
            <a:pathLst>
              <a:path extrusionOk="0" h="120000" w="120000">
                <a:moveTo>
                  <a:pt x="77419" y="115200"/>
                </a:moveTo>
                <a:lnTo>
                  <a:pt x="116129" y="24000"/>
                </a:lnTo>
                <a:lnTo>
                  <a:pt x="0" y="0"/>
                </a:lnTo>
                <a:lnTo>
                  <a:pt x="77419" y="1152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37"/>
          <p:cNvSpPr/>
          <p:nvPr/>
        </p:nvSpPr>
        <p:spPr>
          <a:xfrm>
            <a:off x="6501019" y="3738891"/>
            <a:ext cx="144900" cy="122100"/>
          </a:xfrm>
          <a:custGeom>
            <a:rect b="b" l="l" r="r" t="t"/>
            <a:pathLst>
              <a:path extrusionOk="0" h="120000" w="120000">
                <a:moveTo>
                  <a:pt x="82130" y="111308"/>
                </a:moveTo>
                <a:lnTo>
                  <a:pt x="106745" y="115514"/>
                </a:lnTo>
                <a:lnTo>
                  <a:pt x="112662" y="119719"/>
                </a:lnTo>
                <a:lnTo>
                  <a:pt x="119763" y="114112"/>
                </a:lnTo>
                <a:lnTo>
                  <a:pt x="103431" y="104299"/>
                </a:lnTo>
                <a:lnTo>
                  <a:pt x="102248" y="97570"/>
                </a:lnTo>
                <a:lnTo>
                  <a:pt x="93964" y="96168"/>
                </a:lnTo>
                <a:lnTo>
                  <a:pt x="86863" y="82149"/>
                </a:lnTo>
                <a:lnTo>
                  <a:pt x="75266" y="72336"/>
                </a:lnTo>
                <a:lnTo>
                  <a:pt x="72899" y="61401"/>
                </a:lnTo>
                <a:lnTo>
                  <a:pt x="83313" y="60000"/>
                </a:lnTo>
                <a:lnTo>
                  <a:pt x="79763" y="51588"/>
                </a:lnTo>
                <a:lnTo>
                  <a:pt x="57514" y="41775"/>
                </a:lnTo>
                <a:lnTo>
                  <a:pt x="57514" y="34766"/>
                </a:lnTo>
                <a:lnTo>
                  <a:pt x="40000" y="15420"/>
                </a:lnTo>
                <a:lnTo>
                  <a:pt x="0" y="0"/>
                </a:lnTo>
                <a:lnTo>
                  <a:pt x="2366" y="96168"/>
                </a:lnTo>
                <a:lnTo>
                  <a:pt x="26982" y="94766"/>
                </a:lnTo>
                <a:lnTo>
                  <a:pt x="23431" y="86355"/>
                </a:lnTo>
                <a:lnTo>
                  <a:pt x="41183" y="70934"/>
                </a:lnTo>
                <a:lnTo>
                  <a:pt x="62248" y="82149"/>
                </a:lnTo>
                <a:lnTo>
                  <a:pt x="82130" y="11130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37"/>
          <p:cNvSpPr/>
          <p:nvPr/>
        </p:nvSpPr>
        <p:spPr>
          <a:xfrm>
            <a:off x="6659657" y="3745184"/>
            <a:ext cx="24000" cy="25200"/>
          </a:xfrm>
          <a:custGeom>
            <a:rect b="b" l="l" r="r" t="t"/>
            <a:pathLst>
              <a:path extrusionOk="0" h="120000" w="120000">
                <a:moveTo>
                  <a:pt x="97411" y="48837"/>
                </a:moveTo>
                <a:lnTo>
                  <a:pt x="0" y="0"/>
                </a:lnTo>
                <a:lnTo>
                  <a:pt x="55058" y="34883"/>
                </a:lnTo>
                <a:lnTo>
                  <a:pt x="90352" y="118604"/>
                </a:lnTo>
                <a:lnTo>
                  <a:pt x="118588" y="103255"/>
                </a:lnTo>
                <a:lnTo>
                  <a:pt x="97411" y="488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37"/>
          <p:cNvSpPr/>
          <p:nvPr/>
        </p:nvSpPr>
        <p:spPr>
          <a:xfrm>
            <a:off x="6610554" y="3760288"/>
            <a:ext cx="57900" cy="35100"/>
          </a:xfrm>
          <a:custGeom>
            <a:rect b="b" l="l" r="r" t="t"/>
            <a:pathLst>
              <a:path extrusionOk="0" h="120000" w="120000">
                <a:moveTo>
                  <a:pt x="72941" y="71040"/>
                </a:moveTo>
                <a:lnTo>
                  <a:pt x="55294" y="56640"/>
                </a:lnTo>
                <a:lnTo>
                  <a:pt x="35294" y="71040"/>
                </a:lnTo>
                <a:lnTo>
                  <a:pt x="0" y="66240"/>
                </a:lnTo>
                <a:lnTo>
                  <a:pt x="46470" y="119040"/>
                </a:lnTo>
                <a:lnTo>
                  <a:pt x="119411" y="61440"/>
                </a:lnTo>
                <a:lnTo>
                  <a:pt x="119411" y="0"/>
                </a:lnTo>
                <a:lnTo>
                  <a:pt x="102352" y="4800"/>
                </a:lnTo>
                <a:lnTo>
                  <a:pt x="72941" y="7104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37"/>
          <p:cNvSpPr/>
          <p:nvPr/>
        </p:nvSpPr>
        <p:spPr>
          <a:xfrm>
            <a:off x="5991110" y="3736373"/>
            <a:ext cx="9900" cy="9900"/>
          </a:xfrm>
          <a:custGeom>
            <a:rect b="b" l="l" r="r" t="t"/>
            <a:pathLst>
              <a:path extrusionOk="0" h="120000" w="120000">
                <a:moveTo>
                  <a:pt x="116571" y="83333"/>
                </a:moveTo>
                <a:lnTo>
                  <a:pt x="116571" y="50000"/>
                </a:lnTo>
                <a:lnTo>
                  <a:pt x="48000" y="0"/>
                </a:lnTo>
                <a:lnTo>
                  <a:pt x="0" y="0"/>
                </a:lnTo>
                <a:lnTo>
                  <a:pt x="0" y="116666"/>
                </a:lnTo>
                <a:lnTo>
                  <a:pt x="116571" y="8333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37"/>
          <p:cNvSpPr/>
          <p:nvPr/>
        </p:nvSpPr>
        <p:spPr>
          <a:xfrm>
            <a:off x="5954598" y="3718753"/>
            <a:ext cx="25200" cy="25200"/>
          </a:xfrm>
          <a:custGeom>
            <a:rect b="b" l="l" r="r" t="t"/>
            <a:pathLst>
              <a:path extrusionOk="0" h="120000" w="120000">
                <a:moveTo>
                  <a:pt x="58666" y="92000"/>
                </a:moveTo>
                <a:lnTo>
                  <a:pt x="98666" y="118666"/>
                </a:lnTo>
                <a:lnTo>
                  <a:pt x="118666" y="78666"/>
                </a:lnTo>
                <a:lnTo>
                  <a:pt x="78666" y="72000"/>
                </a:lnTo>
                <a:lnTo>
                  <a:pt x="58666" y="0"/>
                </a:lnTo>
                <a:lnTo>
                  <a:pt x="0" y="33333"/>
                </a:lnTo>
                <a:lnTo>
                  <a:pt x="45333" y="40000"/>
                </a:lnTo>
                <a:lnTo>
                  <a:pt x="58666" y="9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37"/>
          <p:cNvSpPr/>
          <p:nvPr/>
        </p:nvSpPr>
        <p:spPr>
          <a:xfrm>
            <a:off x="6212700" y="3770357"/>
            <a:ext cx="6300" cy="9900"/>
          </a:xfrm>
          <a:custGeom>
            <a:rect b="b" l="l" r="r" t="t"/>
            <a:pathLst>
              <a:path extrusionOk="0" h="120000" w="120000">
                <a:moveTo>
                  <a:pt x="0" y="116666"/>
                </a:moveTo>
                <a:lnTo>
                  <a:pt x="85714" y="83333"/>
                </a:lnTo>
                <a:lnTo>
                  <a:pt x="114285" y="0"/>
                </a:lnTo>
                <a:lnTo>
                  <a:pt x="0" y="0"/>
                </a:lnTo>
                <a:lnTo>
                  <a:pt x="0" y="11666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37"/>
          <p:cNvSpPr/>
          <p:nvPr/>
        </p:nvSpPr>
        <p:spPr>
          <a:xfrm>
            <a:off x="5942008" y="3702390"/>
            <a:ext cx="5100" cy="8700"/>
          </a:xfrm>
          <a:custGeom>
            <a:rect b="b" l="l" r="r" t="t"/>
            <a:pathLst>
              <a:path extrusionOk="0" h="120000" w="120000">
                <a:moveTo>
                  <a:pt x="112500" y="38709"/>
                </a:moveTo>
                <a:lnTo>
                  <a:pt x="0" y="0"/>
                </a:lnTo>
                <a:lnTo>
                  <a:pt x="0" y="116129"/>
                </a:lnTo>
                <a:lnTo>
                  <a:pt x="112500" y="387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37"/>
          <p:cNvSpPr/>
          <p:nvPr/>
        </p:nvSpPr>
        <p:spPr>
          <a:xfrm>
            <a:off x="6217736" y="3765323"/>
            <a:ext cx="8700" cy="18900"/>
          </a:xfrm>
          <a:custGeom>
            <a:rect b="b" l="l" r="r" t="t"/>
            <a:pathLst>
              <a:path extrusionOk="0" h="120000" w="120000">
                <a:moveTo>
                  <a:pt x="116000" y="90909"/>
                </a:moveTo>
                <a:lnTo>
                  <a:pt x="56000" y="45454"/>
                </a:lnTo>
                <a:lnTo>
                  <a:pt x="76000" y="0"/>
                </a:lnTo>
                <a:lnTo>
                  <a:pt x="0" y="72727"/>
                </a:lnTo>
                <a:lnTo>
                  <a:pt x="20000" y="118181"/>
                </a:lnTo>
                <a:lnTo>
                  <a:pt x="116000" y="909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37"/>
          <p:cNvSpPr/>
          <p:nvPr/>
        </p:nvSpPr>
        <p:spPr>
          <a:xfrm>
            <a:off x="6220254" y="3714977"/>
            <a:ext cx="5100" cy="6300"/>
          </a:xfrm>
          <a:custGeom>
            <a:rect b="b" l="l" r="r" t="t"/>
            <a:pathLst>
              <a:path extrusionOk="0" h="120000" w="120000">
                <a:moveTo>
                  <a:pt x="112500" y="0"/>
                </a:moveTo>
                <a:lnTo>
                  <a:pt x="0" y="28571"/>
                </a:lnTo>
                <a:lnTo>
                  <a:pt x="37500" y="114285"/>
                </a:lnTo>
                <a:lnTo>
                  <a:pt x="1125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37"/>
          <p:cNvSpPr/>
          <p:nvPr/>
        </p:nvSpPr>
        <p:spPr>
          <a:xfrm>
            <a:off x="5802255" y="3609251"/>
            <a:ext cx="165000" cy="178800"/>
          </a:xfrm>
          <a:custGeom>
            <a:rect b="b" l="l" r="r" t="t"/>
            <a:pathLst>
              <a:path extrusionOk="0" h="120000" w="120000">
                <a:moveTo>
                  <a:pt x="119791" y="92204"/>
                </a:moveTo>
                <a:lnTo>
                  <a:pt x="89791" y="66517"/>
                </a:lnTo>
                <a:lnTo>
                  <a:pt x="92916" y="53290"/>
                </a:lnTo>
                <a:lnTo>
                  <a:pt x="58958" y="35079"/>
                </a:lnTo>
                <a:lnTo>
                  <a:pt x="26875" y="6517"/>
                </a:lnTo>
                <a:lnTo>
                  <a:pt x="0" y="0"/>
                </a:lnTo>
                <a:lnTo>
                  <a:pt x="22708" y="23769"/>
                </a:lnTo>
                <a:lnTo>
                  <a:pt x="26875" y="36038"/>
                </a:lnTo>
                <a:lnTo>
                  <a:pt x="42291" y="40830"/>
                </a:lnTo>
                <a:lnTo>
                  <a:pt x="42291" y="57124"/>
                </a:lnTo>
                <a:lnTo>
                  <a:pt x="57916" y="68434"/>
                </a:lnTo>
                <a:lnTo>
                  <a:pt x="66041" y="84536"/>
                </a:lnTo>
                <a:lnTo>
                  <a:pt x="102291" y="118849"/>
                </a:lnTo>
                <a:lnTo>
                  <a:pt x="116666" y="119808"/>
                </a:lnTo>
                <a:lnTo>
                  <a:pt x="119791" y="9220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37"/>
          <p:cNvSpPr/>
          <p:nvPr/>
        </p:nvSpPr>
        <p:spPr>
          <a:xfrm>
            <a:off x="5897941" y="3663372"/>
            <a:ext cx="6300" cy="7500"/>
          </a:xfrm>
          <a:custGeom>
            <a:rect b="b" l="l" r="r" t="t"/>
            <a:pathLst>
              <a:path extrusionOk="0" h="120000" w="120000">
                <a:moveTo>
                  <a:pt x="114285" y="0"/>
                </a:moveTo>
                <a:lnTo>
                  <a:pt x="0" y="0"/>
                </a:lnTo>
                <a:lnTo>
                  <a:pt x="114285" y="115384"/>
                </a:lnTo>
                <a:lnTo>
                  <a:pt x="114285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37"/>
          <p:cNvSpPr/>
          <p:nvPr/>
        </p:nvSpPr>
        <p:spPr>
          <a:xfrm>
            <a:off x="5855134" y="3709942"/>
            <a:ext cx="9900" cy="17700"/>
          </a:xfrm>
          <a:custGeom>
            <a:rect b="b" l="l" r="r" t="t"/>
            <a:pathLst>
              <a:path extrusionOk="0" h="120000" w="120000">
                <a:moveTo>
                  <a:pt x="0" y="29508"/>
                </a:moveTo>
                <a:lnTo>
                  <a:pt x="116666" y="118032"/>
                </a:lnTo>
                <a:lnTo>
                  <a:pt x="66666" y="0"/>
                </a:lnTo>
                <a:lnTo>
                  <a:pt x="0" y="2950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37"/>
          <p:cNvSpPr/>
          <p:nvPr/>
        </p:nvSpPr>
        <p:spPr>
          <a:xfrm>
            <a:off x="5832472" y="3672183"/>
            <a:ext cx="13800" cy="21300"/>
          </a:xfrm>
          <a:custGeom>
            <a:rect b="b" l="l" r="r" t="t"/>
            <a:pathLst>
              <a:path extrusionOk="0" h="120000" w="120000">
                <a:moveTo>
                  <a:pt x="36000" y="0"/>
                </a:moveTo>
                <a:lnTo>
                  <a:pt x="0" y="15789"/>
                </a:lnTo>
                <a:lnTo>
                  <a:pt x="117600" y="118421"/>
                </a:lnTo>
                <a:lnTo>
                  <a:pt x="84000" y="47368"/>
                </a:lnTo>
                <a:lnTo>
                  <a:pt x="36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37"/>
          <p:cNvSpPr/>
          <p:nvPr/>
        </p:nvSpPr>
        <p:spPr>
          <a:xfrm>
            <a:off x="6300832" y="3711201"/>
            <a:ext cx="1200" cy="1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100000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37"/>
          <p:cNvSpPr/>
          <p:nvPr/>
        </p:nvSpPr>
        <p:spPr>
          <a:xfrm>
            <a:off x="6326012" y="3722529"/>
            <a:ext cx="8700" cy="8700"/>
          </a:xfrm>
          <a:custGeom>
            <a:rect b="b" l="l" r="r" t="t"/>
            <a:pathLst>
              <a:path extrusionOk="0" h="120000" w="120000">
                <a:moveTo>
                  <a:pt x="96000" y="0"/>
                </a:moveTo>
                <a:lnTo>
                  <a:pt x="0" y="60000"/>
                </a:lnTo>
                <a:lnTo>
                  <a:pt x="116000" y="116000"/>
                </a:lnTo>
                <a:lnTo>
                  <a:pt x="960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7"/>
          <p:cNvSpPr/>
          <p:nvPr/>
        </p:nvSpPr>
        <p:spPr>
          <a:xfrm>
            <a:off x="6226549" y="3716235"/>
            <a:ext cx="6300" cy="6300"/>
          </a:xfrm>
          <a:custGeom>
            <a:rect b="b" l="l" r="r" t="t"/>
            <a:pathLst>
              <a:path extrusionOk="0" h="120000" w="120000">
                <a:moveTo>
                  <a:pt x="0" y="85714"/>
                </a:moveTo>
                <a:lnTo>
                  <a:pt x="57142" y="114285"/>
                </a:lnTo>
                <a:lnTo>
                  <a:pt x="114285" y="57142"/>
                </a:lnTo>
                <a:lnTo>
                  <a:pt x="57142" y="0"/>
                </a:lnTo>
                <a:lnTo>
                  <a:pt x="0" y="857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37"/>
          <p:cNvSpPr/>
          <p:nvPr/>
        </p:nvSpPr>
        <p:spPr>
          <a:xfrm>
            <a:off x="6332308" y="3697356"/>
            <a:ext cx="16500" cy="5100"/>
          </a:xfrm>
          <a:custGeom>
            <a:rect b="b" l="l" r="r" t="t"/>
            <a:pathLst>
              <a:path extrusionOk="0" h="120000" w="120000">
                <a:moveTo>
                  <a:pt x="42857" y="0"/>
                </a:moveTo>
                <a:lnTo>
                  <a:pt x="0" y="75000"/>
                </a:lnTo>
                <a:lnTo>
                  <a:pt x="117857" y="112500"/>
                </a:lnTo>
                <a:lnTo>
                  <a:pt x="42857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37"/>
          <p:cNvSpPr/>
          <p:nvPr/>
        </p:nvSpPr>
        <p:spPr>
          <a:xfrm>
            <a:off x="6415404" y="3723787"/>
            <a:ext cx="18900" cy="5100"/>
          </a:xfrm>
          <a:custGeom>
            <a:rect b="b" l="l" r="r" t="t"/>
            <a:pathLst>
              <a:path extrusionOk="0" h="120000" w="120000">
                <a:moveTo>
                  <a:pt x="118181" y="112500"/>
                </a:moveTo>
                <a:lnTo>
                  <a:pt x="100000" y="0"/>
                </a:lnTo>
                <a:lnTo>
                  <a:pt x="0" y="0"/>
                </a:lnTo>
                <a:lnTo>
                  <a:pt x="118181" y="11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37"/>
          <p:cNvSpPr/>
          <p:nvPr/>
        </p:nvSpPr>
        <p:spPr>
          <a:xfrm>
            <a:off x="6411627" y="3707425"/>
            <a:ext cx="16500" cy="8700"/>
          </a:xfrm>
          <a:custGeom>
            <a:rect b="b" l="l" r="r" t="t"/>
            <a:pathLst>
              <a:path extrusionOk="0" h="120000" w="120000">
                <a:moveTo>
                  <a:pt x="117857" y="77419"/>
                </a:moveTo>
                <a:lnTo>
                  <a:pt x="0" y="0"/>
                </a:lnTo>
                <a:lnTo>
                  <a:pt x="64285" y="116129"/>
                </a:lnTo>
                <a:lnTo>
                  <a:pt x="117857" y="7741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37"/>
          <p:cNvSpPr/>
          <p:nvPr/>
        </p:nvSpPr>
        <p:spPr>
          <a:xfrm>
            <a:off x="5958375" y="3786719"/>
            <a:ext cx="135900" cy="46500"/>
          </a:xfrm>
          <a:custGeom>
            <a:rect b="b" l="l" r="r" t="t"/>
            <a:pathLst>
              <a:path extrusionOk="0" h="120000" w="120000">
                <a:moveTo>
                  <a:pt x="96100" y="64727"/>
                </a:moveTo>
                <a:lnTo>
                  <a:pt x="92327" y="40000"/>
                </a:lnTo>
                <a:lnTo>
                  <a:pt x="70943" y="21818"/>
                </a:lnTo>
                <a:lnTo>
                  <a:pt x="64905" y="46545"/>
                </a:lnTo>
                <a:lnTo>
                  <a:pt x="42264" y="40000"/>
                </a:lnTo>
                <a:lnTo>
                  <a:pt x="22389" y="0"/>
                </a:lnTo>
                <a:lnTo>
                  <a:pt x="7295" y="0"/>
                </a:lnTo>
                <a:lnTo>
                  <a:pt x="0" y="32727"/>
                </a:lnTo>
                <a:lnTo>
                  <a:pt x="35974" y="72000"/>
                </a:lnTo>
                <a:lnTo>
                  <a:pt x="58616" y="72000"/>
                </a:lnTo>
                <a:lnTo>
                  <a:pt x="82264" y="97454"/>
                </a:lnTo>
                <a:lnTo>
                  <a:pt x="100880" y="90181"/>
                </a:lnTo>
                <a:lnTo>
                  <a:pt x="119748" y="119272"/>
                </a:lnTo>
                <a:lnTo>
                  <a:pt x="117232" y="72000"/>
                </a:lnTo>
                <a:lnTo>
                  <a:pt x="96100" y="6472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37"/>
          <p:cNvSpPr/>
          <p:nvPr/>
        </p:nvSpPr>
        <p:spPr>
          <a:xfrm>
            <a:off x="6159820" y="3670924"/>
            <a:ext cx="96900" cy="113400"/>
          </a:xfrm>
          <a:custGeom>
            <a:rect b="b" l="l" r="r" t="t"/>
            <a:pathLst>
              <a:path extrusionOk="0" h="120000" w="120000">
                <a:moveTo>
                  <a:pt x="3550" y="83819"/>
                </a:moveTo>
                <a:lnTo>
                  <a:pt x="12426" y="83819"/>
                </a:lnTo>
                <a:lnTo>
                  <a:pt x="12426" y="119698"/>
                </a:lnTo>
                <a:lnTo>
                  <a:pt x="30177" y="118190"/>
                </a:lnTo>
                <a:lnTo>
                  <a:pt x="24852" y="80804"/>
                </a:lnTo>
                <a:lnTo>
                  <a:pt x="40473" y="68743"/>
                </a:lnTo>
                <a:lnTo>
                  <a:pt x="40473" y="85326"/>
                </a:lnTo>
                <a:lnTo>
                  <a:pt x="52899" y="92864"/>
                </a:lnTo>
                <a:lnTo>
                  <a:pt x="54674" y="106130"/>
                </a:lnTo>
                <a:lnTo>
                  <a:pt x="79171" y="98894"/>
                </a:lnTo>
                <a:lnTo>
                  <a:pt x="65325" y="86834"/>
                </a:lnTo>
                <a:lnTo>
                  <a:pt x="70650" y="82311"/>
                </a:lnTo>
                <a:lnTo>
                  <a:pt x="49349" y="60000"/>
                </a:lnTo>
                <a:lnTo>
                  <a:pt x="65325" y="55477"/>
                </a:lnTo>
                <a:lnTo>
                  <a:pt x="75621" y="41909"/>
                </a:lnTo>
                <a:lnTo>
                  <a:pt x="88047" y="40402"/>
                </a:lnTo>
                <a:lnTo>
                  <a:pt x="77396" y="37386"/>
                </a:lnTo>
                <a:lnTo>
                  <a:pt x="42248" y="50954"/>
                </a:lnTo>
                <a:lnTo>
                  <a:pt x="24852" y="41909"/>
                </a:lnTo>
                <a:lnTo>
                  <a:pt x="26627" y="24120"/>
                </a:lnTo>
                <a:lnTo>
                  <a:pt x="49349" y="18090"/>
                </a:lnTo>
                <a:lnTo>
                  <a:pt x="102248" y="22311"/>
                </a:lnTo>
                <a:lnTo>
                  <a:pt x="119644" y="0"/>
                </a:lnTo>
                <a:lnTo>
                  <a:pt x="98698" y="15075"/>
                </a:lnTo>
                <a:lnTo>
                  <a:pt x="51124" y="6030"/>
                </a:lnTo>
                <a:lnTo>
                  <a:pt x="24852" y="15075"/>
                </a:lnTo>
                <a:lnTo>
                  <a:pt x="21301" y="32864"/>
                </a:lnTo>
                <a:lnTo>
                  <a:pt x="0" y="68743"/>
                </a:lnTo>
                <a:lnTo>
                  <a:pt x="3550" y="8381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37"/>
          <p:cNvSpPr/>
          <p:nvPr/>
        </p:nvSpPr>
        <p:spPr>
          <a:xfrm>
            <a:off x="6239140" y="3824478"/>
            <a:ext cx="2700" cy="2700"/>
          </a:xfrm>
          <a:custGeom>
            <a:rect b="b" l="l" r="r" t="t"/>
            <a:pathLst>
              <a:path extrusionOk="0" h="120000" w="120000">
                <a:moveTo>
                  <a:pt x="54545" y="109090"/>
                </a:moveTo>
                <a:lnTo>
                  <a:pt x="109090" y="0"/>
                </a:lnTo>
                <a:lnTo>
                  <a:pt x="0" y="54545"/>
                </a:lnTo>
                <a:lnTo>
                  <a:pt x="54545" y="10909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37"/>
          <p:cNvSpPr/>
          <p:nvPr/>
        </p:nvSpPr>
        <p:spPr>
          <a:xfrm>
            <a:off x="6292019" y="3672183"/>
            <a:ext cx="18900" cy="39000"/>
          </a:xfrm>
          <a:custGeom>
            <a:rect b="b" l="l" r="r" t="t"/>
            <a:pathLst>
              <a:path extrusionOk="0" h="120000" w="120000">
                <a:moveTo>
                  <a:pt x="99692" y="0"/>
                </a:moveTo>
                <a:lnTo>
                  <a:pt x="99692" y="0"/>
                </a:lnTo>
                <a:cubicBezTo>
                  <a:pt x="0" y="40000"/>
                  <a:pt x="0" y="40000"/>
                  <a:pt x="0" y="40000"/>
                </a:cubicBezTo>
                <a:cubicBezTo>
                  <a:pt x="62769" y="119111"/>
                  <a:pt x="62769" y="119111"/>
                  <a:pt x="62769" y="119111"/>
                </a:cubicBezTo>
                <a:cubicBezTo>
                  <a:pt x="62769" y="114666"/>
                  <a:pt x="53538" y="92444"/>
                  <a:pt x="53538" y="92444"/>
                </a:cubicBezTo>
                <a:cubicBezTo>
                  <a:pt x="44307" y="53333"/>
                  <a:pt x="44307" y="53333"/>
                  <a:pt x="44307" y="53333"/>
                </a:cubicBezTo>
                <a:cubicBezTo>
                  <a:pt x="118153" y="61333"/>
                  <a:pt x="118153" y="61333"/>
                  <a:pt x="118153" y="61333"/>
                </a:cubicBezTo>
                <a:cubicBezTo>
                  <a:pt x="90461" y="40000"/>
                  <a:pt x="90461" y="40000"/>
                  <a:pt x="90461" y="40000"/>
                </a:cubicBezTo>
                <a:cubicBezTo>
                  <a:pt x="118153" y="8888"/>
                  <a:pt x="118153" y="8888"/>
                  <a:pt x="118153" y="8888"/>
                </a:cubicBezTo>
                <a:lnTo>
                  <a:pt x="99692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37"/>
          <p:cNvSpPr/>
          <p:nvPr/>
        </p:nvSpPr>
        <p:spPr>
          <a:xfrm>
            <a:off x="6304610" y="3655820"/>
            <a:ext cx="6300" cy="11400"/>
          </a:xfrm>
          <a:custGeom>
            <a:rect b="b" l="l" r="r" t="t"/>
            <a:pathLst>
              <a:path extrusionOk="0" h="120000" w="120000">
                <a:moveTo>
                  <a:pt x="114285" y="72000"/>
                </a:moveTo>
                <a:lnTo>
                  <a:pt x="85714" y="0"/>
                </a:lnTo>
                <a:lnTo>
                  <a:pt x="0" y="42000"/>
                </a:lnTo>
                <a:lnTo>
                  <a:pt x="28571" y="117000"/>
                </a:lnTo>
                <a:lnTo>
                  <a:pt x="114285" y="72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37"/>
          <p:cNvSpPr/>
          <p:nvPr/>
        </p:nvSpPr>
        <p:spPr>
          <a:xfrm>
            <a:off x="6244176" y="3722529"/>
            <a:ext cx="13800" cy="7500"/>
          </a:xfrm>
          <a:custGeom>
            <a:rect b="b" l="l" r="r" t="t"/>
            <a:pathLst>
              <a:path extrusionOk="0" h="120000" w="120000">
                <a:moveTo>
                  <a:pt x="24000" y="115384"/>
                </a:moveTo>
                <a:lnTo>
                  <a:pt x="117600" y="69230"/>
                </a:lnTo>
                <a:lnTo>
                  <a:pt x="0" y="0"/>
                </a:lnTo>
                <a:lnTo>
                  <a:pt x="24000" y="11538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37"/>
          <p:cNvSpPr/>
          <p:nvPr/>
        </p:nvSpPr>
        <p:spPr>
          <a:xfrm>
            <a:off x="6298314" y="3750219"/>
            <a:ext cx="5100" cy="5100"/>
          </a:xfrm>
          <a:custGeom>
            <a:rect b="b" l="l" r="r" t="t"/>
            <a:pathLst>
              <a:path extrusionOk="0" h="120000" w="120000">
                <a:moveTo>
                  <a:pt x="0" y="112500"/>
                </a:moveTo>
                <a:lnTo>
                  <a:pt x="112500" y="112500"/>
                </a:lnTo>
                <a:lnTo>
                  <a:pt x="75000" y="0"/>
                </a:lnTo>
                <a:lnTo>
                  <a:pt x="0" y="1125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37"/>
          <p:cNvSpPr/>
          <p:nvPr/>
        </p:nvSpPr>
        <p:spPr>
          <a:xfrm>
            <a:off x="6297055" y="3738891"/>
            <a:ext cx="45300" cy="18900"/>
          </a:xfrm>
          <a:custGeom>
            <a:rect b="b" l="l" r="r" t="t"/>
            <a:pathLst>
              <a:path extrusionOk="0" h="120000" w="120000">
                <a:moveTo>
                  <a:pt x="67500" y="0"/>
                </a:moveTo>
                <a:lnTo>
                  <a:pt x="15000" y="9090"/>
                </a:lnTo>
                <a:lnTo>
                  <a:pt x="0" y="72727"/>
                </a:lnTo>
                <a:lnTo>
                  <a:pt x="15000" y="45454"/>
                </a:lnTo>
                <a:lnTo>
                  <a:pt x="22500" y="63636"/>
                </a:lnTo>
                <a:lnTo>
                  <a:pt x="37500" y="45454"/>
                </a:lnTo>
                <a:lnTo>
                  <a:pt x="56250" y="72727"/>
                </a:lnTo>
                <a:lnTo>
                  <a:pt x="71250" y="54545"/>
                </a:lnTo>
                <a:lnTo>
                  <a:pt x="119250" y="118181"/>
                </a:lnTo>
                <a:lnTo>
                  <a:pt x="104250" y="36363"/>
                </a:lnTo>
                <a:lnTo>
                  <a:pt x="6750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37"/>
          <p:cNvSpPr/>
          <p:nvPr/>
        </p:nvSpPr>
        <p:spPr>
          <a:xfrm>
            <a:off x="6289501" y="3717494"/>
            <a:ext cx="12600" cy="7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37333" y="115384"/>
                </a:lnTo>
                <a:lnTo>
                  <a:pt x="117333" y="46153"/>
                </a:lnTo>
                <a:lnTo>
                  <a:pt x="0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37"/>
          <p:cNvSpPr/>
          <p:nvPr/>
        </p:nvSpPr>
        <p:spPr>
          <a:xfrm>
            <a:off x="6288242" y="3663372"/>
            <a:ext cx="11400" cy="17700"/>
          </a:xfrm>
          <a:custGeom>
            <a:rect b="b" l="l" r="r" t="t"/>
            <a:pathLst>
              <a:path extrusionOk="0" h="120000" w="120000">
                <a:moveTo>
                  <a:pt x="117000" y="78688"/>
                </a:moveTo>
                <a:lnTo>
                  <a:pt x="87000" y="29508"/>
                </a:lnTo>
                <a:lnTo>
                  <a:pt x="117000" y="0"/>
                </a:lnTo>
                <a:lnTo>
                  <a:pt x="30000" y="39344"/>
                </a:lnTo>
                <a:lnTo>
                  <a:pt x="0" y="108196"/>
                </a:lnTo>
                <a:lnTo>
                  <a:pt x="45000" y="118032"/>
                </a:lnTo>
                <a:lnTo>
                  <a:pt x="117000" y="786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37"/>
          <p:cNvSpPr/>
          <p:nvPr/>
        </p:nvSpPr>
        <p:spPr>
          <a:xfrm>
            <a:off x="6266839" y="3743925"/>
            <a:ext cx="21300" cy="15000"/>
          </a:xfrm>
          <a:custGeom>
            <a:rect b="b" l="l" r="r" t="t"/>
            <a:pathLst>
              <a:path extrusionOk="0" h="120000" w="120000">
                <a:moveTo>
                  <a:pt x="39473" y="23529"/>
                </a:moveTo>
                <a:lnTo>
                  <a:pt x="0" y="23529"/>
                </a:lnTo>
                <a:lnTo>
                  <a:pt x="78947" y="117647"/>
                </a:lnTo>
                <a:lnTo>
                  <a:pt x="118421" y="70588"/>
                </a:lnTo>
                <a:lnTo>
                  <a:pt x="71052" y="0"/>
                </a:lnTo>
                <a:lnTo>
                  <a:pt x="39473" y="235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37"/>
          <p:cNvSpPr/>
          <p:nvPr/>
        </p:nvSpPr>
        <p:spPr>
          <a:xfrm>
            <a:off x="6344899" y="3702390"/>
            <a:ext cx="154800" cy="133500"/>
          </a:xfrm>
          <a:custGeom>
            <a:rect b="b" l="l" r="r" t="t"/>
            <a:pathLst>
              <a:path extrusionOk="0" h="120000" w="120000">
                <a:moveTo>
                  <a:pt x="117564" y="30512"/>
                </a:moveTo>
                <a:lnTo>
                  <a:pt x="81254" y="15384"/>
                </a:lnTo>
                <a:lnTo>
                  <a:pt x="72619" y="21794"/>
                </a:lnTo>
                <a:lnTo>
                  <a:pt x="72619" y="25384"/>
                </a:lnTo>
                <a:lnTo>
                  <a:pt x="64870" y="27948"/>
                </a:lnTo>
                <a:lnTo>
                  <a:pt x="53800" y="42051"/>
                </a:lnTo>
                <a:lnTo>
                  <a:pt x="48265" y="42051"/>
                </a:lnTo>
                <a:lnTo>
                  <a:pt x="42952" y="30512"/>
                </a:lnTo>
                <a:lnTo>
                  <a:pt x="39630" y="33076"/>
                </a:lnTo>
                <a:lnTo>
                  <a:pt x="36309" y="24358"/>
                </a:lnTo>
                <a:lnTo>
                  <a:pt x="38523" y="17948"/>
                </a:lnTo>
                <a:lnTo>
                  <a:pt x="35202" y="6410"/>
                </a:lnTo>
                <a:lnTo>
                  <a:pt x="27453" y="7692"/>
                </a:lnTo>
                <a:lnTo>
                  <a:pt x="15498" y="0"/>
                </a:lnTo>
                <a:lnTo>
                  <a:pt x="9963" y="7692"/>
                </a:lnTo>
                <a:lnTo>
                  <a:pt x="3321" y="7692"/>
                </a:lnTo>
                <a:lnTo>
                  <a:pt x="0" y="15384"/>
                </a:lnTo>
                <a:lnTo>
                  <a:pt x="12177" y="25384"/>
                </a:lnTo>
                <a:lnTo>
                  <a:pt x="34095" y="25384"/>
                </a:lnTo>
                <a:lnTo>
                  <a:pt x="12177" y="33076"/>
                </a:lnTo>
                <a:lnTo>
                  <a:pt x="23025" y="54871"/>
                </a:lnTo>
                <a:lnTo>
                  <a:pt x="32988" y="38205"/>
                </a:lnTo>
                <a:lnTo>
                  <a:pt x="41845" y="54871"/>
                </a:lnTo>
                <a:lnTo>
                  <a:pt x="84575" y="70000"/>
                </a:lnTo>
                <a:lnTo>
                  <a:pt x="93431" y="94358"/>
                </a:lnTo>
                <a:lnTo>
                  <a:pt x="77933" y="110769"/>
                </a:lnTo>
                <a:lnTo>
                  <a:pt x="106494" y="106923"/>
                </a:lnTo>
                <a:lnTo>
                  <a:pt x="119778" y="119743"/>
                </a:lnTo>
                <a:lnTo>
                  <a:pt x="117564" y="305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37"/>
          <p:cNvSpPr/>
          <p:nvPr/>
        </p:nvSpPr>
        <p:spPr>
          <a:xfrm>
            <a:off x="6265579" y="3811892"/>
            <a:ext cx="15000" cy="8700"/>
          </a:xfrm>
          <a:custGeom>
            <a:rect b="b" l="l" r="r" t="t"/>
            <a:pathLst>
              <a:path extrusionOk="0" h="120000" w="120000">
                <a:moveTo>
                  <a:pt x="11764" y="38709"/>
                </a:moveTo>
                <a:lnTo>
                  <a:pt x="0" y="116129"/>
                </a:lnTo>
                <a:lnTo>
                  <a:pt x="117647" y="38709"/>
                </a:lnTo>
                <a:lnTo>
                  <a:pt x="105882" y="0"/>
                </a:lnTo>
                <a:lnTo>
                  <a:pt x="11764" y="3870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37"/>
          <p:cNvSpPr/>
          <p:nvPr/>
        </p:nvSpPr>
        <p:spPr>
          <a:xfrm>
            <a:off x="6394000" y="3779167"/>
            <a:ext cx="7500" cy="16500"/>
          </a:xfrm>
          <a:custGeom>
            <a:rect b="b" l="l" r="r" t="t"/>
            <a:pathLst>
              <a:path extrusionOk="0" h="120000" w="120000">
                <a:moveTo>
                  <a:pt x="0" y="53571"/>
                </a:moveTo>
                <a:lnTo>
                  <a:pt x="0" y="96428"/>
                </a:lnTo>
                <a:lnTo>
                  <a:pt x="92307" y="117857"/>
                </a:lnTo>
                <a:lnTo>
                  <a:pt x="115384" y="32142"/>
                </a:lnTo>
                <a:lnTo>
                  <a:pt x="46153" y="0"/>
                </a:lnTo>
                <a:lnTo>
                  <a:pt x="0" y="5357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37"/>
          <p:cNvSpPr/>
          <p:nvPr/>
        </p:nvSpPr>
        <p:spPr>
          <a:xfrm>
            <a:off x="6346157" y="3806857"/>
            <a:ext cx="8700" cy="12600"/>
          </a:xfrm>
          <a:custGeom>
            <a:rect b="b" l="l" r="r" t="t"/>
            <a:pathLst>
              <a:path extrusionOk="0" h="120000" w="120000">
                <a:moveTo>
                  <a:pt x="19354" y="64000"/>
                </a:moveTo>
                <a:lnTo>
                  <a:pt x="0" y="104000"/>
                </a:lnTo>
                <a:lnTo>
                  <a:pt x="58064" y="117333"/>
                </a:lnTo>
                <a:lnTo>
                  <a:pt x="116129" y="64000"/>
                </a:lnTo>
                <a:lnTo>
                  <a:pt x="116129" y="0"/>
                </a:lnTo>
                <a:lnTo>
                  <a:pt x="19354" y="64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37"/>
          <p:cNvSpPr/>
          <p:nvPr/>
        </p:nvSpPr>
        <p:spPr>
          <a:xfrm>
            <a:off x="6391482" y="3794271"/>
            <a:ext cx="6300" cy="8700"/>
          </a:xfrm>
          <a:custGeom>
            <a:rect b="b" l="l" r="r" t="t"/>
            <a:pathLst>
              <a:path extrusionOk="0" h="120000" w="120000">
                <a:moveTo>
                  <a:pt x="28571" y="116129"/>
                </a:moveTo>
                <a:lnTo>
                  <a:pt x="85714" y="116129"/>
                </a:lnTo>
                <a:lnTo>
                  <a:pt x="114285" y="77419"/>
                </a:lnTo>
                <a:lnTo>
                  <a:pt x="0" y="0"/>
                </a:lnTo>
                <a:lnTo>
                  <a:pt x="28571" y="116129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37"/>
          <p:cNvSpPr/>
          <p:nvPr/>
        </p:nvSpPr>
        <p:spPr>
          <a:xfrm>
            <a:off x="6246694" y="3820703"/>
            <a:ext cx="8700" cy="6300"/>
          </a:xfrm>
          <a:custGeom>
            <a:rect b="b" l="l" r="r" t="t"/>
            <a:pathLst>
              <a:path extrusionOk="0" h="120000" w="120000">
                <a:moveTo>
                  <a:pt x="0" y="57142"/>
                </a:moveTo>
                <a:lnTo>
                  <a:pt x="38709" y="114285"/>
                </a:lnTo>
                <a:lnTo>
                  <a:pt x="116129" y="28571"/>
                </a:lnTo>
                <a:lnTo>
                  <a:pt x="19354" y="0"/>
                </a:lnTo>
                <a:lnTo>
                  <a:pt x="0" y="57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37"/>
          <p:cNvSpPr/>
          <p:nvPr/>
        </p:nvSpPr>
        <p:spPr>
          <a:xfrm>
            <a:off x="6162338" y="3839582"/>
            <a:ext cx="30300" cy="17700"/>
          </a:xfrm>
          <a:custGeom>
            <a:rect b="b" l="l" r="r" t="t"/>
            <a:pathLst>
              <a:path extrusionOk="0" h="120000" w="120000">
                <a:moveTo>
                  <a:pt x="0" y="20000"/>
                </a:moveTo>
                <a:lnTo>
                  <a:pt x="51428" y="48000"/>
                </a:lnTo>
                <a:lnTo>
                  <a:pt x="85714" y="118000"/>
                </a:lnTo>
                <a:lnTo>
                  <a:pt x="118857" y="68000"/>
                </a:lnTo>
                <a:lnTo>
                  <a:pt x="62857" y="0"/>
                </a:lnTo>
                <a:lnTo>
                  <a:pt x="0" y="2000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37"/>
          <p:cNvSpPr/>
          <p:nvPr/>
        </p:nvSpPr>
        <p:spPr>
          <a:xfrm>
            <a:off x="6011254" y="3630648"/>
            <a:ext cx="151200" cy="129600"/>
          </a:xfrm>
          <a:custGeom>
            <a:rect b="b" l="l" r="r" t="t"/>
            <a:pathLst>
              <a:path extrusionOk="0" h="120000" w="120000">
                <a:moveTo>
                  <a:pt x="67855" y="110463"/>
                </a:moveTo>
                <a:lnTo>
                  <a:pt x="71271" y="119735"/>
                </a:lnTo>
                <a:lnTo>
                  <a:pt x="92675" y="95894"/>
                </a:lnTo>
                <a:lnTo>
                  <a:pt x="86982" y="88211"/>
                </a:lnTo>
                <a:lnTo>
                  <a:pt x="100645" y="77615"/>
                </a:lnTo>
                <a:lnTo>
                  <a:pt x="107476" y="48741"/>
                </a:lnTo>
                <a:lnTo>
                  <a:pt x="119772" y="48741"/>
                </a:lnTo>
                <a:lnTo>
                  <a:pt x="107476" y="32847"/>
                </a:lnTo>
                <a:lnTo>
                  <a:pt x="101783" y="11920"/>
                </a:lnTo>
                <a:lnTo>
                  <a:pt x="104060" y="6622"/>
                </a:lnTo>
                <a:lnTo>
                  <a:pt x="83567" y="0"/>
                </a:lnTo>
                <a:lnTo>
                  <a:pt x="71271" y="40794"/>
                </a:lnTo>
                <a:lnTo>
                  <a:pt x="51916" y="47417"/>
                </a:lnTo>
                <a:lnTo>
                  <a:pt x="45313" y="42119"/>
                </a:lnTo>
                <a:lnTo>
                  <a:pt x="36204" y="51390"/>
                </a:lnTo>
                <a:lnTo>
                  <a:pt x="15939" y="50066"/>
                </a:lnTo>
                <a:lnTo>
                  <a:pt x="9108" y="35496"/>
                </a:lnTo>
                <a:lnTo>
                  <a:pt x="5692" y="34172"/>
                </a:lnTo>
                <a:lnTo>
                  <a:pt x="0" y="67019"/>
                </a:lnTo>
                <a:lnTo>
                  <a:pt x="12523" y="77615"/>
                </a:lnTo>
                <a:lnTo>
                  <a:pt x="17077" y="103841"/>
                </a:lnTo>
                <a:lnTo>
                  <a:pt x="32789" y="102516"/>
                </a:lnTo>
                <a:lnTo>
                  <a:pt x="33927" y="111788"/>
                </a:lnTo>
                <a:lnTo>
                  <a:pt x="67855" y="11046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37"/>
          <p:cNvSpPr/>
          <p:nvPr/>
        </p:nvSpPr>
        <p:spPr>
          <a:xfrm>
            <a:off x="6069170" y="3803082"/>
            <a:ext cx="22500" cy="5100"/>
          </a:xfrm>
          <a:custGeom>
            <a:rect b="b" l="l" r="r" t="t"/>
            <a:pathLst>
              <a:path extrusionOk="0" h="120000" w="120000">
                <a:moveTo>
                  <a:pt x="44444" y="0"/>
                </a:moveTo>
                <a:lnTo>
                  <a:pt x="0" y="0"/>
                </a:lnTo>
                <a:lnTo>
                  <a:pt x="29629" y="112500"/>
                </a:lnTo>
                <a:lnTo>
                  <a:pt x="118518" y="37500"/>
                </a:lnTo>
                <a:lnTo>
                  <a:pt x="44444" y="0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37"/>
          <p:cNvSpPr/>
          <p:nvPr/>
        </p:nvSpPr>
        <p:spPr>
          <a:xfrm>
            <a:off x="6115755" y="3823220"/>
            <a:ext cx="11400" cy="11400"/>
          </a:xfrm>
          <a:custGeom>
            <a:rect b="b" l="l" r="r" t="t"/>
            <a:pathLst>
              <a:path extrusionOk="0" h="120000" w="120000">
                <a:moveTo>
                  <a:pt x="0" y="117073"/>
                </a:moveTo>
                <a:lnTo>
                  <a:pt x="102439" y="102439"/>
                </a:lnTo>
                <a:lnTo>
                  <a:pt x="117073" y="14634"/>
                </a:lnTo>
                <a:lnTo>
                  <a:pt x="58536" y="0"/>
                </a:lnTo>
                <a:lnTo>
                  <a:pt x="0" y="11707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37"/>
          <p:cNvSpPr/>
          <p:nvPr/>
        </p:nvSpPr>
        <p:spPr>
          <a:xfrm>
            <a:off x="6094350" y="3819444"/>
            <a:ext cx="16500" cy="12600"/>
          </a:xfrm>
          <a:custGeom>
            <a:rect b="b" l="l" r="r" t="t"/>
            <a:pathLst>
              <a:path extrusionOk="0" h="120000" w="120000">
                <a:moveTo>
                  <a:pt x="0" y="26086"/>
                </a:moveTo>
                <a:lnTo>
                  <a:pt x="85714" y="117391"/>
                </a:lnTo>
                <a:lnTo>
                  <a:pt x="117857" y="13043"/>
                </a:lnTo>
                <a:lnTo>
                  <a:pt x="32142" y="0"/>
                </a:lnTo>
                <a:lnTo>
                  <a:pt x="0" y="26086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37"/>
          <p:cNvSpPr/>
          <p:nvPr/>
        </p:nvSpPr>
        <p:spPr>
          <a:xfrm>
            <a:off x="6128345" y="3819444"/>
            <a:ext cx="36300" cy="16500"/>
          </a:xfrm>
          <a:custGeom>
            <a:rect b="b" l="l" r="r" t="t"/>
            <a:pathLst>
              <a:path extrusionOk="0" h="120000" w="120000">
                <a:moveTo>
                  <a:pt x="105230" y="32142"/>
                </a:moveTo>
                <a:lnTo>
                  <a:pt x="50769" y="0"/>
                </a:lnTo>
                <a:lnTo>
                  <a:pt x="72923" y="64285"/>
                </a:lnTo>
                <a:lnTo>
                  <a:pt x="27692" y="32142"/>
                </a:lnTo>
                <a:lnTo>
                  <a:pt x="0" y="75000"/>
                </a:lnTo>
                <a:lnTo>
                  <a:pt x="4615" y="117857"/>
                </a:lnTo>
                <a:lnTo>
                  <a:pt x="119076" y="75000"/>
                </a:lnTo>
                <a:lnTo>
                  <a:pt x="105230" y="321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37"/>
          <p:cNvSpPr/>
          <p:nvPr/>
        </p:nvSpPr>
        <p:spPr>
          <a:xfrm>
            <a:off x="6231586" y="3835806"/>
            <a:ext cx="22500" cy="20100"/>
          </a:xfrm>
          <a:custGeom>
            <a:rect b="b" l="l" r="r" t="t"/>
            <a:pathLst>
              <a:path extrusionOk="0" h="120000" w="120000">
                <a:moveTo>
                  <a:pt x="0" y="49714"/>
                </a:moveTo>
                <a:lnTo>
                  <a:pt x="0" y="118285"/>
                </a:lnTo>
                <a:lnTo>
                  <a:pt x="74074" y="101142"/>
                </a:lnTo>
                <a:lnTo>
                  <a:pt x="111111" y="42857"/>
                </a:lnTo>
                <a:lnTo>
                  <a:pt x="118518" y="42857"/>
                </a:lnTo>
                <a:lnTo>
                  <a:pt x="103703" y="0"/>
                </a:lnTo>
                <a:lnTo>
                  <a:pt x="0" y="49714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37"/>
          <p:cNvSpPr/>
          <p:nvPr/>
        </p:nvSpPr>
        <p:spPr>
          <a:xfrm>
            <a:off x="6227808" y="3820703"/>
            <a:ext cx="8700" cy="7500"/>
          </a:xfrm>
          <a:custGeom>
            <a:rect b="b" l="l" r="r" t="t"/>
            <a:pathLst>
              <a:path extrusionOk="0" h="120000" w="120000">
                <a:moveTo>
                  <a:pt x="0" y="46153"/>
                </a:moveTo>
                <a:lnTo>
                  <a:pt x="38709" y="115384"/>
                </a:lnTo>
                <a:lnTo>
                  <a:pt x="116129" y="0"/>
                </a:lnTo>
                <a:lnTo>
                  <a:pt x="0" y="46153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37"/>
          <p:cNvSpPr/>
          <p:nvPr/>
        </p:nvSpPr>
        <p:spPr>
          <a:xfrm>
            <a:off x="6173670" y="3818185"/>
            <a:ext cx="46500" cy="15000"/>
          </a:xfrm>
          <a:custGeom>
            <a:rect b="b" l="l" r="r" t="t"/>
            <a:pathLst>
              <a:path extrusionOk="0" h="120000" w="120000">
                <a:moveTo>
                  <a:pt x="101707" y="70588"/>
                </a:moveTo>
                <a:lnTo>
                  <a:pt x="87073" y="47058"/>
                </a:lnTo>
                <a:lnTo>
                  <a:pt x="65121" y="82352"/>
                </a:lnTo>
                <a:lnTo>
                  <a:pt x="28536" y="23529"/>
                </a:lnTo>
                <a:lnTo>
                  <a:pt x="0" y="82352"/>
                </a:lnTo>
                <a:lnTo>
                  <a:pt x="10975" y="117647"/>
                </a:lnTo>
                <a:lnTo>
                  <a:pt x="61463" y="117647"/>
                </a:lnTo>
                <a:lnTo>
                  <a:pt x="119268" y="70588"/>
                </a:lnTo>
                <a:lnTo>
                  <a:pt x="119268" y="0"/>
                </a:lnTo>
                <a:lnTo>
                  <a:pt x="101707" y="70588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37"/>
          <p:cNvSpPr/>
          <p:nvPr/>
        </p:nvSpPr>
        <p:spPr>
          <a:xfrm>
            <a:off x="6221513" y="3858462"/>
            <a:ext cx="6300" cy="6300"/>
          </a:xfrm>
          <a:custGeom>
            <a:rect b="b" l="l" r="r" t="t"/>
            <a:pathLst>
              <a:path extrusionOk="0" h="120000" w="120000">
                <a:moveTo>
                  <a:pt x="85714" y="114285"/>
                </a:moveTo>
                <a:lnTo>
                  <a:pt x="114285" y="0"/>
                </a:lnTo>
                <a:lnTo>
                  <a:pt x="0" y="114285"/>
                </a:lnTo>
                <a:lnTo>
                  <a:pt x="85714" y="114285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7"/>
          <p:cNvSpPr/>
          <p:nvPr/>
        </p:nvSpPr>
        <p:spPr>
          <a:xfrm>
            <a:off x="6028881" y="3590371"/>
            <a:ext cx="135900" cy="90600"/>
          </a:xfrm>
          <a:custGeom>
            <a:rect b="b" l="l" r="r" t="t"/>
            <a:pathLst>
              <a:path extrusionOk="0" h="120000" w="120000">
                <a:moveTo>
                  <a:pt x="3522" y="117742"/>
                </a:moveTo>
                <a:lnTo>
                  <a:pt x="22389" y="119623"/>
                </a:lnTo>
                <a:lnTo>
                  <a:pt x="33710" y="104576"/>
                </a:lnTo>
                <a:lnTo>
                  <a:pt x="42264" y="113981"/>
                </a:lnTo>
                <a:lnTo>
                  <a:pt x="59874" y="106457"/>
                </a:lnTo>
                <a:lnTo>
                  <a:pt x="73459" y="46645"/>
                </a:lnTo>
                <a:lnTo>
                  <a:pt x="101132" y="56050"/>
                </a:lnTo>
                <a:lnTo>
                  <a:pt x="104654" y="44764"/>
                </a:lnTo>
                <a:lnTo>
                  <a:pt x="104654" y="44764"/>
                </a:lnTo>
                <a:lnTo>
                  <a:pt x="119748" y="35736"/>
                </a:lnTo>
                <a:lnTo>
                  <a:pt x="99874" y="22570"/>
                </a:lnTo>
                <a:lnTo>
                  <a:pt x="99874" y="22570"/>
                </a:lnTo>
                <a:lnTo>
                  <a:pt x="89811" y="0"/>
                </a:lnTo>
                <a:lnTo>
                  <a:pt x="71194" y="41003"/>
                </a:lnTo>
                <a:lnTo>
                  <a:pt x="71194" y="52288"/>
                </a:lnTo>
                <a:lnTo>
                  <a:pt x="64905" y="56050"/>
                </a:lnTo>
                <a:lnTo>
                  <a:pt x="58616" y="63573"/>
                </a:lnTo>
                <a:lnTo>
                  <a:pt x="49811" y="52288"/>
                </a:lnTo>
                <a:lnTo>
                  <a:pt x="36226" y="84263"/>
                </a:lnTo>
                <a:lnTo>
                  <a:pt x="18616" y="87648"/>
                </a:lnTo>
                <a:lnTo>
                  <a:pt x="13584" y="110219"/>
                </a:lnTo>
                <a:lnTo>
                  <a:pt x="0" y="104576"/>
                </a:lnTo>
                <a:lnTo>
                  <a:pt x="3522" y="11774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37"/>
          <p:cNvSpPr/>
          <p:nvPr/>
        </p:nvSpPr>
        <p:spPr>
          <a:xfrm>
            <a:off x="5879056" y="3599182"/>
            <a:ext cx="59100" cy="76800"/>
          </a:xfrm>
          <a:custGeom>
            <a:rect b="b" l="l" r="r" t="t"/>
            <a:pathLst>
              <a:path extrusionOk="0" h="120000" w="120000">
                <a:moveTo>
                  <a:pt x="36746" y="84312"/>
                </a:moveTo>
                <a:lnTo>
                  <a:pt x="93588" y="119553"/>
                </a:lnTo>
                <a:lnTo>
                  <a:pt x="119425" y="117323"/>
                </a:lnTo>
                <a:lnTo>
                  <a:pt x="119425" y="106171"/>
                </a:lnTo>
                <a:lnTo>
                  <a:pt x="93588" y="79851"/>
                </a:lnTo>
                <a:lnTo>
                  <a:pt x="96459" y="35241"/>
                </a:lnTo>
                <a:lnTo>
                  <a:pt x="59712" y="8921"/>
                </a:lnTo>
                <a:lnTo>
                  <a:pt x="31004" y="20074"/>
                </a:lnTo>
                <a:lnTo>
                  <a:pt x="22392" y="2230"/>
                </a:lnTo>
                <a:lnTo>
                  <a:pt x="0" y="0"/>
                </a:lnTo>
                <a:lnTo>
                  <a:pt x="11483" y="53085"/>
                </a:lnTo>
                <a:lnTo>
                  <a:pt x="36746" y="84312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37"/>
          <p:cNvSpPr/>
          <p:nvPr/>
        </p:nvSpPr>
        <p:spPr>
          <a:xfrm>
            <a:off x="4778661" y="1755273"/>
            <a:ext cx="2470200" cy="1249800"/>
          </a:xfrm>
          <a:custGeom>
            <a:rect b="b" l="l" r="r" t="t"/>
            <a:pathLst>
              <a:path extrusionOk="0" h="120000" w="120000">
                <a:moveTo>
                  <a:pt x="116892" y="52179"/>
                </a:moveTo>
                <a:lnTo>
                  <a:pt x="116892" y="52179"/>
                </a:lnTo>
                <a:cubicBezTo>
                  <a:pt x="116823" y="55439"/>
                  <a:pt x="116823" y="55439"/>
                  <a:pt x="116823" y="55439"/>
                </a:cubicBezTo>
                <a:cubicBezTo>
                  <a:pt x="116129" y="50947"/>
                  <a:pt x="116129" y="50947"/>
                  <a:pt x="116129" y="50947"/>
                </a:cubicBezTo>
                <a:cubicBezTo>
                  <a:pt x="112897" y="45523"/>
                  <a:pt x="112897" y="45523"/>
                  <a:pt x="112897" y="45523"/>
                </a:cubicBezTo>
                <a:cubicBezTo>
                  <a:pt x="109387" y="41716"/>
                  <a:pt x="109387" y="41716"/>
                  <a:pt x="109387" y="41716"/>
                </a:cubicBezTo>
                <a:cubicBezTo>
                  <a:pt x="105391" y="41031"/>
                  <a:pt x="105391" y="41031"/>
                  <a:pt x="105391" y="41031"/>
                </a:cubicBezTo>
                <a:cubicBezTo>
                  <a:pt x="105738" y="44839"/>
                  <a:pt x="105738" y="44839"/>
                  <a:pt x="105738" y="44839"/>
                </a:cubicBezTo>
                <a:cubicBezTo>
                  <a:pt x="104767" y="46345"/>
                  <a:pt x="104767" y="46345"/>
                  <a:pt x="104767" y="46345"/>
                </a:cubicBezTo>
                <a:cubicBezTo>
                  <a:pt x="103324" y="42264"/>
                  <a:pt x="103324" y="42264"/>
                  <a:pt x="103324" y="42264"/>
                </a:cubicBezTo>
                <a:cubicBezTo>
                  <a:pt x="102367" y="43359"/>
                  <a:pt x="102367" y="43359"/>
                  <a:pt x="102367" y="43359"/>
                </a:cubicBezTo>
                <a:cubicBezTo>
                  <a:pt x="99606" y="42264"/>
                  <a:pt x="99606" y="42264"/>
                  <a:pt x="99606" y="42264"/>
                </a:cubicBezTo>
                <a:cubicBezTo>
                  <a:pt x="98649" y="43770"/>
                  <a:pt x="98649" y="43770"/>
                  <a:pt x="98649" y="43770"/>
                </a:cubicBezTo>
                <a:cubicBezTo>
                  <a:pt x="97331" y="41579"/>
                  <a:pt x="97331" y="41579"/>
                  <a:pt x="97331" y="41579"/>
                </a:cubicBezTo>
                <a:cubicBezTo>
                  <a:pt x="97747" y="39415"/>
                  <a:pt x="97747" y="39415"/>
                  <a:pt x="97747" y="39415"/>
                </a:cubicBezTo>
                <a:cubicBezTo>
                  <a:pt x="96790" y="36813"/>
                  <a:pt x="96790" y="36813"/>
                  <a:pt x="96790" y="36813"/>
                </a:cubicBezTo>
                <a:cubicBezTo>
                  <a:pt x="93627" y="36676"/>
                  <a:pt x="93627" y="36676"/>
                  <a:pt x="93627" y="36676"/>
                </a:cubicBezTo>
                <a:cubicBezTo>
                  <a:pt x="92101" y="37772"/>
                  <a:pt x="92101" y="37772"/>
                  <a:pt x="92101" y="37772"/>
                </a:cubicBezTo>
                <a:cubicBezTo>
                  <a:pt x="91421" y="36566"/>
                  <a:pt x="91421" y="36566"/>
                  <a:pt x="91421" y="36566"/>
                </a:cubicBezTo>
                <a:cubicBezTo>
                  <a:pt x="91963" y="35882"/>
                  <a:pt x="91963" y="35882"/>
                  <a:pt x="91963" y="35882"/>
                </a:cubicBezTo>
                <a:cubicBezTo>
                  <a:pt x="91421" y="34512"/>
                  <a:pt x="91421" y="34512"/>
                  <a:pt x="91421" y="34512"/>
                </a:cubicBezTo>
                <a:cubicBezTo>
                  <a:pt x="90797" y="34923"/>
                  <a:pt x="90797" y="34923"/>
                  <a:pt x="90797" y="34923"/>
                </a:cubicBezTo>
                <a:cubicBezTo>
                  <a:pt x="90173" y="33553"/>
                  <a:pt x="90173" y="33553"/>
                  <a:pt x="90173" y="33553"/>
                </a:cubicBezTo>
                <a:cubicBezTo>
                  <a:pt x="89285" y="33280"/>
                  <a:pt x="89285" y="33280"/>
                  <a:pt x="89285" y="33280"/>
                </a:cubicBezTo>
                <a:cubicBezTo>
                  <a:pt x="90242" y="32348"/>
                  <a:pt x="90242" y="32348"/>
                  <a:pt x="90242" y="32348"/>
                </a:cubicBezTo>
                <a:cubicBezTo>
                  <a:pt x="89077" y="30431"/>
                  <a:pt x="89077" y="30431"/>
                  <a:pt x="89077" y="30431"/>
                </a:cubicBezTo>
                <a:cubicBezTo>
                  <a:pt x="86261" y="28815"/>
                  <a:pt x="86261" y="28815"/>
                  <a:pt x="86261" y="28815"/>
                </a:cubicBezTo>
                <a:cubicBezTo>
                  <a:pt x="84055" y="28541"/>
                  <a:pt x="84055" y="28541"/>
                  <a:pt x="84055" y="28541"/>
                </a:cubicBezTo>
                <a:cubicBezTo>
                  <a:pt x="83500" y="28130"/>
                  <a:pt x="83500" y="28130"/>
                  <a:pt x="83500" y="28130"/>
                </a:cubicBezTo>
                <a:cubicBezTo>
                  <a:pt x="83847" y="29089"/>
                  <a:pt x="83847" y="29089"/>
                  <a:pt x="83847" y="29089"/>
                </a:cubicBezTo>
                <a:cubicBezTo>
                  <a:pt x="83778" y="29089"/>
                  <a:pt x="83778" y="29089"/>
                  <a:pt x="83778" y="29089"/>
                </a:cubicBezTo>
                <a:cubicBezTo>
                  <a:pt x="83223" y="31253"/>
                  <a:pt x="83223" y="31253"/>
                  <a:pt x="83223" y="31253"/>
                </a:cubicBezTo>
                <a:cubicBezTo>
                  <a:pt x="82682" y="32211"/>
                  <a:pt x="82682" y="32211"/>
                  <a:pt x="82682" y="32211"/>
                </a:cubicBezTo>
                <a:cubicBezTo>
                  <a:pt x="82945" y="34512"/>
                  <a:pt x="82945" y="34512"/>
                  <a:pt x="82945" y="34512"/>
                </a:cubicBezTo>
                <a:cubicBezTo>
                  <a:pt x="81780" y="35197"/>
                  <a:pt x="81780" y="35197"/>
                  <a:pt x="81780" y="35197"/>
                </a:cubicBezTo>
                <a:cubicBezTo>
                  <a:pt x="81433" y="36019"/>
                  <a:pt x="81433" y="36019"/>
                  <a:pt x="81433" y="36019"/>
                </a:cubicBezTo>
                <a:cubicBezTo>
                  <a:pt x="80406" y="34375"/>
                  <a:pt x="80406" y="34375"/>
                  <a:pt x="80406" y="34375"/>
                </a:cubicBezTo>
                <a:cubicBezTo>
                  <a:pt x="79227" y="33690"/>
                  <a:pt x="79227" y="33690"/>
                  <a:pt x="79227" y="33690"/>
                </a:cubicBezTo>
                <a:cubicBezTo>
                  <a:pt x="79033" y="34923"/>
                  <a:pt x="79033" y="34923"/>
                  <a:pt x="79033" y="34923"/>
                </a:cubicBezTo>
                <a:cubicBezTo>
                  <a:pt x="78062" y="34786"/>
                  <a:pt x="78062" y="34786"/>
                  <a:pt x="78062" y="34786"/>
                </a:cubicBezTo>
                <a:cubicBezTo>
                  <a:pt x="77438" y="32211"/>
                  <a:pt x="77438" y="32211"/>
                  <a:pt x="77438" y="32211"/>
                </a:cubicBezTo>
                <a:cubicBezTo>
                  <a:pt x="77035" y="33964"/>
                  <a:pt x="77035" y="33964"/>
                  <a:pt x="77035" y="33964"/>
                </a:cubicBezTo>
                <a:cubicBezTo>
                  <a:pt x="76550" y="38046"/>
                  <a:pt x="76550" y="38046"/>
                  <a:pt x="76550" y="38046"/>
                </a:cubicBezTo>
                <a:cubicBezTo>
                  <a:pt x="75176" y="35471"/>
                  <a:pt x="75176" y="35471"/>
                  <a:pt x="75176" y="35471"/>
                </a:cubicBezTo>
                <a:cubicBezTo>
                  <a:pt x="74621" y="32211"/>
                  <a:pt x="74621" y="32211"/>
                  <a:pt x="74621" y="32211"/>
                </a:cubicBezTo>
                <a:cubicBezTo>
                  <a:pt x="75107" y="31253"/>
                  <a:pt x="75107" y="31253"/>
                  <a:pt x="75107" y="31253"/>
                </a:cubicBezTo>
                <a:cubicBezTo>
                  <a:pt x="75246" y="29883"/>
                  <a:pt x="75246" y="29883"/>
                  <a:pt x="75246" y="29883"/>
                </a:cubicBezTo>
                <a:cubicBezTo>
                  <a:pt x="75038" y="28130"/>
                  <a:pt x="75038" y="28130"/>
                  <a:pt x="75038" y="28130"/>
                </a:cubicBezTo>
                <a:cubicBezTo>
                  <a:pt x="75107" y="26897"/>
                  <a:pt x="75107" y="26897"/>
                  <a:pt x="75107" y="26897"/>
                </a:cubicBezTo>
                <a:cubicBezTo>
                  <a:pt x="74136" y="24734"/>
                  <a:pt x="74136" y="24734"/>
                  <a:pt x="74136" y="24734"/>
                </a:cubicBezTo>
                <a:cubicBezTo>
                  <a:pt x="72069" y="24049"/>
                  <a:pt x="72069" y="24049"/>
                  <a:pt x="72069" y="24049"/>
                </a:cubicBezTo>
                <a:cubicBezTo>
                  <a:pt x="71875" y="23501"/>
                  <a:pt x="71875" y="23501"/>
                  <a:pt x="71875" y="23501"/>
                </a:cubicBezTo>
                <a:cubicBezTo>
                  <a:pt x="70834" y="22816"/>
                  <a:pt x="70834" y="22816"/>
                  <a:pt x="70834" y="22816"/>
                </a:cubicBezTo>
                <a:cubicBezTo>
                  <a:pt x="70418" y="24597"/>
                  <a:pt x="70418" y="24597"/>
                  <a:pt x="70418" y="24597"/>
                </a:cubicBezTo>
                <a:cubicBezTo>
                  <a:pt x="70695" y="26487"/>
                  <a:pt x="70695" y="26487"/>
                  <a:pt x="70695" y="26487"/>
                </a:cubicBezTo>
                <a:cubicBezTo>
                  <a:pt x="69114" y="27582"/>
                  <a:pt x="69114" y="27582"/>
                  <a:pt x="69114" y="27582"/>
                </a:cubicBezTo>
                <a:cubicBezTo>
                  <a:pt x="67047" y="26213"/>
                  <a:pt x="67047" y="26213"/>
                  <a:pt x="67047" y="26213"/>
                </a:cubicBezTo>
                <a:cubicBezTo>
                  <a:pt x="67047" y="25144"/>
                  <a:pt x="67047" y="25144"/>
                  <a:pt x="67047" y="25144"/>
                </a:cubicBezTo>
                <a:cubicBezTo>
                  <a:pt x="67324" y="24460"/>
                  <a:pt x="67324" y="24460"/>
                  <a:pt x="67324" y="24460"/>
                </a:cubicBezTo>
                <a:cubicBezTo>
                  <a:pt x="64910" y="23638"/>
                  <a:pt x="64910" y="23638"/>
                  <a:pt x="64910" y="23638"/>
                </a:cubicBezTo>
                <a:cubicBezTo>
                  <a:pt x="63468" y="24597"/>
                  <a:pt x="63468" y="24597"/>
                  <a:pt x="63468" y="24597"/>
                </a:cubicBezTo>
                <a:cubicBezTo>
                  <a:pt x="63260" y="26487"/>
                  <a:pt x="63260" y="26487"/>
                  <a:pt x="63260" y="26487"/>
                </a:cubicBezTo>
                <a:cubicBezTo>
                  <a:pt x="63121" y="23364"/>
                  <a:pt x="63121" y="23364"/>
                  <a:pt x="63121" y="23364"/>
                </a:cubicBezTo>
                <a:cubicBezTo>
                  <a:pt x="62843" y="22433"/>
                  <a:pt x="62843" y="22433"/>
                  <a:pt x="62843" y="22433"/>
                </a:cubicBezTo>
                <a:cubicBezTo>
                  <a:pt x="62649" y="23775"/>
                  <a:pt x="62649" y="23775"/>
                  <a:pt x="62649" y="23775"/>
                </a:cubicBezTo>
                <a:cubicBezTo>
                  <a:pt x="61123" y="22159"/>
                  <a:pt x="61123" y="22159"/>
                  <a:pt x="61123" y="22159"/>
                </a:cubicBezTo>
                <a:cubicBezTo>
                  <a:pt x="61539" y="23775"/>
                  <a:pt x="61539" y="23775"/>
                  <a:pt x="61539" y="23775"/>
                </a:cubicBezTo>
                <a:cubicBezTo>
                  <a:pt x="58030" y="26897"/>
                  <a:pt x="58030" y="26897"/>
                  <a:pt x="58030" y="26897"/>
                </a:cubicBezTo>
                <a:cubicBezTo>
                  <a:pt x="56448" y="30157"/>
                  <a:pt x="56448" y="30157"/>
                  <a:pt x="56448" y="30157"/>
                </a:cubicBezTo>
                <a:cubicBezTo>
                  <a:pt x="57891" y="25555"/>
                  <a:pt x="57891" y="25555"/>
                  <a:pt x="57891" y="25555"/>
                </a:cubicBezTo>
                <a:cubicBezTo>
                  <a:pt x="60721" y="21337"/>
                  <a:pt x="60721" y="21337"/>
                  <a:pt x="60721" y="21337"/>
                </a:cubicBezTo>
                <a:cubicBezTo>
                  <a:pt x="63537" y="14681"/>
                  <a:pt x="63537" y="14681"/>
                  <a:pt x="63537" y="14681"/>
                </a:cubicBezTo>
                <a:cubicBezTo>
                  <a:pt x="63052" y="9504"/>
                  <a:pt x="63052" y="9504"/>
                  <a:pt x="63052" y="9504"/>
                </a:cubicBezTo>
                <a:cubicBezTo>
                  <a:pt x="61470" y="6519"/>
                  <a:pt x="61470" y="6519"/>
                  <a:pt x="61470" y="6519"/>
                </a:cubicBezTo>
                <a:cubicBezTo>
                  <a:pt x="59209" y="6656"/>
                  <a:pt x="59209" y="6656"/>
                  <a:pt x="59209" y="6656"/>
                </a:cubicBezTo>
                <a:cubicBezTo>
                  <a:pt x="58723" y="8135"/>
                  <a:pt x="58723" y="8135"/>
                  <a:pt x="58723" y="8135"/>
                </a:cubicBezTo>
                <a:cubicBezTo>
                  <a:pt x="57544" y="8025"/>
                  <a:pt x="57544" y="8025"/>
                  <a:pt x="57544" y="8025"/>
                </a:cubicBezTo>
                <a:cubicBezTo>
                  <a:pt x="58793" y="4875"/>
                  <a:pt x="58793" y="4875"/>
                  <a:pt x="58793" y="4875"/>
                </a:cubicBezTo>
                <a:cubicBezTo>
                  <a:pt x="57475" y="4218"/>
                  <a:pt x="57475" y="4218"/>
                  <a:pt x="57475" y="4218"/>
                </a:cubicBezTo>
                <a:cubicBezTo>
                  <a:pt x="56517" y="4875"/>
                  <a:pt x="56517" y="4875"/>
                  <a:pt x="56517" y="4875"/>
                </a:cubicBezTo>
                <a:cubicBezTo>
                  <a:pt x="57683" y="2026"/>
                  <a:pt x="57683" y="2026"/>
                  <a:pt x="57683" y="2026"/>
                </a:cubicBezTo>
                <a:cubicBezTo>
                  <a:pt x="56309" y="0"/>
                  <a:pt x="56309" y="0"/>
                  <a:pt x="56309" y="0"/>
                </a:cubicBezTo>
                <a:cubicBezTo>
                  <a:pt x="55421" y="821"/>
                  <a:pt x="55421" y="821"/>
                  <a:pt x="55421" y="821"/>
                </a:cubicBezTo>
                <a:cubicBezTo>
                  <a:pt x="54034" y="5971"/>
                  <a:pt x="54034" y="5971"/>
                  <a:pt x="54034" y="5971"/>
                </a:cubicBezTo>
                <a:cubicBezTo>
                  <a:pt x="54312" y="7066"/>
                  <a:pt x="54312" y="7066"/>
                  <a:pt x="54312" y="7066"/>
                </a:cubicBezTo>
                <a:cubicBezTo>
                  <a:pt x="52453" y="8299"/>
                  <a:pt x="52453" y="8299"/>
                  <a:pt x="52453" y="8299"/>
                </a:cubicBezTo>
                <a:cubicBezTo>
                  <a:pt x="53077" y="11011"/>
                  <a:pt x="53077" y="11011"/>
                  <a:pt x="53077" y="11011"/>
                </a:cubicBezTo>
                <a:cubicBezTo>
                  <a:pt x="52314" y="9641"/>
                  <a:pt x="52314" y="9641"/>
                  <a:pt x="52314" y="9641"/>
                </a:cubicBezTo>
                <a:cubicBezTo>
                  <a:pt x="50316" y="11422"/>
                  <a:pt x="50316" y="11422"/>
                  <a:pt x="50316" y="11422"/>
                </a:cubicBezTo>
                <a:cubicBezTo>
                  <a:pt x="50039" y="9915"/>
                  <a:pt x="50039" y="9915"/>
                  <a:pt x="50039" y="9915"/>
                </a:cubicBezTo>
                <a:cubicBezTo>
                  <a:pt x="48194" y="10463"/>
                  <a:pt x="48194" y="10463"/>
                  <a:pt x="48194" y="10463"/>
                </a:cubicBezTo>
                <a:cubicBezTo>
                  <a:pt x="48665" y="11422"/>
                  <a:pt x="48665" y="11422"/>
                  <a:pt x="48665" y="11422"/>
                </a:cubicBezTo>
                <a:cubicBezTo>
                  <a:pt x="44809" y="14818"/>
                  <a:pt x="44809" y="14818"/>
                  <a:pt x="44809" y="14818"/>
                </a:cubicBezTo>
                <a:cubicBezTo>
                  <a:pt x="44337" y="16023"/>
                  <a:pt x="44337" y="16023"/>
                  <a:pt x="44337" y="16023"/>
                </a:cubicBezTo>
                <a:cubicBezTo>
                  <a:pt x="43852" y="16023"/>
                  <a:pt x="43852" y="16023"/>
                  <a:pt x="43852" y="16023"/>
                </a:cubicBezTo>
                <a:cubicBezTo>
                  <a:pt x="44268" y="17119"/>
                  <a:pt x="44268" y="17119"/>
                  <a:pt x="44268" y="17119"/>
                </a:cubicBezTo>
                <a:cubicBezTo>
                  <a:pt x="43643" y="18351"/>
                  <a:pt x="43643" y="18351"/>
                  <a:pt x="43643" y="18351"/>
                </a:cubicBezTo>
                <a:cubicBezTo>
                  <a:pt x="43019" y="17941"/>
                  <a:pt x="43019" y="17941"/>
                  <a:pt x="43019" y="17941"/>
                </a:cubicBezTo>
                <a:cubicBezTo>
                  <a:pt x="43505" y="19420"/>
                  <a:pt x="43505" y="19420"/>
                  <a:pt x="43505" y="19420"/>
                </a:cubicBezTo>
                <a:cubicBezTo>
                  <a:pt x="43019" y="20104"/>
                  <a:pt x="43019" y="20104"/>
                  <a:pt x="43019" y="20104"/>
                </a:cubicBezTo>
                <a:cubicBezTo>
                  <a:pt x="43921" y="22268"/>
                  <a:pt x="43921" y="22268"/>
                  <a:pt x="43921" y="22268"/>
                </a:cubicBezTo>
                <a:cubicBezTo>
                  <a:pt x="42617" y="23912"/>
                  <a:pt x="42617" y="23912"/>
                  <a:pt x="42617" y="23912"/>
                </a:cubicBezTo>
                <a:cubicBezTo>
                  <a:pt x="42201" y="23501"/>
                  <a:pt x="42201" y="23501"/>
                  <a:pt x="42201" y="23501"/>
                </a:cubicBezTo>
                <a:cubicBezTo>
                  <a:pt x="38968" y="24323"/>
                  <a:pt x="38968" y="24323"/>
                  <a:pt x="38968" y="24323"/>
                </a:cubicBezTo>
                <a:cubicBezTo>
                  <a:pt x="39579" y="29883"/>
                  <a:pt x="39579" y="29883"/>
                  <a:pt x="39579" y="29883"/>
                </a:cubicBezTo>
                <a:cubicBezTo>
                  <a:pt x="40619" y="31116"/>
                  <a:pt x="40619" y="31116"/>
                  <a:pt x="40619" y="31116"/>
                </a:cubicBezTo>
                <a:cubicBezTo>
                  <a:pt x="40342" y="31800"/>
                  <a:pt x="40342" y="31800"/>
                  <a:pt x="40342" y="31800"/>
                </a:cubicBezTo>
                <a:cubicBezTo>
                  <a:pt x="41368" y="32622"/>
                  <a:pt x="41368" y="32622"/>
                  <a:pt x="41368" y="32622"/>
                </a:cubicBezTo>
                <a:cubicBezTo>
                  <a:pt x="41507" y="34923"/>
                  <a:pt x="41507" y="34923"/>
                  <a:pt x="41507" y="34923"/>
                </a:cubicBezTo>
                <a:cubicBezTo>
                  <a:pt x="41160" y="36019"/>
                  <a:pt x="41160" y="36019"/>
                  <a:pt x="41160" y="36019"/>
                </a:cubicBezTo>
                <a:cubicBezTo>
                  <a:pt x="41646" y="39415"/>
                  <a:pt x="41646" y="39415"/>
                  <a:pt x="41646" y="39415"/>
                </a:cubicBezTo>
                <a:cubicBezTo>
                  <a:pt x="41105" y="40073"/>
                  <a:pt x="41105" y="40073"/>
                  <a:pt x="41105" y="40073"/>
                </a:cubicBezTo>
                <a:cubicBezTo>
                  <a:pt x="41160" y="40894"/>
                  <a:pt x="41160" y="40894"/>
                  <a:pt x="41160" y="40894"/>
                </a:cubicBezTo>
                <a:cubicBezTo>
                  <a:pt x="40342" y="39963"/>
                  <a:pt x="40342" y="39963"/>
                  <a:pt x="40342" y="39963"/>
                </a:cubicBezTo>
                <a:cubicBezTo>
                  <a:pt x="40342" y="35471"/>
                  <a:pt x="40342" y="35471"/>
                  <a:pt x="40342" y="35471"/>
                </a:cubicBezTo>
                <a:cubicBezTo>
                  <a:pt x="41105" y="33553"/>
                  <a:pt x="41105" y="33553"/>
                  <a:pt x="41105" y="33553"/>
                </a:cubicBezTo>
                <a:cubicBezTo>
                  <a:pt x="40827" y="33143"/>
                  <a:pt x="40827" y="33143"/>
                  <a:pt x="40827" y="33143"/>
                </a:cubicBezTo>
                <a:cubicBezTo>
                  <a:pt x="39926" y="33553"/>
                  <a:pt x="39926" y="33553"/>
                  <a:pt x="39926" y="33553"/>
                </a:cubicBezTo>
                <a:cubicBezTo>
                  <a:pt x="39176" y="31664"/>
                  <a:pt x="39176" y="31664"/>
                  <a:pt x="39176" y="31664"/>
                </a:cubicBezTo>
                <a:cubicBezTo>
                  <a:pt x="38067" y="30294"/>
                  <a:pt x="38067" y="30294"/>
                  <a:pt x="38067" y="30294"/>
                </a:cubicBezTo>
                <a:cubicBezTo>
                  <a:pt x="36901" y="31390"/>
                  <a:pt x="36901" y="31390"/>
                  <a:pt x="36901" y="31390"/>
                </a:cubicBezTo>
                <a:cubicBezTo>
                  <a:pt x="37456" y="32074"/>
                  <a:pt x="37456" y="32074"/>
                  <a:pt x="37456" y="32074"/>
                </a:cubicBezTo>
                <a:cubicBezTo>
                  <a:pt x="36485" y="33417"/>
                  <a:pt x="36485" y="33417"/>
                  <a:pt x="36485" y="33417"/>
                </a:cubicBezTo>
                <a:cubicBezTo>
                  <a:pt x="36000" y="32485"/>
                  <a:pt x="36000" y="32485"/>
                  <a:pt x="36000" y="32485"/>
                </a:cubicBezTo>
                <a:cubicBezTo>
                  <a:pt x="36069" y="33827"/>
                  <a:pt x="36069" y="33827"/>
                  <a:pt x="36069" y="33827"/>
                </a:cubicBezTo>
                <a:cubicBezTo>
                  <a:pt x="37109" y="35060"/>
                  <a:pt x="37109" y="35060"/>
                  <a:pt x="37109" y="35060"/>
                </a:cubicBezTo>
                <a:cubicBezTo>
                  <a:pt x="37720" y="37087"/>
                  <a:pt x="37720" y="37087"/>
                  <a:pt x="37720" y="37087"/>
                </a:cubicBezTo>
                <a:cubicBezTo>
                  <a:pt x="36971" y="35882"/>
                  <a:pt x="36971" y="35882"/>
                  <a:pt x="36971" y="35882"/>
                </a:cubicBezTo>
                <a:cubicBezTo>
                  <a:pt x="35722" y="35608"/>
                  <a:pt x="35722" y="35608"/>
                  <a:pt x="35722" y="35608"/>
                </a:cubicBezTo>
                <a:cubicBezTo>
                  <a:pt x="35250" y="34512"/>
                  <a:pt x="35250" y="34512"/>
                  <a:pt x="35250" y="34512"/>
                </a:cubicBezTo>
                <a:cubicBezTo>
                  <a:pt x="35250" y="31664"/>
                  <a:pt x="35250" y="31664"/>
                  <a:pt x="35250" y="31664"/>
                </a:cubicBezTo>
                <a:cubicBezTo>
                  <a:pt x="35597" y="30705"/>
                  <a:pt x="35597" y="30705"/>
                  <a:pt x="35597" y="30705"/>
                </a:cubicBezTo>
                <a:cubicBezTo>
                  <a:pt x="35042" y="27856"/>
                  <a:pt x="35042" y="27856"/>
                  <a:pt x="35042" y="27856"/>
                </a:cubicBezTo>
                <a:cubicBezTo>
                  <a:pt x="34834" y="28267"/>
                  <a:pt x="34834" y="28267"/>
                  <a:pt x="34834" y="28267"/>
                </a:cubicBezTo>
                <a:cubicBezTo>
                  <a:pt x="35112" y="29883"/>
                  <a:pt x="35112" y="29883"/>
                  <a:pt x="35112" y="29883"/>
                </a:cubicBezTo>
                <a:cubicBezTo>
                  <a:pt x="35112" y="30020"/>
                  <a:pt x="35112" y="30020"/>
                  <a:pt x="35112" y="30020"/>
                </a:cubicBezTo>
                <a:cubicBezTo>
                  <a:pt x="34626" y="31800"/>
                  <a:pt x="34626" y="31800"/>
                  <a:pt x="34626" y="31800"/>
                </a:cubicBezTo>
                <a:lnTo>
                  <a:pt x="34626" y="31800"/>
                </a:lnTo>
                <a:cubicBezTo>
                  <a:pt x="33794" y="32759"/>
                  <a:pt x="33794" y="32759"/>
                  <a:pt x="33794" y="32759"/>
                </a:cubicBezTo>
                <a:cubicBezTo>
                  <a:pt x="33738" y="33964"/>
                  <a:pt x="33738" y="33964"/>
                  <a:pt x="33738" y="33964"/>
                </a:cubicBezTo>
                <a:cubicBezTo>
                  <a:pt x="34695" y="38183"/>
                  <a:pt x="34695" y="38183"/>
                  <a:pt x="34695" y="38183"/>
                </a:cubicBezTo>
                <a:cubicBezTo>
                  <a:pt x="34002" y="41853"/>
                  <a:pt x="34002" y="41853"/>
                  <a:pt x="34002" y="41853"/>
                </a:cubicBezTo>
                <a:cubicBezTo>
                  <a:pt x="34279" y="43086"/>
                  <a:pt x="34279" y="43086"/>
                  <a:pt x="34279" y="43086"/>
                </a:cubicBezTo>
                <a:lnTo>
                  <a:pt x="34279" y="43086"/>
                </a:lnTo>
                <a:cubicBezTo>
                  <a:pt x="34210" y="44565"/>
                  <a:pt x="34210" y="44565"/>
                  <a:pt x="34210" y="44565"/>
                </a:cubicBezTo>
                <a:cubicBezTo>
                  <a:pt x="35181" y="44702"/>
                  <a:pt x="35181" y="44702"/>
                  <a:pt x="35181" y="44702"/>
                </a:cubicBezTo>
                <a:cubicBezTo>
                  <a:pt x="35653" y="43880"/>
                  <a:pt x="35653" y="43880"/>
                  <a:pt x="35653" y="43880"/>
                </a:cubicBezTo>
                <a:cubicBezTo>
                  <a:pt x="37109" y="45660"/>
                  <a:pt x="37109" y="45660"/>
                  <a:pt x="37109" y="45660"/>
                </a:cubicBezTo>
                <a:cubicBezTo>
                  <a:pt x="37373" y="48098"/>
                  <a:pt x="37373" y="48098"/>
                  <a:pt x="37373" y="48098"/>
                </a:cubicBezTo>
                <a:cubicBezTo>
                  <a:pt x="37040" y="48509"/>
                  <a:pt x="37040" y="48509"/>
                  <a:pt x="37040" y="48509"/>
                </a:cubicBezTo>
                <a:cubicBezTo>
                  <a:pt x="36971" y="50152"/>
                  <a:pt x="36971" y="50152"/>
                  <a:pt x="36971" y="50152"/>
                </a:cubicBezTo>
                <a:cubicBezTo>
                  <a:pt x="38136" y="50837"/>
                  <a:pt x="38136" y="50837"/>
                  <a:pt x="38136" y="50837"/>
                </a:cubicBezTo>
                <a:cubicBezTo>
                  <a:pt x="37040" y="50947"/>
                  <a:pt x="37040" y="50947"/>
                  <a:pt x="37040" y="50947"/>
                </a:cubicBezTo>
                <a:cubicBezTo>
                  <a:pt x="36554" y="50152"/>
                  <a:pt x="36554" y="50152"/>
                  <a:pt x="36554" y="50152"/>
                </a:cubicBezTo>
                <a:cubicBezTo>
                  <a:pt x="36554" y="50015"/>
                  <a:pt x="36554" y="50015"/>
                  <a:pt x="36554" y="50015"/>
                </a:cubicBezTo>
                <a:cubicBezTo>
                  <a:pt x="36624" y="46756"/>
                  <a:pt x="36624" y="46756"/>
                  <a:pt x="36624" y="46756"/>
                </a:cubicBezTo>
                <a:cubicBezTo>
                  <a:pt x="36208" y="45249"/>
                  <a:pt x="36208" y="45249"/>
                  <a:pt x="36208" y="45249"/>
                </a:cubicBezTo>
                <a:cubicBezTo>
                  <a:pt x="34626" y="46345"/>
                  <a:pt x="34626" y="46345"/>
                  <a:pt x="34626" y="46345"/>
                </a:cubicBezTo>
                <a:cubicBezTo>
                  <a:pt x="34904" y="50152"/>
                  <a:pt x="34904" y="50152"/>
                  <a:pt x="34904" y="50152"/>
                </a:cubicBezTo>
                <a:cubicBezTo>
                  <a:pt x="34210" y="51632"/>
                  <a:pt x="34210" y="51632"/>
                  <a:pt x="34210" y="51632"/>
                </a:cubicBezTo>
                <a:cubicBezTo>
                  <a:pt x="34141" y="53001"/>
                  <a:pt x="34141" y="53001"/>
                  <a:pt x="34141" y="53001"/>
                </a:cubicBezTo>
                <a:cubicBezTo>
                  <a:pt x="33114" y="54343"/>
                  <a:pt x="33114" y="54343"/>
                  <a:pt x="33114" y="54343"/>
                </a:cubicBezTo>
                <a:cubicBezTo>
                  <a:pt x="32906" y="55713"/>
                  <a:pt x="32906" y="55713"/>
                  <a:pt x="32906" y="55713"/>
                </a:cubicBezTo>
                <a:cubicBezTo>
                  <a:pt x="31255" y="55165"/>
                  <a:pt x="31255" y="55165"/>
                  <a:pt x="31255" y="55165"/>
                </a:cubicBezTo>
                <a:cubicBezTo>
                  <a:pt x="31116" y="53549"/>
                  <a:pt x="31116" y="53549"/>
                  <a:pt x="31116" y="53549"/>
                </a:cubicBezTo>
                <a:cubicBezTo>
                  <a:pt x="31602" y="53823"/>
                  <a:pt x="31602" y="53823"/>
                  <a:pt x="31602" y="53823"/>
                </a:cubicBezTo>
                <a:cubicBezTo>
                  <a:pt x="32836" y="52590"/>
                  <a:pt x="32836" y="52590"/>
                  <a:pt x="32836" y="52590"/>
                </a:cubicBezTo>
                <a:cubicBezTo>
                  <a:pt x="33669" y="50015"/>
                  <a:pt x="33669" y="50015"/>
                  <a:pt x="33669" y="50015"/>
                </a:cubicBezTo>
                <a:cubicBezTo>
                  <a:pt x="33530" y="48235"/>
                  <a:pt x="33530" y="48235"/>
                  <a:pt x="33530" y="48235"/>
                </a:cubicBezTo>
                <a:cubicBezTo>
                  <a:pt x="33600" y="48235"/>
                  <a:pt x="33600" y="48235"/>
                  <a:pt x="33600" y="48235"/>
                </a:cubicBezTo>
                <a:cubicBezTo>
                  <a:pt x="33794" y="46619"/>
                  <a:pt x="33794" y="46619"/>
                  <a:pt x="33794" y="46619"/>
                </a:cubicBezTo>
                <a:cubicBezTo>
                  <a:pt x="33114" y="44702"/>
                  <a:pt x="33114" y="44702"/>
                  <a:pt x="33114" y="44702"/>
                </a:cubicBezTo>
                <a:cubicBezTo>
                  <a:pt x="33322" y="41579"/>
                  <a:pt x="33322" y="41579"/>
                  <a:pt x="33322" y="41579"/>
                </a:cubicBezTo>
                <a:cubicBezTo>
                  <a:pt x="33045" y="39689"/>
                  <a:pt x="33045" y="39689"/>
                  <a:pt x="33045" y="39689"/>
                </a:cubicBezTo>
                <a:cubicBezTo>
                  <a:pt x="33322" y="39141"/>
                  <a:pt x="33322" y="39141"/>
                  <a:pt x="33322" y="39141"/>
                </a:cubicBezTo>
                <a:cubicBezTo>
                  <a:pt x="33253" y="35608"/>
                  <a:pt x="33253" y="35608"/>
                  <a:pt x="33253" y="35608"/>
                </a:cubicBezTo>
                <a:cubicBezTo>
                  <a:pt x="32490" y="33827"/>
                  <a:pt x="32490" y="33827"/>
                  <a:pt x="32490" y="33827"/>
                </a:cubicBezTo>
                <a:cubicBezTo>
                  <a:pt x="32906" y="33143"/>
                  <a:pt x="32906" y="33143"/>
                  <a:pt x="32906" y="33143"/>
                </a:cubicBezTo>
                <a:cubicBezTo>
                  <a:pt x="33322" y="28404"/>
                  <a:pt x="33322" y="28404"/>
                  <a:pt x="33322" y="28404"/>
                </a:cubicBezTo>
                <a:cubicBezTo>
                  <a:pt x="32420" y="27445"/>
                  <a:pt x="32420" y="27445"/>
                  <a:pt x="32420" y="27445"/>
                </a:cubicBezTo>
                <a:cubicBezTo>
                  <a:pt x="30978" y="27582"/>
                  <a:pt x="30978" y="27582"/>
                  <a:pt x="30978" y="27582"/>
                </a:cubicBezTo>
                <a:cubicBezTo>
                  <a:pt x="30159" y="33143"/>
                  <a:pt x="30159" y="33143"/>
                  <a:pt x="30159" y="33143"/>
                </a:cubicBezTo>
                <a:cubicBezTo>
                  <a:pt x="28980" y="35471"/>
                  <a:pt x="28980" y="35471"/>
                  <a:pt x="28980" y="35471"/>
                </a:cubicBezTo>
                <a:cubicBezTo>
                  <a:pt x="29188" y="36156"/>
                  <a:pt x="29188" y="36156"/>
                  <a:pt x="29188" y="36156"/>
                </a:cubicBezTo>
                <a:cubicBezTo>
                  <a:pt x="28910" y="37498"/>
                  <a:pt x="28910" y="37498"/>
                  <a:pt x="28910" y="37498"/>
                </a:cubicBezTo>
                <a:cubicBezTo>
                  <a:pt x="29396" y="37498"/>
                  <a:pt x="29396" y="37498"/>
                  <a:pt x="29396" y="37498"/>
                </a:cubicBezTo>
                <a:cubicBezTo>
                  <a:pt x="29119" y="42675"/>
                  <a:pt x="29119" y="42675"/>
                  <a:pt x="29119" y="42675"/>
                </a:cubicBezTo>
                <a:cubicBezTo>
                  <a:pt x="29882" y="42675"/>
                  <a:pt x="29882" y="42675"/>
                  <a:pt x="29882" y="42675"/>
                </a:cubicBezTo>
                <a:cubicBezTo>
                  <a:pt x="30700" y="45797"/>
                  <a:pt x="30700" y="45797"/>
                  <a:pt x="30700" y="45797"/>
                </a:cubicBezTo>
                <a:cubicBezTo>
                  <a:pt x="30090" y="48509"/>
                  <a:pt x="30090" y="48509"/>
                  <a:pt x="30090" y="48509"/>
                </a:cubicBezTo>
                <a:cubicBezTo>
                  <a:pt x="29951" y="47167"/>
                  <a:pt x="29951" y="47167"/>
                  <a:pt x="29951" y="47167"/>
                </a:cubicBezTo>
                <a:cubicBezTo>
                  <a:pt x="27052" y="42949"/>
                  <a:pt x="27052" y="42949"/>
                  <a:pt x="27052" y="42949"/>
                </a:cubicBezTo>
                <a:cubicBezTo>
                  <a:pt x="24707" y="41716"/>
                  <a:pt x="24707" y="41716"/>
                  <a:pt x="24707" y="41716"/>
                </a:cubicBezTo>
                <a:cubicBezTo>
                  <a:pt x="24305" y="42538"/>
                  <a:pt x="24305" y="42538"/>
                  <a:pt x="24305" y="42538"/>
                </a:cubicBezTo>
                <a:cubicBezTo>
                  <a:pt x="24707" y="45112"/>
                  <a:pt x="24707" y="45112"/>
                  <a:pt x="24707" y="45112"/>
                </a:cubicBezTo>
                <a:cubicBezTo>
                  <a:pt x="24027" y="46482"/>
                  <a:pt x="24027" y="46482"/>
                  <a:pt x="24027" y="46482"/>
                </a:cubicBezTo>
                <a:cubicBezTo>
                  <a:pt x="23611" y="47961"/>
                  <a:pt x="23611" y="47961"/>
                  <a:pt x="23611" y="47961"/>
                </a:cubicBezTo>
                <a:cubicBezTo>
                  <a:pt x="23264" y="46482"/>
                  <a:pt x="23264" y="46482"/>
                  <a:pt x="23264" y="46482"/>
                </a:cubicBezTo>
                <a:cubicBezTo>
                  <a:pt x="23472" y="46071"/>
                  <a:pt x="23472" y="46071"/>
                  <a:pt x="23472" y="46071"/>
                </a:cubicBezTo>
                <a:cubicBezTo>
                  <a:pt x="23056" y="44702"/>
                  <a:pt x="23056" y="44702"/>
                  <a:pt x="23056" y="44702"/>
                </a:cubicBezTo>
                <a:cubicBezTo>
                  <a:pt x="21613" y="47030"/>
                  <a:pt x="21613" y="47030"/>
                  <a:pt x="21613" y="47030"/>
                </a:cubicBezTo>
                <a:cubicBezTo>
                  <a:pt x="21072" y="46756"/>
                  <a:pt x="21072" y="46756"/>
                  <a:pt x="21072" y="46756"/>
                </a:cubicBezTo>
                <a:cubicBezTo>
                  <a:pt x="20240" y="48646"/>
                  <a:pt x="20240" y="48646"/>
                  <a:pt x="20240" y="48646"/>
                </a:cubicBezTo>
                <a:cubicBezTo>
                  <a:pt x="19824" y="47961"/>
                  <a:pt x="19824" y="47961"/>
                  <a:pt x="19824" y="47961"/>
                </a:cubicBezTo>
                <a:cubicBezTo>
                  <a:pt x="19546" y="47961"/>
                  <a:pt x="19546" y="47961"/>
                  <a:pt x="19546" y="47961"/>
                </a:cubicBezTo>
                <a:cubicBezTo>
                  <a:pt x="19408" y="45249"/>
                  <a:pt x="19408" y="45249"/>
                  <a:pt x="19408" y="45249"/>
                </a:cubicBezTo>
                <a:cubicBezTo>
                  <a:pt x="18867" y="46756"/>
                  <a:pt x="18867" y="46756"/>
                  <a:pt x="18867" y="46756"/>
                </a:cubicBezTo>
                <a:cubicBezTo>
                  <a:pt x="18658" y="46482"/>
                  <a:pt x="18658" y="46482"/>
                  <a:pt x="18658" y="46482"/>
                </a:cubicBezTo>
                <a:cubicBezTo>
                  <a:pt x="18520" y="47550"/>
                  <a:pt x="18520" y="47550"/>
                  <a:pt x="18520" y="47550"/>
                </a:cubicBezTo>
                <a:cubicBezTo>
                  <a:pt x="18034" y="47030"/>
                  <a:pt x="18034" y="47030"/>
                  <a:pt x="18034" y="47030"/>
                </a:cubicBezTo>
                <a:cubicBezTo>
                  <a:pt x="15079" y="50947"/>
                  <a:pt x="15079" y="50947"/>
                  <a:pt x="15079" y="50947"/>
                </a:cubicBezTo>
                <a:cubicBezTo>
                  <a:pt x="14941" y="53138"/>
                  <a:pt x="14941" y="53138"/>
                  <a:pt x="14941" y="53138"/>
                </a:cubicBezTo>
                <a:cubicBezTo>
                  <a:pt x="13636" y="53823"/>
                  <a:pt x="13636" y="53823"/>
                  <a:pt x="13636" y="53823"/>
                </a:cubicBezTo>
                <a:cubicBezTo>
                  <a:pt x="12804" y="50700"/>
                  <a:pt x="12804" y="50700"/>
                  <a:pt x="12804" y="50700"/>
                </a:cubicBezTo>
                <a:cubicBezTo>
                  <a:pt x="14039" y="49605"/>
                  <a:pt x="14039" y="49605"/>
                  <a:pt x="14039" y="49605"/>
                </a:cubicBezTo>
                <a:cubicBezTo>
                  <a:pt x="13498" y="47030"/>
                  <a:pt x="13498" y="47030"/>
                  <a:pt x="13498" y="47030"/>
                </a:cubicBezTo>
                <a:cubicBezTo>
                  <a:pt x="11639" y="46482"/>
                  <a:pt x="11639" y="46482"/>
                  <a:pt x="11639" y="46482"/>
                </a:cubicBezTo>
                <a:cubicBezTo>
                  <a:pt x="12319" y="47550"/>
                  <a:pt x="12319" y="47550"/>
                  <a:pt x="12319" y="47550"/>
                </a:cubicBezTo>
                <a:cubicBezTo>
                  <a:pt x="12124" y="52042"/>
                  <a:pt x="12124" y="52042"/>
                  <a:pt x="12124" y="52042"/>
                </a:cubicBezTo>
                <a:cubicBezTo>
                  <a:pt x="12527" y="52453"/>
                  <a:pt x="12527" y="52453"/>
                  <a:pt x="12527" y="52453"/>
                </a:cubicBezTo>
                <a:cubicBezTo>
                  <a:pt x="12319" y="57082"/>
                  <a:pt x="12319" y="57082"/>
                  <a:pt x="12319" y="57082"/>
                </a:cubicBezTo>
                <a:cubicBezTo>
                  <a:pt x="10876" y="54508"/>
                  <a:pt x="10876" y="54508"/>
                  <a:pt x="10876" y="54508"/>
                </a:cubicBezTo>
                <a:cubicBezTo>
                  <a:pt x="9710" y="56671"/>
                  <a:pt x="9710" y="56671"/>
                  <a:pt x="9710" y="56671"/>
                </a:cubicBezTo>
                <a:cubicBezTo>
                  <a:pt x="9156" y="58288"/>
                  <a:pt x="9156" y="58288"/>
                  <a:pt x="9156" y="58288"/>
                </a:cubicBezTo>
                <a:cubicBezTo>
                  <a:pt x="10127" y="62232"/>
                  <a:pt x="10127" y="62232"/>
                  <a:pt x="10127" y="62232"/>
                </a:cubicBezTo>
                <a:cubicBezTo>
                  <a:pt x="8268" y="60753"/>
                  <a:pt x="8268" y="60753"/>
                  <a:pt x="8268" y="60753"/>
                </a:cubicBezTo>
                <a:cubicBezTo>
                  <a:pt x="7921" y="61574"/>
                  <a:pt x="7921" y="61574"/>
                  <a:pt x="7921" y="61574"/>
                </a:cubicBezTo>
                <a:cubicBezTo>
                  <a:pt x="7574" y="59931"/>
                  <a:pt x="7574" y="59931"/>
                  <a:pt x="7574" y="59931"/>
                </a:cubicBezTo>
                <a:cubicBezTo>
                  <a:pt x="7019" y="59383"/>
                  <a:pt x="7019" y="59383"/>
                  <a:pt x="7019" y="59383"/>
                </a:cubicBezTo>
                <a:cubicBezTo>
                  <a:pt x="6742" y="60479"/>
                  <a:pt x="6742" y="60479"/>
                  <a:pt x="6742" y="60479"/>
                </a:cubicBezTo>
                <a:cubicBezTo>
                  <a:pt x="7297" y="62095"/>
                  <a:pt x="7297" y="62095"/>
                  <a:pt x="7297" y="62095"/>
                </a:cubicBezTo>
                <a:cubicBezTo>
                  <a:pt x="7713" y="61821"/>
                  <a:pt x="7713" y="61821"/>
                  <a:pt x="7713" y="61821"/>
                </a:cubicBezTo>
                <a:cubicBezTo>
                  <a:pt x="8060" y="63738"/>
                  <a:pt x="8060" y="63738"/>
                  <a:pt x="8060" y="63738"/>
                </a:cubicBezTo>
                <a:cubicBezTo>
                  <a:pt x="7366" y="64149"/>
                  <a:pt x="7366" y="64149"/>
                  <a:pt x="7366" y="64149"/>
                </a:cubicBezTo>
                <a:cubicBezTo>
                  <a:pt x="6062" y="62232"/>
                  <a:pt x="6062" y="62232"/>
                  <a:pt x="6062" y="62232"/>
                </a:cubicBezTo>
                <a:cubicBezTo>
                  <a:pt x="5715" y="62369"/>
                  <a:pt x="5715" y="62369"/>
                  <a:pt x="5715" y="62369"/>
                </a:cubicBezTo>
                <a:cubicBezTo>
                  <a:pt x="5299" y="61684"/>
                  <a:pt x="5299" y="61684"/>
                  <a:pt x="5299" y="61684"/>
                </a:cubicBezTo>
                <a:lnTo>
                  <a:pt x="5299" y="61684"/>
                </a:lnTo>
                <a:cubicBezTo>
                  <a:pt x="5021" y="58698"/>
                  <a:pt x="5021" y="58698"/>
                  <a:pt x="5021" y="58698"/>
                </a:cubicBezTo>
                <a:cubicBezTo>
                  <a:pt x="5299" y="58288"/>
                  <a:pt x="5299" y="58288"/>
                  <a:pt x="5299" y="58288"/>
                </a:cubicBezTo>
                <a:cubicBezTo>
                  <a:pt x="5160" y="56124"/>
                  <a:pt x="5160" y="56124"/>
                  <a:pt x="5160" y="56124"/>
                </a:cubicBezTo>
                <a:cubicBezTo>
                  <a:pt x="3787" y="54234"/>
                  <a:pt x="3787" y="54234"/>
                  <a:pt x="3787" y="54234"/>
                </a:cubicBezTo>
                <a:cubicBezTo>
                  <a:pt x="3301" y="52042"/>
                  <a:pt x="3301" y="52042"/>
                  <a:pt x="3301" y="52042"/>
                </a:cubicBezTo>
                <a:cubicBezTo>
                  <a:pt x="3926" y="52316"/>
                  <a:pt x="3926" y="52316"/>
                  <a:pt x="3926" y="52316"/>
                </a:cubicBezTo>
                <a:lnTo>
                  <a:pt x="3926" y="52316"/>
                </a:lnTo>
                <a:cubicBezTo>
                  <a:pt x="4619" y="53823"/>
                  <a:pt x="4619" y="53823"/>
                  <a:pt x="4619" y="53823"/>
                </a:cubicBezTo>
                <a:cubicBezTo>
                  <a:pt x="8129" y="56124"/>
                  <a:pt x="8129" y="56124"/>
                  <a:pt x="8129" y="56124"/>
                </a:cubicBezTo>
                <a:cubicBezTo>
                  <a:pt x="9572" y="55028"/>
                  <a:pt x="9572" y="55028"/>
                  <a:pt x="9572" y="55028"/>
                </a:cubicBezTo>
                <a:cubicBezTo>
                  <a:pt x="10265" y="52316"/>
                  <a:pt x="10265" y="52316"/>
                  <a:pt x="10265" y="52316"/>
                </a:cubicBezTo>
                <a:cubicBezTo>
                  <a:pt x="9780" y="49879"/>
                  <a:pt x="9780" y="49879"/>
                  <a:pt x="9780" y="49879"/>
                </a:cubicBezTo>
                <a:cubicBezTo>
                  <a:pt x="9572" y="50015"/>
                  <a:pt x="9572" y="50015"/>
                  <a:pt x="9572" y="50015"/>
                </a:cubicBezTo>
                <a:cubicBezTo>
                  <a:pt x="9017" y="48646"/>
                  <a:pt x="9017" y="48646"/>
                  <a:pt x="9017" y="48646"/>
                </a:cubicBezTo>
                <a:cubicBezTo>
                  <a:pt x="5784" y="44017"/>
                  <a:pt x="5784" y="44017"/>
                  <a:pt x="5784" y="44017"/>
                </a:cubicBezTo>
                <a:cubicBezTo>
                  <a:pt x="5576" y="44291"/>
                  <a:pt x="5576" y="44291"/>
                  <a:pt x="5576" y="44291"/>
                </a:cubicBezTo>
                <a:cubicBezTo>
                  <a:pt x="5507" y="44291"/>
                  <a:pt x="5507" y="44291"/>
                  <a:pt x="5507" y="44291"/>
                </a:cubicBezTo>
                <a:cubicBezTo>
                  <a:pt x="3301" y="42675"/>
                  <a:pt x="3301" y="42675"/>
                  <a:pt x="3301" y="42675"/>
                </a:cubicBezTo>
                <a:cubicBezTo>
                  <a:pt x="3371" y="41990"/>
                  <a:pt x="3371" y="41990"/>
                  <a:pt x="3371" y="41990"/>
                </a:cubicBezTo>
                <a:cubicBezTo>
                  <a:pt x="2621" y="41853"/>
                  <a:pt x="2621" y="41853"/>
                  <a:pt x="2621" y="41853"/>
                </a:cubicBezTo>
                <a:cubicBezTo>
                  <a:pt x="2621" y="42538"/>
                  <a:pt x="2621" y="42538"/>
                  <a:pt x="2621" y="42538"/>
                </a:cubicBezTo>
                <a:cubicBezTo>
                  <a:pt x="1997" y="43086"/>
                  <a:pt x="1997" y="43086"/>
                  <a:pt x="1997" y="43086"/>
                </a:cubicBezTo>
                <a:cubicBezTo>
                  <a:pt x="1179" y="45112"/>
                  <a:pt x="1179" y="45112"/>
                  <a:pt x="1179" y="45112"/>
                </a:cubicBezTo>
                <a:cubicBezTo>
                  <a:pt x="1179" y="44976"/>
                  <a:pt x="1179" y="44976"/>
                  <a:pt x="1179" y="44976"/>
                </a:cubicBezTo>
                <a:cubicBezTo>
                  <a:pt x="832" y="45523"/>
                  <a:pt x="832" y="45523"/>
                  <a:pt x="832" y="45523"/>
                </a:cubicBezTo>
                <a:cubicBezTo>
                  <a:pt x="832" y="47824"/>
                  <a:pt x="832" y="47824"/>
                  <a:pt x="832" y="47824"/>
                </a:cubicBezTo>
                <a:cubicBezTo>
                  <a:pt x="1512" y="48372"/>
                  <a:pt x="1512" y="48372"/>
                  <a:pt x="1512" y="48372"/>
                </a:cubicBezTo>
                <a:lnTo>
                  <a:pt x="1512" y="48372"/>
                </a:lnTo>
                <a:cubicBezTo>
                  <a:pt x="1928" y="50700"/>
                  <a:pt x="1928" y="50700"/>
                  <a:pt x="1928" y="50700"/>
                </a:cubicBezTo>
                <a:cubicBezTo>
                  <a:pt x="1304" y="53138"/>
                  <a:pt x="1304" y="53138"/>
                  <a:pt x="1304" y="53138"/>
                </a:cubicBezTo>
                <a:cubicBezTo>
                  <a:pt x="1997" y="57219"/>
                  <a:pt x="1997" y="57219"/>
                  <a:pt x="1997" y="57219"/>
                </a:cubicBezTo>
                <a:cubicBezTo>
                  <a:pt x="1789" y="60205"/>
                  <a:pt x="1789" y="60205"/>
                  <a:pt x="1789" y="60205"/>
                </a:cubicBezTo>
                <a:cubicBezTo>
                  <a:pt x="2483" y="62917"/>
                  <a:pt x="2483" y="62917"/>
                  <a:pt x="2483" y="62917"/>
                </a:cubicBezTo>
                <a:cubicBezTo>
                  <a:pt x="1997" y="64286"/>
                  <a:pt x="1997" y="64286"/>
                  <a:pt x="1997" y="64286"/>
                </a:cubicBezTo>
                <a:cubicBezTo>
                  <a:pt x="3038" y="66587"/>
                  <a:pt x="3038" y="66587"/>
                  <a:pt x="3038" y="66587"/>
                </a:cubicBezTo>
                <a:cubicBezTo>
                  <a:pt x="2067" y="70394"/>
                  <a:pt x="2067" y="70394"/>
                  <a:pt x="2067" y="70394"/>
                </a:cubicBezTo>
                <a:cubicBezTo>
                  <a:pt x="346" y="73791"/>
                  <a:pt x="346" y="73791"/>
                  <a:pt x="346" y="73791"/>
                </a:cubicBezTo>
                <a:cubicBezTo>
                  <a:pt x="971" y="73654"/>
                  <a:pt x="971" y="73654"/>
                  <a:pt x="971" y="73654"/>
                </a:cubicBezTo>
                <a:cubicBezTo>
                  <a:pt x="763" y="74887"/>
                  <a:pt x="763" y="74887"/>
                  <a:pt x="763" y="74887"/>
                </a:cubicBezTo>
                <a:cubicBezTo>
                  <a:pt x="2136" y="76092"/>
                  <a:pt x="2136" y="76092"/>
                  <a:pt x="2136" y="76092"/>
                </a:cubicBezTo>
                <a:cubicBezTo>
                  <a:pt x="416" y="76503"/>
                  <a:pt x="416" y="76503"/>
                  <a:pt x="416" y="76503"/>
                </a:cubicBezTo>
                <a:cubicBezTo>
                  <a:pt x="416" y="76913"/>
                  <a:pt x="416" y="76913"/>
                  <a:pt x="416" y="76913"/>
                </a:cubicBezTo>
                <a:cubicBezTo>
                  <a:pt x="693" y="77461"/>
                  <a:pt x="693" y="77461"/>
                  <a:pt x="693" y="77461"/>
                </a:cubicBezTo>
                <a:cubicBezTo>
                  <a:pt x="416" y="78009"/>
                  <a:pt x="416" y="78009"/>
                  <a:pt x="416" y="78009"/>
                </a:cubicBezTo>
                <a:cubicBezTo>
                  <a:pt x="138" y="78831"/>
                  <a:pt x="138" y="78831"/>
                  <a:pt x="138" y="78831"/>
                </a:cubicBezTo>
                <a:cubicBezTo>
                  <a:pt x="208" y="78831"/>
                  <a:pt x="208" y="78831"/>
                  <a:pt x="208" y="78831"/>
                </a:cubicBezTo>
                <a:cubicBezTo>
                  <a:pt x="277" y="80036"/>
                  <a:pt x="277" y="80036"/>
                  <a:pt x="277" y="80036"/>
                </a:cubicBezTo>
                <a:cubicBezTo>
                  <a:pt x="69" y="80995"/>
                  <a:pt x="69" y="80995"/>
                  <a:pt x="69" y="80995"/>
                </a:cubicBezTo>
                <a:cubicBezTo>
                  <a:pt x="416" y="80995"/>
                  <a:pt x="416" y="80995"/>
                  <a:pt x="416" y="80995"/>
                </a:cubicBezTo>
                <a:cubicBezTo>
                  <a:pt x="554" y="82227"/>
                  <a:pt x="554" y="82227"/>
                  <a:pt x="554" y="82227"/>
                </a:cubicBezTo>
                <a:cubicBezTo>
                  <a:pt x="138" y="81679"/>
                  <a:pt x="138" y="81679"/>
                  <a:pt x="138" y="81679"/>
                </a:cubicBezTo>
                <a:cubicBezTo>
                  <a:pt x="0" y="82364"/>
                  <a:pt x="0" y="82364"/>
                  <a:pt x="0" y="82364"/>
                </a:cubicBezTo>
                <a:cubicBezTo>
                  <a:pt x="138" y="82912"/>
                  <a:pt x="138" y="82912"/>
                  <a:pt x="138" y="82912"/>
                </a:cubicBezTo>
                <a:cubicBezTo>
                  <a:pt x="277" y="82912"/>
                  <a:pt x="277" y="82912"/>
                  <a:pt x="277" y="82912"/>
                </a:cubicBezTo>
                <a:cubicBezTo>
                  <a:pt x="346" y="84528"/>
                  <a:pt x="346" y="84528"/>
                  <a:pt x="346" y="84528"/>
                </a:cubicBezTo>
                <a:cubicBezTo>
                  <a:pt x="693" y="86172"/>
                  <a:pt x="693" y="86172"/>
                  <a:pt x="693" y="86172"/>
                </a:cubicBezTo>
                <a:cubicBezTo>
                  <a:pt x="624" y="86309"/>
                  <a:pt x="624" y="86309"/>
                  <a:pt x="624" y="86309"/>
                </a:cubicBezTo>
                <a:cubicBezTo>
                  <a:pt x="1442" y="86829"/>
                  <a:pt x="1442" y="86829"/>
                  <a:pt x="1442" y="86829"/>
                </a:cubicBezTo>
                <a:cubicBezTo>
                  <a:pt x="1512" y="87514"/>
                  <a:pt x="1512" y="87514"/>
                  <a:pt x="1512" y="87514"/>
                </a:cubicBezTo>
                <a:cubicBezTo>
                  <a:pt x="2136" y="86966"/>
                  <a:pt x="2136" y="86966"/>
                  <a:pt x="2136" y="86966"/>
                </a:cubicBezTo>
                <a:cubicBezTo>
                  <a:pt x="2552" y="87925"/>
                  <a:pt x="2552" y="87925"/>
                  <a:pt x="2552" y="87925"/>
                </a:cubicBezTo>
                <a:cubicBezTo>
                  <a:pt x="2552" y="89568"/>
                  <a:pt x="2552" y="89568"/>
                  <a:pt x="2552" y="89568"/>
                </a:cubicBezTo>
                <a:cubicBezTo>
                  <a:pt x="3301" y="92280"/>
                  <a:pt x="3301" y="92280"/>
                  <a:pt x="3301" y="92280"/>
                </a:cubicBezTo>
                <a:cubicBezTo>
                  <a:pt x="3648" y="92143"/>
                  <a:pt x="3648" y="92143"/>
                  <a:pt x="3648" y="92143"/>
                </a:cubicBezTo>
                <a:cubicBezTo>
                  <a:pt x="4064" y="93238"/>
                  <a:pt x="4064" y="93238"/>
                  <a:pt x="4064" y="93238"/>
                </a:cubicBezTo>
                <a:cubicBezTo>
                  <a:pt x="3509" y="94170"/>
                  <a:pt x="3509" y="94170"/>
                  <a:pt x="3509" y="94170"/>
                </a:cubicBezTo>
                <a:cubicBezTo>
                  <a:pt x="3107" y="93649"/>
                  <a:pt x="3107" y="93649"/>
                  <a:pt x="3107" y="93649"/>
                </a:cubicBezTo>
                <a:cubicBezTo>
                  <a:pt x="3232" y="96361"/>
                  <a:pt x="3232" y="96361"/>
                  <a:pt x="3232" y="96361"/>
                </a:cubicBezTo>
                <a:cubicBezTo>
                  <a:pt x="3440" y="96635"/>
                  <a:pt x="3440" y="96635"/>
                  <a:pt x="3440" y="96635"/>
                </a:cubicBezTo>
                <a:cubicBezTo>
                  <a:pt x="3648" y="96087"/>
                  <a:pt x="3648" y="96087"/>
                  <a:pt x="3648" y="96087"/>
                </a:cubicBezTo>
                <a:cubicBezTo>
                  <a:pt x="4758" y="95950"/>
                  <a:pt x="4758" y="95950"/>
                  <a:pt x="4758" y="95950"/>
                </a:cubicBezTo>
                <a:cubicBezTo>
                  <a:pt x="5299" y="97429"/>
                  <a:pt x="5299" y="97429"/>
                  <a:pt x="5299" y="97429"/>
                </a:cubicBezTo>
                <a:cubicBezTo>
                  <a:pt x="4966" y="97566"/>
                  <a:pt x="4966" y="97566"/>
                  <a:pt x="4966" y="97566"/>
                </a:cubicBezTo>
                <a:cubicBezTo>
                  <a:pt x="5091" y="98525"/>
                  <a:pt x="5091" y="98525"/>
                  <a:pt x="5091" y="98525"/>
                </a:cubicBezTo>
                <a:cubicBezTo>
                  <a:pt x="5576" y="98662"/>
                  <a:pt x="5576" y="98662"/>
                  <a:pt x="5576" y="98662"/>
                </a:cubicBezTo>
                <a:cubicBezTo>
                  <a:pt x="6201" y="100552"/>
                  <a:pt x="6201" y="100552"/>
                  <a:pt x="6201" y="100552"/>
                </a:cubicBezTo>
                <a:cubicBezTo>
                  <a:pt x="6478" y="100305"/>
                  <a:pt x="6478" y="100305"/>
                  <a:pt x="6478" y="100305"/>
                </a:cubicBezTo>
                <a:cubicBezTo>
                  <a:pt x="6880" y="100716"/>
                  <a:pt x="6880" y="100716"/>
                  <a:pt x="6880" y="100716"/>
                </a:cubicBezTo>
                <a:cubicBezTo>
                  <a:pt x="7366" y="100442"/>
                  <a:pt x="7366" y="100442"/>
                  <a:pt x="7366" y="100442"/>
                </a:cubicBezTo>
                <a:cubicBezTo>
                  <a:pt x="7921" y="101648"/>
                  <a:pt x="7921" y="101648"/>
                  <a:pt x="7921" y="101648"/>
                </a:cubicBezTo>
                <a:cubicBezTo>
                  <a:pt x="9364" y="102332"/>
                  <a:pt x="9364" y="102332"/>
                  <a:pt x="9364" y="102332"/>
                </a:cubicBezTo>
                <a:cubicBezTo>
                  <a:pt x="9364" y="102469"/>
                  <a:pt x="9364" y="102469"/>
                  <a:pt x="9364" y="102469"/>
                </a:cubicBezTo>
                <a:cubicBezTo>
                  <a:pt x="9086" y="106277"/>
                  <a:pt x="9086" y="106277"/>
                  <a:pt x="9086" y="106277"/>
                </a:cubicBezTo>
                <a:cubicBezTo>
                  <a:pt x="8268" y="106277"/>
                  <a:pt x="8268" y="106277"/>
                  <a:pt x="8268" y="106277"/>
                </a:cubicBezTo>
                <a:cubicBezTo>
                  <a:pt x="7990" y="107619"/>
                  <a:pt x="7990" y="107619"/>
                  <a:pt x="7990" y="107619"/>
                </a:cubicBezTo>
                <a:cubicBezTo>
                  <a:pt x="8601" y="107619"/>
                  <a:pt x="8601" y="107619"/>
                  <a:pt x="8601" y="107619"/>
                </a:cubicBezTo>
                <a:cubicBezTo>
                  <a:pt x="8878" y="108030"/>
                  <a:pt x="8878" y="108030"/>
                  <a:pt x="8878" y="108030"/>
                </a:cubicBezTo>
                <a:cubicBezTo>
                  <a:pt x="7574" y="108988"/>
                  <a:pt x="7574" y="108988"/>
                  <a:pt x="7574" y="108988"/>
                </a:cubicBezTo>
                <a:cubicBezTo>
                  <a:pt x="8198" y="110084"/>
                  <a:pt x="8198" y="110084"/>
                  <a:pt x="8198" y="110084"/>
                </a:cubicBezTo>
                <a:cubicBezTo>
                  <a:pt x="7297" y="111700"/>
                  <a:pt x="7297" y="111700"/>
                  <a:pt x="7297" y="111700"/>
                </a:cubicBezTo>
                <a:cubicBezTo>
                  <a:pt x="6950" y="111837"/>
                  <a:pt x="6950" y="111837"/>
                  <a:pt x="6950" y="111837"/>
                </a:cubicBezTo>
                <a:cubicBezTo>
                  <a:pt x="8739" y="114686"/>
                  <a:pt x="8739" y="114686"/>
                  <a:pt x="8739" y="114686"/>
                </a:cubicBezTo>
                <a:cubicBezTo>
                  <a:pt x="9017" y="115343"/>
                  <a:pt x="9017" y="115343"/>
                  <a:pt x="9017" y="115343"/>
                </a:cubicBezTo>
                <a:cubicBezTo>
                  <a:pt x="9641" y="115233"/>
                  <a:pt x="9641" y="115233"/>
                  <a:pt x="9641" y="115233"/>
                </a:cubicBezTo>
                <a:lnTo>
                  <a:pt x="9641" y="115233"/>
                </a:lnTo>
                <a:cubicBezTo>
                  <a:pt x="10668" y="116028"/>
                  <a:pt x="10668" y="116028"/>
                  <a:pt x="10668" y="116028"/>
                </a:cubicBezTo>
                <a:cubicBezTo>
                  <a:pt x="11361" y="116028"/>
                  <a:pt x="11361" y="116028"/>
                  <a:pt x="11361" y="116028"/>
                </a:cubicBezTo>
                <a:lnTo>
                  <a:pt x="11361" y="116028"/>
                </a:lnTo>
                <a:cubicBezTo>
                  <a:pt x="12041" y="117123"/>
                  <a:pt x="12041" y="117123"/>
                  <a:pt x="12041" y="117123"/>
                </a:cubicBezTo>
                <a:cubicBezTo>
                  <a:pt x="12943" y="116713"/>
                  <a:pt x="12943" y="116713"/>
                  <a:pt x="12943" y="116713"/>
                </a:cubicBezTo>
                <a:cubicBezTo>
                  <a:pt x="14108" y="118740"/>
                  <a:pt x="14108" y="118740"/>
                  <a:pt x="14108" y="118740"/>
                </a:cubicBezTo>
                <a:cubicBezTo>
                  <a:pt x="14108" y="118876"/>
                  <a:pt x="14108" y="118876"/>
                  <a:pt x="14108" y="118876"/>
                </a:cubicBezTo>
                <a:cubicBezTo>
                  <a:pt x="14663" y="119972"/>
                  <a:pt x="14663" y="119972"/>
                  <a:pt x="14663" y="119972"/>
                </a:cubicBezTo>
                <a:cubicBezTo>
                  <a:pt x="14871" y="119835"/>
                  <a:pt x="14871" y="119835"/>
                  <a:pt x="14871" y="119835"/>
                </a:cubicBezTo>
                <a:cubicBezTo>
                  <a:pt x="15357" y="119150"/>
                  <a:pt x="15357" y="119150"/>
                  <a:pt x="15357" y="119150"/>
                </a:cubicBezTo>
                <a:cubicBezTo>
                  <a:pt x="15149" y="118630"/>
                  <a:pt x="15149" y="118630"/>
                  <a:pt x="15149" y="118630"/>
                </a:cubicBezTo>
                <a:cubicBezTo>
                  <a:pt x="14663" y="116439"/>
                  <a:pt x="14663" y="116439"/>
                  <a:pt x="14663" y="116439"/>
                </a:cubicBezTo>
                <a:cubicBezTo>
                  <a:pt x="14732" y="114850"/>
                  <a:pt x="14732" y="114850"/>
                  <a:pt x="14732" y="114850"/>
                </a:cubicBezTo>
                <a:cubicBezTo>
                  <a:pt x="14594" y="115343"/>
                  <a:pt x="14594" y="115343"/>
                  <a:pt x="14594" y="115343"/>
                </a:cubicBezTo>
                <a:cubicBezTo>
                  <a:pt x="14316" y="113754"/>
                  <a:pt x="14316" y="113754"/>
                  <a:pt x="14316" y="113754"/>
                </a:cubicBezTo>
                <a:cubicBezTo>
                  <a:pt x="13969" y="113617"/>
                  <a:pt x="13969" y="113617"/>
                  <a:pt x="13969" y="113617"/>
                </a:cubicBezTo>
                <a:cubicBezTo>
                  <a:pt x="14802" y="110769"/>
                  <a:pt x="14802" y="110769"/>
                  <a:pt x="14802" y="110769"/>
                </a:cubicBezTo>
                <a:cubicBezTo>
                  <a:pt x="14663" y="109536"/>
                  <a:pt x="14663" y="109536"/>
                  <a:pt x="14663" y="109536"/>
                </a:cubicBezTo>
                <a:cubicBezTo>
                  <a:pt x="15287" y="110632"/>
                  <a:pt x="15287" y="110632"/>
                  <a:pt x="15287" y="110632"/>
                </a:cubicBezTo>
                <a:cubicBezTo>
                  <a:pt x="15565" y="109673"/>
                  <a:pt x="15565" y="109673"/>
                  <a:pt x="15565" y="109673"/>
                </a:cubicBezTo>
                <a:cubicBezTo>
                  <a:pt x="15079" y="108988"/>
                  <a:pt x="15079" y="108988"/>
                  <a:pt x="15079" y="108988"/>
                </a:cubicBezTo>
                <a:cubicBezTo>
                  <a:pt x="15218" y="108440"/>
                  <a:pt x="15218" y="108440"/>
                  <a:pt x="15218" y="108440"/>
                </a:cubicBezTo>
                <a:cubicBezTo>
                  <a:pt x="15565" y="108440"/>
                  <a:pt x="15565" y="108440"/>
                  <a:pt x="15565" y="108440"/>
                </a:cubicBezTo>
                <a:cubicBezTo>
                  <a:pt x="15149" y="106140"/>
                  <a:pt x="15149" y="106140"/>
                  <a:pt x="15149" y="106140"/>
                </a:cubicBezTo>
                <a:cubicBezTo>
                  <a:pt x="14594" y="106277"/>
                  <a:pt x="14594" y="106277"/>
                  <a:pt x="14594" y="106277"/>
                </a:cubicBezTo>
                <a:cubicBezTo>
                  <a:pt x="14594" y="106140"/>
                  <a:pt x="14594" y="106140"/>
                  <a:pt x="14594" y="106140"/>
                </a:cubicBezTo>
                <a:cubicBezTo>
                  <a:pt x="13969" y="104496"/>
                  <a:pt x="13969" y="104496"/>
                  <a:pt x="13969" y="104496"/>
                </a:cubicBezTo>
                <a:cubicBezTo>
                  <a:pt x="14732" y="99895"/>
                  <a:pt x="14732" y="99895"/>
                  <a:pt x="14732" y="99895"/>
                </a:cubicBezTo>
                <a:cubicBezTo>
                  <a:pt x="14732" y="100031"/>
                  <a:pt x="14732" y="100031"/>
                  <a:pt x="14732" y="100031"/>
                </a:cubicBezTo>
                <a:cubicBezTo>
                  <a:pt x="15010" y="100963"/>
                  <a:pt x="15287" y="101784"/>
                  <a:pt x="15426" y="101921"/>
                </a:cubicBezTo>
                <a:cubicBezTo>
                  <a:pt x="15495" y="101921"/>
                  <a:pt x="15704" y="101648"/>
                  <a:pt x="15773" y="101511"/>
                </a:cubicBezTo>
                <a:cubicBezTo>
                  <a:pt x="15495" y="100305"/>
                  <a:pt x="15495" y="100305"/>
                  <a:pt x="15495" y="100305"/>
                </a:cubicBezTo>
                <a:cubicBezTo>
                  <a:pt x="17354" y="97429"/>
                  <a:pt x="17354" y="97429"/>
                  <a:pt x="17354" y="97429"/>
                </a:cubicBezTo>
                <a:cubicBezTo>
                  <a:pt x="17826" y="98114"/>
                  <a:pt x="17826" y="98114"/>
                  <a:pt x="17826" y="98114"/>
                </a:cubicBezTo>
                <a:cubicBezTo>
                  <a:pt x="18104" y="97566"/>
                  <a:pt x="18104" y="97566"/>
                  <a:pt x="18104" y="97566"/>
                </a:cubicBezTo>
                <a:cubicBezTo>
                  <a:pt x="19477" y="98251"/>
                  <a:pt x="19477" y="98251"/>
                  <a:pt x="19477" y="98251"/>
                </a:cubicBezTo>
                <a:cubicBezTo>
                  <a:pt x="21128" y="100305"/>
                  <a:pt x="21128" y="100305"/>
                  <a:pt x="21128" y="100305"/>
                </a:cubicBezTo>
                <a:cubicBezTo>
                  <a:pt x="21752" y="99210"/>
                  <a:pt x="21752" y="99210"/>
                  <a:pt x="21752" y="99210"/>
                </a:cubicBezTo>
                <a:cubicBezTo>
                  <a:pt x="22862" y="98799"/>
                  <a:pt x="22862" y="98799"/>
                  <a:pt x="22862" y="98799"/>
                </a:cubicBezTo>
                <a:cubicBezTo>
                  <a:pt x="23819" y="100305"/>
                  <a:pt x="23819" y="100305"/>
                  <a:pt x="23819" y="100305"/>
                </a:cubicBezTo>
                <a:cubicBezTo>
                  <a:pt x="24915" y="99758"/>
                  <a:pt x="24915" y="99758"/>
                  <a:pt x="24915" y="99758"/>
                </a:cubicBezTo>
                <a:cubicBezTo>
                  <a:pt x="25123" y="98388"/>
                  <a:pt x="25123" y="98388"/>
                  <a:pt x="25123" y="98388"/>
                </a:cubicBezTo>
                <a:cubicBezTo>
                  <a:pt x="23819" y="96772"/>
                  <a:pt x="23819" y="96772"/>
                  <a:pt x="23819" y="96772"/>
                </a:cubicBezTo>
                <a:cubicBezTo>
                  <a:pt x="25262" y="94444"/>
                  <a:pt x="25262" y="94444"/>
                  <a:pt x="25262" y="94444"/>
                </a:cubicBezTo>
                <a:cubicBezTo>
                  <a:pt x="24652" y="91869"/>
                  <a:pt x="24652" y="91869"/>
                  <a:pt x="24652" y="91869"/>
                </a:cubicBezTo>
                <a:cubicBezTo>
                  <a:pt x="27953" y="90910"/>
                  <a:pt x="27953" y="90910"/>
                  <a:pt x="27953" y="90910"/>
                </a:cubicBezTo>
                <a:cubicBezTo>
                  <a:pt x="30769" y="88472"/>
                  <a:pt x="30769" y="88472"/>
                  <a:pt x="30769" y="88472"/>
                </a:cubicBezTo>
                <a:cubicBezTo>
                  <a:pt x="32018" y="88746"/>
                  <a:pt x="32018" y="88746"/>
                  <a:pt x="32018" y="88746"/>
                </a:cubicBezTo>
                <a:cubicBezTo>
                  <a:pt x="32018" y="88883"/>
                  <a:pt x="32018" y="88883"/>
                  <a:pt x="32018" y="88883"/>
                </a:cubicBezTo>
                <a:cubicBezTo>
                  <a:pt x="32351" y="91732"/>
                  <a:pt x="32351" y="91732"/>
                  <a:pt x="32351" y="91732"/>
                </a:cubicBezTo>
                <a:cubicBezTo>
                  <a:pt x="32836" y="91458"/>
                  <a:pt x="32836" y="91458"/>
                  <a:pt x="32836" y="91458"/>
                </a:cubicBezTo>
                <a:cubicBezTo>
                  <a:pt x="34002" y="92143"/>
                  <a:pt x="34002" y="92143"/>
                  <a:pt x="34002" y="92143"/>
                </a:cubicBezTo>
                <a:cubicBezTo>
                  <a:pt x="34002" y="92965"/>
                  <a:pt x="34002" y="92965"/>
                  <a:pt x="34002" y="92965"/>
                </a:cubicBezTo>
                <a:cubicBezTo>
                  <a:pt x="36416" y="90910"/>
                  <a:pt x="36416" y="90910"/>
                  <a:pt x="36416" y="90910"/>
                </a:cubicBezTo>
                <a:cubicBezTo>
                  <a:pt x="36346" y="92280"/>
                  <a:pt x="36346" y="92280"/>
                  <a:pt x="36346" y="92280"/>
                </a:cubicBezTo>
                <a:cubicBezTo>
                  <a:pt x="37179" y="93759"/>
                  <a:pt x="37179" y="93759"/>
                  <a:pt x="37179" y="93759"/>
                </a:cubicBezTo>
                <a:cubicBezTo>
                  <a:pt x="38760" y="99621"/>
                  <a:pt x="38760" y="99621"/>
                  <a:pt x="38760" y="99621"/>
                </a:cubicBezTo>
                <a:cubicBezTo>
                  <a:pt x="39107" y="98525"/>
                  <a:pt x="39107" y="98525"/>
                  <a:pt x="39107" y="98525"/>
                </a:cubicBezTo>
                <a:cubicBezTo>
                  <a:pt x="39926" y="99621"/>
                  <a:pt x="39926" y="99621"/>
                  <a:pt x="39926" y="99621"/>
                </a:cubicBezTo>
                <a:cubicBezTo>
                  <a:pt x="41438" y="99210"/>
                  <a:pt x="41438" y="99210"/>
                  <a:pt x="41438" y="99210"/>
                </a:cubicBezTo>
                <a:cubicBezTo>
                  <a:pt x="43435" y="102743"/>
                  <a:pt x="43435" y="102743"/>
                  <a:pt x="43435" y="102743"/>
                </a:cubicBezTo>
                <a:cubicBezTo>
                  <a:pt x="43643" y="102469"/>
                  <a:pt x="43643" y="102469"/>
                  <a:pt x="43643" y="102469"/>
                </a:cubicBezTo>
                <a:cubicBezTo>
                  <a:pt x="44060" y="103428"/>
                  <a:pt x="44060" y="103428"/>
                  <a:pt x="44060" y="103428"/>
                </a:cubicBezTo>
                <a:cubicBezTo>
                  <a:pt x="43921" y="104113"/>
                  <a:pt x="43921" y="104113"/>
                  <a:pt x="43921" y="104113"/>
                </a:cubicBezTo>
                <a:cubicBezTo>
                  <a:pt x="44337" y="103976"/>
                  <a:pt x="44337" y="103976"/>
                  <a:pt x="44337" y="103976"/>
                </a:cubicBezTo>
                <a:cubicBezTo>
                  <a:pt x="44545" y="103154"/>
                  <a:pt x="44545" y="103154"/>
                  <a:pt x="44545" y="103154"/>
                </a:cubicBezTo>
                <a:lnTo>
                  <a:pt x="44545" y="103154"/>
                </a:lnTo>
                <a:cubicBezTo>
                  <a:pt x="47986" y="100031"/>
                  <a:pt x="47986" y="100031"/>
                  <a:pt x="47986" y="100031"/>
                </a:cubicBezTo>
                <a:cubicBezTo>
                  <a:pt x="48527" y="100963"/>
                  <a:pt x="48527" y="100963"/>
                  <a:pt x="48527" y="100963"/>
                </a:cubicBezTo>
                <a:cubicBezTo>
                  <a:pt x="49082" y="100716"/>
                  <a:pt x="49082" y="100716"/>
                  <a:pt x="49082" y="100716"/>
                </a:cubicBezTo>
                <a:cubicBezTo>
                  <a:pt x="49706" y="101648"/>
                  <a:pt x="49706" y="101648"/>
                  <a:pt x="49706" y="101648"/>
                </a:cubicBezTo>
                <a:cubicBezTo>
                  <a:pt x="51842" y="101511"/>
                  <a:pt x="51842" y="101511"/>
                  <a:pt x="51842" y="101511"/>
                </a:cubicBezTo>
                <a:cubicBezTo>
                  <a:pt x="51842" y="98662"/>
                  <a:pt x="51842" y="98662"/>
                  <a:pt x="51842" y="98662"/>
                </a:cubicBezTo>
                <a:cubicBezTo>
                  <a:pt x="52800" y="96498"/>
                  <a:pt x="52800" y="96498"/>
                  <a:pt x="52800" y="96498"/>
                </a:cubicBezTo>
                <a:cubicBezTo>
                  <a:pt x="54867" y="98251"/>
                  <a:pt x="54867" y="98251"/>
                  <a:pt x="54867" y="98251"/>
                </a:cubicBezTo>
                <a:lnTo>
                  <a:pt x="54867" y="98251"/>
                </a:lnTo>
                <a:cubicBezTo>
                  <a:pt x="55075" y="100031"/>
                  <a:pt x="55075" y="100031"/>
                  <a:pt x="55075" y="100031"/>
                </a:cubicBezTo>
                <a:cubicBezTo>
                  <a:pt x="56032" y="101374"/>
                  <a:pt x="56032" y="101374"/>
                  <a:pt x="56032" y="101374"/>
                </a:cubicBezTo>
                <a:cubicBezTo>
                  <a:pt x="57350" y="100031"/>
                  <a:pt x="57350" y="100031"/>
                  <a:pt x="57350" y="100031"/>
                </a:cubicBezTo>
                <a:cubicBezTo>
                  <a:pt x="57405" y="100031"/>
                  <a:pt x="57405" y="100031"/>
                  <a:pt x="57405" y="100031"/>
                </a:cubicBezTo>
                <a:cubicBezTo>
                  <a:pt x="61401" y="103702"/>
                  <a:pt x="61401" y="103702"/>
                  <a:pt x="61401" y="103702"/>
                </a:cubicBezTo>
                <a:cubicBezTo>
                  <a:pt x="63052" y="102743"/>
                  <a:pt x="63052" y="102743"/>
                  <a:pt x="63052" y="102743"/>
                </a:cubicBezTo>
                <a:cubicBezTo>
                  <a:pt x="64092" y="101100"/>
                  <a:pt x="64092" y="101100"/>
                  <a:pt x="64092" y="101100"/>
                </a:cubicBezTo>
                <a:cubicBezTo>
                  <a:pt x="64633" y="101921"/>
                  <a:pt x="64633" y="101921"/>
                  <a:pt x="64633" y="101921"/>
                </a:cubicBezTo>
                <a:cubicBezTo>
                  <a:pt x="65327" y="101784"/>
                  <a:pt x="65327" y="101784"/>
                  <a:pt x="65327" y="101784"/>
                </a:cubicBezTo>
                <a:cubicBezTo>
                  <a:pt x="65396" y="101648"/>
                  <a:pt x="65396" y="101648"/>
                  <a:pt x="65396" y="101648"/>
                </a:cubicBezTo>
                <a:cubicBezTo>
                  <a:pt x="66492" y="102606"/>
                  <a:pt x="66492" y="102606"/>
                  <a:pt x="66492" y="102606"/>
                </a:cubicBezTo>
                <a:cubicBezTo>
                  <a:pt x="67463" y="101784"/>
                  <a:pt x="67463" y="101784"/>
                  <a:pt x="67463" y="101784"/>
                </a:cubicBezTo>
                <a:cubicBezTo>
                  <a:pt x="68018" y="98114"/>
                  <a:pt x="68018" y="98114"/>
                  <a:pt x="68018" y="98114"/>
                </a:cubicBezTo>
                <a:cubicBezTo>
                  <a:pt x="68698" y="97046"/>
                  <a:pt x="68698" y="97046"/>
                  <a:pt x="68698" y="97046"/>
                </a:cubicBezTo>
                <a:cubicBezTo>
                  <a:pt x="68559" y="95950"/>
                  <a:pt x="68559" y="95950"/>
                  <a:pt x="68559" y="95950"/>
                </a:cubicBezTo>
                <a:cubicBezTo>
                  <a:pt x="68018" y="95950"/>
                  <a:pt x="68018" y="95950"/>
                  <a:pt x="68018" y="95950"/>
                </a:cubicBezTo>
                <a:cubicBezTo>
                  <a:pt x="68628" y="94170"/>
                  <a:pt x="68628" y="94170"/>
                  <a:pt x="68628" y="94170"/>
                </a:cubicBezTo>
                <a:cubicBezTo>
                  <a:pt x="70626" y="93238"/>
                  <a:pt x="70626" y="93238"/>
                  <a:pt x="70626" y="93238"/>
                </a:cubicBezTo>
                <a:cubicBezTo>
                  <a:pt x="71528" y="94581"/>
                  <a:pt x="71528" y="94581"/>
                  <a:pt x="71528" y="94581"/>
                </a:cubicBezTo>
                <a:cubicBezTo>
                  <a:pt x="71875" y="94170"/>
                  <a:pt x="71875" y="94170"/>
                  <a:pt x="71875" y="94170"/>
                </a:cubicBezTo>
                <a:cubicBezTo>
                  <a:pt x="72832" y="96224"/>
                  <a:pt x="72832" y="96224"/>
                  <a:pt x="72832" y="96224"/>
                </a:cubicBezTo>
                <a:cubicBezTo>
                  <a:pt x="73789" y="102743"/>
                  <a:pt x="73789" y="102743"/>
                  <a:pt x="73789" y="102743"/>
                </a:cubicBezTo>
                <a:cubicBezTo>
                  <a:pt x="74413" y="102332"/>
                  <a:pt x="74413" y="102332"/>
                  <a:pt x="74413" y="102332"/>
                </a:cubicBezTo>
                <a:cubicBezTo>
                  <a:pt x="75995" y="103976"/>
                  <a:pt x="75995" y="103976"/>
                  <a:pt x="75995" y="103976"/>
                </a:cubicBezTo>
                <a:cubicBezTo>
                  <a:pt x="76342" y="106551"/>
                  <a:pt x="76342" y="106551"/>
                  <a:pt x="76342" y="106551"/>
                </a:cubicBezTo>
                <a:cubicBezTo>
                  <a:pt x="76897" y="106961"/>
                  <a:pt x="76897" y="106961"/>
                  <a:pt x="76897" y="106961"/>
                </a:cubicBezTo>
                <a:cubicBezTo>
                  <a:pt x="79102" y="105181"/>
                  <a:pt x="79102" y="105181"/>
                  <a:pt x="79102" y="105181"/>
                </a:cubicBezTo>
                <a:cubicBezTo>
                  <a:pt x="79102" y="107098"/>
                  <a:pt x="79102" y="107098"/>
                  <a:pt x="79102" y="107098"/>
                </a:cubicBezTo>
                <a:cubicBezTo>
                  <a:pt x="78686" y="107619"/>
                  <a:pt x="78686" y="107619"/>
                  <a:pt x="78686" y="107619"/>
                </a:cubicBezTo>
                <a:cubicBezTo>
                  <a:pt x="78478" y="110084"/>
                  <a:pt x="78478" y="110084"/>
                  <a:pt x="78478" y="110084"/>
                </a:cubicBezTo>
                <a:cubicBezTo>
                  <a:pt x="77854" y="112385"/>
                  <a:pt x="77854" y="112385"/>
                  <a:pt x="77854" y="112385"/>
                </a:cubicBezTo>
                <a:cubicBezTo>
                  <a:pt x="77576" y="112522"/>
                  <a:pt x="77576" y="112522"/>
                  <a:pt x="77576" y="112522"/>
                </a:cubicBezTo>
                <a:cubicBezTo>
                  <a:pt x="77174" y="111837"/>
                  <a:pt x="77174" y="111837"/>
                  <a:pt x="77174" y="111837"/>
                </a:cubicBezTo>
                <a:cubicBezTo>
                  <a:pt x="76342" y="113207"/>
                  <a:pt x="76342" y="113207"/>
                  <a:pt x="76342" y="113207"/>
                </a:cubicBezTo>
                <a:cubicBezTo>
                  <a:pt x="76480" y="115617"/>
                  <a:pt x="76480" y="115617"/>
                  <a:pt x="76480" y="115617"/>
                </a:cubicBezTo>
                <a:cubicBezTo>
                  <a:pt x="75926" y="117534"/>
                  <a:pt x="75926" y="117534"/>
                  <a:pt x="75926" y="117534"/>
                </a:cubicBezTo>
                <a:cubicBezTo>
                  <a:pt x="75926" y="117671"/>
                  <a:pt x="75926" y="117671"/>
                  <a:pt x="75926" y="117671"/>
                </a:cubicBezTo>
                <a:cubicBezTo>
                  <a:pt x="76064" y="117397"/>
                  <a:pt x="76064" y="117397"/>
                  <a:pt x="76064" y="117397"/>
                </a:cubicBezTo>
                <a:cubicBezTo>
                  <a:pt x="76411" y="117397"/>
                  <a:pt x="76411" y="117397"/>
                  <a:pt x="76411" y="117397"/>
                </a:cubicBezTo>
                <a:cubicBezTo>
                  <a:pt x="76827" y="116165"/>
                  <a:pt x="76827" y="116165"/>
                  <a:pt x="76827" y="116165"/>
                </a:cubicBezTo>
                <a:cubicBezTo>
                  <a:pt x="77243" y="116302"/>
                  <a:pt x="77243" y="116302"/>
                  <a:pt x="77243" y="116302"/>
                </a:cubicBezTo>
                <a:cubicBezTo>
                  <a:pt x="77299" y="116986"/>
                  <a:pt x="77299" y="116986"/>
                  <a:pt x="77299" y="116986"/>
                </a:cubicBezTo>
                <a:cubicBezTo>
                  <a:pt x="78270" y="117260"/>
                  <a:pt x="78270" y="117260"/>
                  <a:pt x="78270" y="117260"/>
                </a:cubicBezTo>
                <a:cubicBezTo>
                  <a:pt x="79574" y="115233"/>
                  <a:pt x="79574" y="115233"/>
                  <a:pt x="79574" y="115233"/>
                </a:cubicBezTo>
                <a:cubicBezTo>
                  <a:pt x="79713" y="114165"/>
                  <a:pt x="79713" y="114165"/>
                  <a:pt x="79713" y="114165"/>
                </a:cubicBezTo>
                <a:cubicBezTo>
                  <a:pt x="80060" y="113617"/>
                  <a:pt x="80060" y="113617"/>
                  <a:pt x="80060" y="113617"/>
                </a:cubicBezTo>
                <a:cubicBezTo>
                  <a:pt x="81572" y="109947"/>
                  <a:pt x="81572" y="109947"/>
                  <a:pt x="81572" y="109947"/>
                </a:cubicBezTo>
                <a:cubicBezTo>
                  <a:pt x="81710" y="108030"/>
                  <a:pt x="81710" y="108030"/>
                  <a:pt x="81710" y="108030"/>
                </a:cubicBezTo>
                <a:cubicBezTo>
                  <a:pt x="83084" y="105181"/>
                  <a:pt x="83084" y="105181"/>
                  <a:pt x="83084" y="105181"/>
                </a:cubicBezTo>
                <a:cubicBezTo>
                  <a:pt x="83361" y="101374"/>
                  <a:pt x="83361" y="101374"/>
                  <a:pt x="83361" y="101374"/>
                </a:cubicBezTo>
                <a:cubicBezTo>
                  <a:pt x="83153" y="100031"/>
                  <a:pt x="83153" y="100031"/>
                  <a:pt x="83153" y="100031"/>
                </a:cubicBezTo>
                <a:cubicBezTo>
                  <a:pt x="83500" y="98251"/>
                  <a:pt x="83500" y="98251"/>
                  <a:pt x="83500" y="98251"/>
                </a:cubicBezTo>
                <a:cubicBezTo>
                  <a:pt x="83916" y="96635"/>
                  <a:pt x="83916" y="96635"/>
                  <a:pt x="83916" y="96635"/>
                </a:cubicBezTo>
                <a:cubicBezTo>
                  <a:pt x="83708" y="96224"/>
                  <a:pt x="83708" y="96224"/>
                  <a:pt x="83708" y="96224"/>
                </a:cubicBezTo>
                <a:cubicBezTo>
                  <a:pt x="83778" y="94992"/>
                  <a:pt x="83778" y="94992"/>
                  <a:pt x="83778" y="94992"/>
                </a:cubicBezTo>
                <a:cubicBezTo>
                  <a:pt x="82876" y="93896"/>
                  <a:pt x="82876" y="93896"/>
                  <a:pt x="82876" y="93896"/>
                </a:cubicBezTo>
                <a:cubicBezTo>
                  <a:pt x="83778" y="94444"/>
                  <a:pt x="83778" y="94444"/>
                  <a:pt x="83778" y="94444"/>
                </a:cubicBezTo>
                <a:cubicBezTo>
                  <a:pt x="83847" y="94033"/>
                  <a:pt x="83847" y="94033"/>
                  <a:pt x="83847" y="94033"/>
                </a:cubicBezTo>
                <a:cubicBezTo>
                  <a:pt x="82682" y="91595"/>
                  <a:pt x="82682" y="91595"/>
                  <a:pt x="82682" y="91595"/>
                </a:cubicBezTo>
                <a:cubicBezTo>
                  <a:pt x="82057" y="91595"/>
                  <a:pt x="82057" y="91595"/>
                  <a:pt x="82057" y="91595"/>
                </a:cubicBezTo>
                <a:cubicBezTo>
                  <a:pt x="81919" y="93238"/>
                  <a:pt x="81919" y="93238"/>
                  <a:pt x="81919" y="93238"/>
                </a:cubicBezTo>
                <a:cubicBezTo>
                  <a:pt x="81641" y="93485"/>
                  <a:pt x="81641" y="93485"/>
                  <a:pt x="81641" y="93485"/>
                </a:cubicBezTo>
                <a:cubicBezTo>
                  <a:pt x="81710" y="92691"/>
                  <a:pt x="81710" y="92691"/>
                  <a:pt x="81710" y="92691"/>
                </a:cubicBezTo>
                <a:cubicBezTo>
                  <a:pt x="80753" y="93375"/>
                  <a:pt x="80753" y="93375"/>
                  <a:pt x="80753" y="93375"/>
                </a:cubicBezTo>
                <a:cubicBezTo>
                  <a:pt x="81086" y="92554"/>
                  <a:pt x="81086" y="92554"/>
                  <a:pt x="81086" y="92554"/>
                </a:cubicBezTo>
                <a:cubicBezTo>
                  <a:pt x="80878" y="92006"/>
                  <a:pt x="80878" y="92006"/>
                  <a:pt x="80878" y="92006"/>
                </a:cubicBezTo>
                <a:cubicBezTo>
                  <a:pt x="80961" y="91732"/>
                  <a:pt x="80961" y="91732"/>
                  <a:pt x="80961" y="91732"/>
                </a:cubicBezTo>
                <a:cubicBezTo>
                  <a:pt x="80753" y="91869"/>
                  <a:pt x="80753" y="91869"/>
                  <a:pt x="80753" y="91869"/>
                </a:cubicBezTo>
                <a:cubicBezTo>
                  <a:pt x="80823" y="92143"/>
                  <a:pt x="80823" y="92143"/>
                  <a:pt x="80823" y="92143"/>
                </a:cubicBezTo>
                <a:cubicBezTo>
                  <a:pt x="80406" y="92965"/>
                  <a:pt x="80406" y="92965"/>
                  <a:pt x="80406" y="92965"/>
                </a:cubicBezTo>
                <a:cubicBezTo>
                  <a:pt x="80406" y="90636"/>
                  <a:pt x="80406" y="90636"/>
                  <a:pt x="80406" y="90636"/>
                </a:cubicBezTo>
                <a:cubicBezTo>
                  <a:pt x="79713" y="90910"/>
                  <a:pt x="79713" y="90910"/>
                  <a:pt x="79713" y="90910"/>
                </a:cubicBezTo>
                <a:cubicBezTo>
                  <a:pt x="79227" y="90089"/>
                  <a:pt x="79227" y="90089"/>
                  <a:pt x="79227" y="90089"/>
                </a:cubicBezTo>
                <a:lnTo>
                  <a:pt x="79227" y="90089"/>
                </a:lnTo>
                <a:cubicBezTo>
                  <a:pt x="83292" y="81816"/>
                  <a:pt x="83292" y="81816"/>
                  <a:pt x="83292" y="81816"/>
                </a:cubicBezTo>
                <a:cubicBezTo>
                  <a:pt x="83431" y="81132"/>
                  <a:pt x="83431" y="81132"/>
                  <a:pt x="83431" y="81132"/>
                </a:cubicBezTo>
                <a:cubicBezTo>
                  <a:pt x="85082" y="77735"/>
                  <a:pt x="85082" y="77735"/>
                  <a:pt x="85082" y="77735"/>
                </a:cubicBezTo>
                <a:cubicBezTo>
                  <a:pt x="87218" y="77735"/>
                  <a:pt x="87218" y="77735"/>
                  <a:pt x="87218" y="77735"/>
                </a:cubicBezTo>
                <a:cubicBezTo>
                  <a:pt x="87426" y="78283"/>
                  <a:pt x="87426" y="78283"/>
                  <a:pt x="87426" y="78283"/>
                </a:cubicBezTo>
                <a:cubicBezTo>
                  <a:pt x="87634" y="77461"/>
                  <a:pt x="87634" y="77461"/>
                  <a:pt x="87634" y="77461"/>
                </a:cubicBezTo>
                <a:cubicBezTo>
                  <a:pt x="88591" y="78146"/>
                  <a:pt x="88591" y="78146"/>
                  <a:pt x="88591" y="78146"/>
                </a:cubicBezTo>
                <a:cubicBezTo>
                  <a:pt x="89077" y="77872"/>
                  <a:pt x="89077" y="77872"/>
                  <a:pt x="89077" y="77872"/>
                </a:cubicBezTo>
                <a:cubicBezTo>
                  <a:pt x="89424" y="78146"/>
                  <a:pt x="89424" y="78146"/>
                  <a:pt x="89424" y="78146"/>
                </a:cubicBezTo>
                <a:cubicBezTo>
                  <a:pt x="89701" y="76640"/>
                  <a:pt x="89701" y="76640"/>
                  <a:pt x="89701" y="76640"/>
                </a:cubicBezTo>
                <a:cubicBezTo>
                  <a:pt x="91421" y="77324"/>
                  <a:pt x="91421" y="77324"/>
                  <a:pt x="91421" y="77324"/>
                </a:cubicBezTo>
                <a:cubicBezTo>
                  <a:pt x="92032" y="78557"/>
                  <a:pt x="92032" y="78557"/>
                  <a:pt x="92032" y="78557"/>
                </a:cubicBezTo>
                <a:cubicBezTo>
                  <a:pt x="91213" y="78557"/>
                  <a:pt x="91213" y="78557"/>
                  <a:pt x="91213" y="78557"/>
                </a:cubicBezTo>
                <a:cubicBezTo>
                  <a:pt x="91352" y="79351"/>
                  <a:pt x="91352" y="79351"/>
                  <a:pt x="91352" y="79351"/>
                </a:cubicBezTo>
                <a:cubicBezTo>
                  <a:pt x="92171" y="78831"/>
                  <a:pt x="92171" y="78831"/>
                  <a:pt x="92171" y="78831"/>
                </a:cubicBezTo>
                <a:cubicBezTo>
                  <a:pt x="92379" y="79105"/>
                  <a:pt x="92379" y="79105"/>
                  <a:pt x="92379" y="79105"/>
                </a:cubicBezTo>
                <a:cubicBezTo>
                  <a:pt x="93003" y="78283"/>
                  <a:pt x="93003" y="78283"/>
                  <a:pt x="93003" y="78283"/>
                </a:cubicBezTo>
                <a:cubicBezTo>
                  <a:pt x="93350" y="78694"/>
                  <a:pt x="93350" y="78694"/>
                  <a:pt x="93350" y="78694"/>
                </a:cubicBezTo>
                <a:cubicBezTo>
                  <a:pt x="94030" y="78420"/>
                  <a:pt x="94030" y="78420"/>
                  <a:pt x="94030" y="78420"/>
                </a:cubicBezTo>
                <a:cubicBezTo>
                  <a:pt x="93280" y="77324"/>
                  <a:pt x="93280" y="77324"/>
                  <a:pt x="93280" y="77324"/>
                </a:cubicBezTo>
                <a:cubicBezTo>
                  <a:pt x="93891" y="74887"/>
                  <a:pt x="93891" y="74887"/>
                  <a:pt x="93891" y="74887"/>
                </a:cubicBezTo>
                <a:cubicBezTo>
                  <a:pt x="95139" y="72558"/>
                  <a:pt x="95139" y="72558"/>
                  <a:pt x="95139" y="72558"/>
                </a:cubicBezTo>
                <a:cubicBezTo>
                  <a:pt x="95139" y="71627"/>
                  <a:pt x="95139" y="71627"/>
                  <a:pt x="95139" y="71627"/>
                </a:cubicBezTo>
                <a:cubicBezTo>
                  <a:pt x="95889" y="70668"/>
                  <a:pt x="95889" y="70668"/>
                  <a:pt x="95889" y="70668"/>
                </a:cubicBezTo>
                <a:cubicBezTo>
                  <a:pt x="96998" y="70120"/>
                  <a:pt x="96998" y="70120"/>
                  <a:pt x="96998" y="70120"/>
                </a:cubicBezTo>
                <a:cubicBezTo>
                  <a:pt x="97470" y="70942"/>
                  <a:pt x="97470" y="70942"/>
                  <a:pt x="97470" y="70942"/>
                </a:cubicBezTo>
                <a:cubicBezTo>
                  <a:pt x="97956" y="69984"/>
                  <a:pt x="97956" y="69984"/>
                  <a:pt x="97956" y="69984"/>
                </a:cubicBezTo>
                <a:cubicBezTo>
                  <a:pt x="97609" y="73106"/>
                  <a:pt x="97609" y="73106"/>
                  <a:pt x="97609" y="73106"/>
                </a:cubicBezTo>
                <a:cubicBezTo>
                  <a:pt x="98025" y="72969"/>
                  <a:pt x="98025" y="72969"/>
                  <a:pt x="98025" y="72969"/>
                </a:cubicBezTo>
                <a:cubicBezTo>
                  <a:pt x="97886" y="74065"/>
                  <a:pt x="97886" y="74065"/>
                  <a:pt x="97886" y="74065"/>
                </a:cubicBezTo>
                <a:cubicBezTo>
                  <a:pt x="99745" y="70805"/>
                  <a:pt x="99745" y="70805"/>
                  <a:pt x="99745" y="70805"/>
                </a:cubicBezTo>
                <a:cubicBezTo>
                  <a:pt x="99884" y="71216"/>
                  <a:pt x="99884" y="71216"/>
                  <a:pt x="99884" y="71216"/>
                </a:cubicBezTo>
                <a:cubicBezTo>
                  <a:pt x="99884" y="70120"/>
                  <a:pt x="99884" y="70120"/>
                  <a:pt x="99884" y="70120"/>
                </a:cubicBezTo>
                <a:cubicBezTo>
                  <a:pt x="100231" y="68230"/>
                  <a:pt x="100231" y="68230"/>
                  <a:pt x="100231" y="68230"/>
                </a:cubicBezTo>
                <a:cubicBezTo>
                  <a:pt x="101119" y="67683"/>
                  <a:pt x="101119" y="67683"/>
                  <a:pt x="101119" y="67683"/>
                </a:cubicBezTo>
                <a:cubicBezTo>
                  <a:pt x="101396" y="68367"/>
                  <a:pt x="101396" y="68367"/>
                  <a:pt x="101396" y="68367"/>
                </a:cubicBezTo>
                <a:cubicBezTo>
                  <a:pt x="100702" y="69162"/>
                  <a:pt x="100702" y="69162"/>
                  <a:pt x="100702" y="69162"/>
                </a:cubicBezTo>
                <a:cubicBezTo>
                  <a:pt x="100300" y="72969"/>
                  <a:pt x="100300" y="72969"/>
                  <a:pt x="100300" y="72969"/>
                </a:cubicBezTo>
                <a:cubicBezTo>
                  <a:pt x="100508" y="73380"/>
                  <a:pt x="100508" y="73380"/>
                  <a:pt x="100508" y="73380"/>
                </a:cubicBezTo>
                <a:cubicBezTo>
                  <a:pt x="99121" y="74750"/>
                  <a:pt x="99121" y="74750"/>
                  <a:pt x="99121" y="74750"/>
                </a:cubicBezTo>
                <a:cubicBezTo>
                  <a:pt x="99052" y="75544"/>
                  <a:pt x="99052" y="75544"/>
                  <a:pt x="99052" y="75544"/>
                </a:cubicBezTo>
                <a:cubicBezTo>
                  <a:pt x="98982" y="75544"/>
                  <a:pt x="98982" y="75544"/>
                  <a:pt x="98982" y="75544"/>
                </a:cubicBezTo>
                <a:cubicBezTo>
                  <a:pt x="97539" y="78831"/>
                  <a:pt x="97539" y="78831"/>
                  <a:pt x="97539" y="78831"/>
                </a:cubicBezTo>
                <a:cubicBezTo>
                  <a:pt x="97539" y="79242"/>
                  <a:pt x="97539" y="79242"/>
                  <a:pt x="97539" y="79242"/>
                </a:cubicBezTo>
                <a:lnTo>
                  <a:pt x="97539" y="79242"/>
                </a:lnTo>
                <a:cubicBezTo>
                  <a:pt x="96305" y="81816"/>
                  <a:pt x="96305" y="81816"/>
                  <a:pt x="96305" y="81816"/>
                </a:cubicBezTo>
                <a:cubicBezTo>
                  <a:pt x="96027" y="81953"/>
                  <a:pt x="96027" y="81953"/>
                  <a:pt x="96027" y="81953"/>
                </a:cubicBezTo>
                <a:cubicBezTo>
                  <a:pt x="95750" y="82501"/>
                  <a:pt x="95750" y="82501"/>
                  <a:pt x="95750" y="82501"/>
                </a:cubicBezTo>
                <a:cubicBezTo>
                  <a:pt x="95403" y="82364"/>
                  <a:pt x="95403" y="82364"/>
                  <a:pt x="95403" y="82364"/>
                </a:cubicBezTo>
                <a:cubicBezTo>
                  <a:pt x="95542" y="83159"/>
                  <a:pt x="95542" y="83159"/>
                  <a:pt x="95542" y="83159"/>
                </a:cubicBezTo>
                <a:cubicBezTo>
                  <a:pt x="95347" y="84254"/>
                  <a:pt x="95347" y="84254"/>
                  <a:pt x="95347" y="84254"/>
                </a:cubicBezTo>
                <a:cubicBezTo>
                  <a:pt x="94723" y="85076"/>
                  <a:pt x="94723" y="85076"/>
                  <a:pt x="94723" y="85076"/>
                </a:cubicBezTo>
                <a:cubicBezTo>
                  <a:pt x="94446" y="88472"/>
                  <a:pt x="94446" y="88472"/>
                  <a:pt x="94446" y="88472"/>
                </a:cubicBezTo>
                <a:cubicBezTo>
                  <a:pt x="94862" y="94033"/>
                  <a:pt x="94862" y="94033"/>
                  <a:pt x="94862" y="94033"/>
                </a:cubicBezTo>
                <a:cubicBezTo>
                  <a:pt x="95139" y="97155"/>
                  <a:pt x="95139" y="97155"/>
                  <a:pt x="95139" y="97155"/>
                </a:cubicBezTo>
                <a:cubicBezTo>
                  <a:pt x="95209" y="98662"/>
                  <a:pt x="95209" y="98662"/>
                  <a:pt x="95209" y="98662"/>
                </a:cubicBezTo>
                <a:cubicBezTo>
                  <a:pt x="95347" y="99484"/>
                  <a:pt x="95347" y="99484"/>
                  <a:pt x="95347" y="99484"/>
                </a:cubicBezTo>
                <a:cubicBezTo>
                  <a:pt x="96513" y="96772"/>
                  <a:pt x="96513" y="96772"/>
                  <a:pt x="96513" y="96772"/>
                </a:cubicBezTo>
                <a:cubicBezTo>
                  <a:pt x="96513" y="94718"/>
                  <a:pt x="96513" y="94718"/>
                  <a:pt x="96513" y="94718"/>
                </a:cubicBezTo>
                <a:cubicBezTo>
                  <a:pt x="97539" y="94170"/>
                  <a:pt x="97539" y="94170"/>
                  <a:pt x="97539" y="94170"/>
                </a:cubicBezTo>
                <a:cubicBezTo>
                  <a:pt x="97470" y="92143"/>
                  <a:pt x="97470" y="92143"/>
                  <a:pt x="97470" y="92143"/>
                </a:cubicBezTo>
                <a:cubicBezTo>
                  <a:pt x="98580" y="90636"/>
                  <a:pt x="98580" y="90636"/>
                  <a:pt x="98580" y="90636"/>
                </a:cubicBezTo>
                <a:cubicBezTo>
                  <a:pt x="98788" y="90910"/>
                  <a:pt x="98788" y="90910"/>
                  <a:pt x="98788" y="90910"/>
                </a:cubicBezTo>
                <a:cubicBezTo>
                  <a:pt x="99190" y="90362"/>
                  <a:pt x="99190" y="90362"/>
                  <a:pt x="99190" y="90362"/>
                </a:cubicBezTo>
                <a:cubicBezTo>
                  <a:pt x="98788" y="88609"/>
                  <a:pt x="98788" y="88609"/>
                  <a:pt x="98788" y="88609"/>
                </a:cubicBezTo>
                <a:cubicBezTo>
                  <a:pt x="99329" y="86582"/>
                  <a:pt x="99329" y="86582"/>
                  <a:pt x="99329" y="86582"/>
                </a:cubicBezTo>
                <a:cubicBezTo>
                  <a:pt x="99190" y="86172"/>
                  <a:pt x="99190" y="86172"/>
                  <a:pt x="99190" y="86172"/>
                </a:cubicBezTo>
                <a:cubicBezTo>
                  <a:pt x="99953" y="85624"/>
                  <a:pt x="99953" y="85624"/>
                  <a:pt x="99953" y="85624"/>
                </a:cubicBezTo>
                <a:cubicBezTo>
                  <a:pt x="99884" y="85350"/>
                  <a:pt x="99884" y="85350"/>
                  <a:pt x="99884" y="85350"/>
                </a:cubicBezTo>
                <a:cubicBezTo>
                  <a:pt x="99676" y="85350"/>
                  <a:pt x="99676" y="85350"/>
                  <a:pt x="99676" y="85350"/>
                </a:cubicBezTo>
                <a:cubicBezTo>
                  <a:pt x="99606" y="83706"/>
                  <a:pt x="99606" y="83706"/>
                  <a:pt x="99606" y="83706"/>
                </a:cubicBezTo>
                <a:cubicBezTo>
                  <a:pt x="100023" y="82501"/>
                  <a:pt x="100023" y="82501"/>
                  <a:pt x="100023" y="82501"/>
                </a:cubicBezTo>
                <a:cubicBezTo>
                  <a:pt x="99468" y="81953"/>
                  <a:pt x="99468" y="81953"/>
                  <a:pt x="99468" y="81953"/>
                </a:cubicBezTo>
                <a:cubicBezTo>
                  <a:pt x="99260" y="82501"/>
                  <a:pt x="99260" y="82501"/>
                  <a:pt x="99260" y="82501"/>
                </a:cubicBezTo>
                <a:cubicBezTo>
                  <a:pt x="99052" y="82090"/>
                  <a:pt x="99052" y="82090"/>
                  <a:pt x="99052" y="82090"/>
                </a:cubicBezTo>
                <a:cubicBezTo>
                  <a:pt x="99190" y="80447"/>
                  <a:pt x="99190" y="80447"/>
                  <a:pt x="99190" y="80447"/>
                </a:cubicBezTo>
                <a:cubicBezTo>
                  <a:pt x="100023" y="77872"/>
                  <a:pt x="100023" y="77872"/>
                  <a:pt x="100023" y="77872"/>
                </a:cubicBezTo>
                <a:cubicBezTo>
                  <a:pt x="100092" y="76503"/>
                  <a:pt x="100092" y="76503"/>
                  <a:pt x="100092" y="76503"/>
                </a:cubicBezTo>
                <a:cubicBezTo>
                  <a:pt x="101049" y="75818"/>
                  <a:pt x="101049" y="75818"/>
                  <a:pt x="101049" y="75818"/>
                </a:cubicBezTo>
                <a:cubicBezTo>
                  <a:pt x="101396" y="76366"/>
                  <a:pt x="101396" y="76366"/>
                  <a:pt x="101396" y="76366"/>
                </a:cubicBezTo>
                <a:cubicBezTo>
                  <a:pt x="101465" y="75434"/>
                  <a:pt x="101465" y="75434"/>
                  <a:pt x="101465" y="75434"/>
                </a:cubicBezTo>
                <a:cubicBezTo>
                  <a:pt x="102298" y="74476"/>
                  <a:pt x="102298" y="74476"/>
                  <a:pt x="102298" y="74476"/>
                </a:cubicBezTo>
                <a:cubicBezTo>
                  <a:pt x="102228" y="76503"/>
                  <a:pt x="102228" y="76503"/>
                  <a:pt x="102228" y="76503"/>
                </a:cubicBezTo>
                <a:cubicBezTo>
                  <a:pt x="103602" y="74202"/>
                  <a:pt x="103602" y="74202"/>
                  <a:pt x="103602" y="74202"/>
                </a:cubicBezTo>
                <a:cubicBezTo>
                  <a:pt x="104365" y="74202"/>
                  <a:pt x="104365" y="74202"/>
                  <a:pt x="104365" y="74202"/>
                </a:cubicBezTo>
                <a:cubicBezTo>
                  <a:pt x="105183" y="76092"/>
                  <a:pt x="105183" y="76092"/>
                  <a:pt x="105183" y="76092"/>
                </a:cubicBezTo>
                <a:cubicBezTo>
                  <a:pt x="105391" y="74750"/>
                  <a:pt x="105391" y="74750"/>
                  <a:pt x="105391" y="74750"/>
                </a:cubicBezTo>
                <a:cubicBezTo>
                  <a:pt x="105391" y="74613"/>
                  <a:pt x="105391" y="74613"/>
                  <a:pt x="105391" y="74613"/>
                </a:cubicBezTo>
                <a:cubicBezTo>
                  <a:pt x="107181" y="71901"/>
                  <a:pt x="107181" y="71901"/>
                  <a:pt x="107181" y="71901"/>
                </a:cubicBezTo>
                <a:cubicBezTo>
                  <a:pt x="110275" y="68367"/>
                  <a:pt x="110275" y="68367"/>
                  <a:pt x="110275" y="68367"/>
                </a:cubicBezTo>
                <a:cubicBezTo>
                  <a:pt x="111593" y="68888"/>
                  <a:pt x="111593" y="68888"/>
                  <a:pt x="111593" y="68888"/>
                </a:cubicBezTo>
                <a:cubicBezTo>
                  <a:pt x="111995" y="67546"/>
                  <a:pt x="111995" y="67546"/>
                  <a:pt x="111995" y="67546"/>
                </a:cubicBezTo>
                <a:cubicBezTo>
                  <a:pt x="111176" y="62369"/>
                  <a:pt x="111176" y="62369"/>
                  <a:pt x="111176" y="62369"/>
                </a:cubicBezTo>
                <a:cubicBezTo>
                  <a:pt x="110830" y="62780"/>
                  <a:pt x="110830" y="62780"/>
                  <a:pt x="110830" y="62780"/>
                </a:cubicBezTo>
                <a:cubicBezTo>
                  <a:pt x="110413" y="62095"/>
                  <a:pt x="110413" y="62095"/>
                  <a:pt x="110413" y="62095"/>
                </a:cubicBezTo>
                <a:cubicBezTo>
                  <a:pt x="110483" y="60890"/>
                  <a:pt x="110483" y="60890"/>
                  <a:pt x="110483" y="60890"/>
                </a:cubicBezTo>
                <a:cubicBezTo>
                  <a:pt x="111454" y="61410"/>
                  <a:pt x="111454" y="61410"/>
                  <a:pt x="111454" y="61410"/>
                </a:cubicBezTo>
                <a:cubicBezTo>
                  <a:pt x="112272" y="60479"/>
                  <a:pt x="112272" y="60479"/>
                  <a:pt x="112272" y="60479"/>
                </a:cubicBezTo>
                <a:cubicBezTo>
                  <a:pt x="112966" y="57630"/>
                  <a:pt x="112966" y="57630"/>
                  <a:pt x="112966" y="57630"/>
                </a:cubicBezTo>
                <a:cubicBezTo>
                  <a:pt x="112550" y="56808"/>
                  <a:pt x="112550" y="56808"/>
                  <a:pt x="112550" y="56808"/>
                </a:cubicBezTo>
                <a:cubicBezTo>
                  <a:pt x="112550" y="55850"/>
                  <a:pt x="112550" y="55850"/>
                  <a:pt x="112550" y="55850"/>
                </a:cubicBezTo>
                <a:cubicBezTo>
                  <a:pt x="113646" y="55302"/>
                  <a:pt x="113646" y="55302"/>
                  <a:pt x="113646" y="55302"/>
                </a:cubicBezTo>
                <a:cubicBezTo>
                  <a:pt x="113243" y="56398"/>
                  <a:pt x="113243" y="56398"/>
                  <a:pt x="113243" y="56398"/>
                </a:cubicBezTo>
                <a:cubicBezTo>
                  <a:pt x="113715" y="58014"/>
                  <a:pt x="113715" y="58014"/>
                  <a:pt x="113715" y="58014"/>
                </a:cubicBezTo>
                <a:cubicBezTo>
                  <a:pt x="115574" y="58151"/>
                  <a:pt x="115574" y="58151"/>
                  <a:pt x="115574" y="58151"/>
                </a:cubicBezTo>
                <a:cubicBezTo>
                  <a:pt x="115643" y="59794"/>
                  <a:pt x="115643" y="59794"/>
                  <a:pt x="115643" y="59794"/>
                </a:cubicBezTo>
                <a:cubicBezTo>
                  <a:pt x="117641" y="62369"/>
                  <a:pt x="117641" y="62369"/>
                  <a:pt x="117641" y="62369"/>
                </a:cubicBezTo>
                <a:cubicBezTo>
                  <a:pt x="118265" y="59794"/>
                  <a:pt x="118265" y="59794"/>
                  <a:pt x="118265" y="59794"/>
                </a:cubicBezTo>
                <a:cubicBezTo>
                  <a:pt x="118335" y="58151"/>
                  <a:pt x="118335" y="58151"/>
                  <a:pt x="118335" y="58151"/>
                </a:cubicBezTo>
                <a:cubicBezTo>
                  <a:pt x="119431" y="57630"/>
                  <a:pt x="119431" y="57630"/>
                  <a:pt x="119431" y="57630"/>
                </a:cubicBezTo>
                <a:cubicBezTo>
                  <a:pt x="119986" y="55987"/>
                  <a:pt x="119986" y="55987"/>
                  <a:pt x="119986" y="55987"/>
                </a:cubicBezTo>
                <a:lnTo>
                  <a:pt x="116892" y="52179"/>
                </a:lnTo>
                <a:close/>
                <a:moveTo>
                  <a:pt x="2954" y="80858"/>
                </a:moveTo>
                <a:lnTo>
                  <a:pt x="2954" y="80858"/>
                </a:lnTo>
                <a:cubicBezTo>
                  <a:pt x="2691" y="80995"/>
                  <a:pt x="2691" y="80995"/>
                  <a:pt x="2691" y="80995"/>
                </a:cubicBezTo>
                <a:cubicBezTo>
                  <a:pt x="2483" y="80858"/>
                  <a:pt x="2483" y="80858"/>
                  <a:pt x="2483" y="80858"/>
                </a:cubicBezTo>
                <a:cubicBezTo>
                  <a:pt x="2830" y="80310"/>
                  <a:pt x="2830" y="80310"/>
                  <a:pt x="2830" y="80310"/>
                </a:cubicBezTo>
                <a:cubicBezTo>
                  <a:pt x="3107" y="80584"/>
                  <a:pt x="3107" y="80584"/>
                  <a:pt x="3107" y="80584"/>
                </a:cubicBezTo>
                <a:cubicBezTo>
                  <a:pt x="3107" y="80995"/>
                  <a:pt x="3107" y="80995"/>
                  <a:pt x="3107" y="80995"/>
                </a:cubicBezTo>
                <a:lnTo>
                  <a:pt x="2954" y="80858"/>
                </a:lnTo>
                <a:close/>
                <a:moveTo>
                  <a:pt x="3509" y="75434"/>
                </a:moveTo>
                <a:lnTo>
                  <a:pt x="3509" y="75434"/>
                </a:lnTo>
                <a:cubicBezTo>
                  <a:pt x="3232" y="75023"/>
                  <a:pt x="3232" y="75023"/>
                  <a:pt x="3232" y="75023"/>
                </a:cubicBezTo>
                <a:cubicBezTo>
                  <a:pt x="2899" y="75297"/>
                  <a:pt x="2899" y="75297"/>
                  <a:pt x="2899" y="75297"/>
                </a:cubicBezTo>
                <a:cubicBezTo>
                  <a:pt x="2899" y="75818"/>
                  <a:pt x="2899" y="75818"/>
                  <a:pt x="2899" y="75818"/>
                </a:cubicBezTo>
                <a:cubicBezTo>
                  <a:pt x="2552" y="75955"/>
                  <a:pt x="2552" y="75955"/>
                  <a:pt x="2552" y="75955"/>
                </a:cubicBezTo>
                <a:cubicBezTo>
                  <a:pt x="2552" y="74339"/>
                  <a:pt x="2552" y="74339"/>
                  <a:pt x="2552" y="74339"/>
                </a:cubicBezTo>
                <a:cubicBezTo>
                  <a:pt x="2136" y="73654"/>
                  <a:pt x="2136" y="73654"/>
                  <a:pt x="2136" y="73654"/>
                </a:cubicBezTo>
                <a:cubicBezTo>
                  <a:pt x="2275" y="73380"/>
                  <a:pt x="2275" y="73380"/>
                  <a:pt x="2275" y="73380"/>
                </a:cubicBezTo>
                <a:cubicBezTo>
                  <a:pt x="2067" y="72558"/>
                  <a:pt x="2067" y="72558"/>
                  <a:pt x="2067" y="72558"/>
                </a:cubicBezTo>
                <a:cubicBezTo>
                  <a:pt x="1928" y="72558"/>
                  <a:pt x="1928" y="72558"/>
                  <a:pt x="1928" y="72558"/>
                </a:cubicBezTo>
                <a:cubicBezTo>
                  <a:pt x="1928" y="71764"/>
                  <a:pt x="1928" y="71764"/>
                  <a:pt x="1928" y="71764"/>
                </a:cubicBezTo>
                <a:cubicBezTo>
                  <a:pt x="2344" y="70805"/>
                  <a:pt x="2344" y="70805"/>
                  <a:pt x="2344" y="70805"/>
                </a:cubicBezTo>
                <a:cubicBezTo>
                  <a:pt x="2691" y="70805"/>
                  <a:pt x="2691" y="70805"/>
                  <a:pt x="2691" y="70805"/>
                </a:cubicBezTo>
                <a:cubicBezTo>
                  <a:pt x="3107" y="71901"/>
                  <a:pt x="3107" y="71901"/>
                  <a:pt x="3107" y="71901"/>
                </a:cubicBezTo>
                <a:cubicBezTo>
                  <a:pt x="3579" y="72284"/>
                  <a:pt x="3579" y="72284"/>
                  <a:pt x="3579" y="72284"/>
                </a:cubicBezTo>
                <a:cubicBezTo>
                  <a:pt x="3717" y="73243"/>
                  <a:pt x="3717" y="73243"/>
                  <a:pt x="3717" y="73243"/>
                </a:cubicBezTo>
                <a:cubicBezTo>
                  <a:pt x="3787" y="73243"/>
                  <a:pt x="3787" y="73243"/>
                  <a:pt x="3787" y="73243"/>
                </a:cubicBezTo>
                <a:cubicBezTo>
                  <a:pt x="3856" y="74202"/>
                  <a:pt x="3856" y="74202"/>
                  <a:pt x="3856" y="74202"/>
                </a:cubicBezTo>
                <a:lnTo>
                  <a:pt x="3509" y="75434"/>
                </a:lnTo>
                <a:close/>
                <a:moveTo>
                  <a:pt x="6547" y="72284"/>
                </a:moveTo>
                <a:lnTo>
                  <a:pt x="6547" y="72284"/>
                </a:lnTo>
                <a:cubicBezTo>
                  <a:pt x="6270" y="72558"/>
                  <a:pt x="6270" y="72558"/>
                  <a:pt x="6270" y="72558"/>
                </a:cubicBezTo>
                <a:cubicBezTo>
                  <a:pt x="6131" y="73106"/>
                  <a:pt x="6131" y="73106"/>
                  <a:pt x="6131" y="73106"/>
                </a:cubicBezTo>
                <a:cubicBezTo>
                  <a:pt x="5923" y="72969"/>
                  <a:pt x="5923" y="72969"/>
                  <a:pt x="5923" y="72969"/>
                </a:cubicBezTo>
                <a:cubicBezTo>
                  <a:pt x="6062" y="72284"/>
                  <a:pt x="6062" y="72284"/>
                  <a:pt x="6062" y="72284"/>
                </a:cubicBezTo>
                <a:cubicBezTo>
                  <a:pt x="5715" y="71216"/>
                  <a:pt x="5715" y="71216"/>
                  <a:pt x="5715" y="71216"/>
                </a:cubicBezTo>
                <a:cubicBezTo>
                  <a:pt x="5230" y="70805"/>
                  <a:pt x="5230" y="70805"/>
                  <a:pt x="5230" y="70805"/>
                </a:cubicBezTo>
                <a:cubicBezTo>
                  <a:pt x="5021" y="70257"/>
                  <a:pt x="5021" y="70257"/>
                  <a:pt x="5021" y="70257"/>
                </a:cubicBezTo>
                <a:cubicBezTo>
                  <a:pt x="5299" y="70394"/>
                  <a:pt x="5299" y="70394"/>
                  <a:pt x="5299" y="70394"/>
                </a:cubicBezTo>
                <a:cubicBezTo>
                  <a:pt x="5091" y="69299"/>
                  <a:pt x="5091" y="69299"/>
                  <a:pt x="5091" y="69299"/>
                </a:cubicBezTo>
                <a:cubicBezTo>
                  <a:pt x="5368" y="69710"/>
                  <a:pt x="5368" y="69710"/>
                  <a:pt x="5368" y="69710"/>
                </a:cubicBezTo>
                <a:cubicBezTo>
                  <a:pt x="5160" y="68094"/>
                  <a:pt x="5160" y="68094"/>
                  <a:pt x="5160" y="68094"/>
                </a:cubicBezTo>
                <a:lnTo>
                  <a:pt x="5160" y="68094"/>
                </a:lnTo>
                <a:cubicBezTo>
                  <a:pt x="5368" y="68641"/>
                  <a:pt x="5368" y="68641"/>
                  <a:pt x="5368" y="68641"/>
                </a:cubicBezTo>
                <a:cubicBezTo>
                  <a:pt x="5368" y="69436"/>
                  <a:pt x="5368" y="69436"/>
                  <a:pt x="5368" y="69436"/>
                </a:cubicBezTo>
                <a:cubicBezTo>
                  <a:pt x="5646" y="69710"/>
                  <a:pt x="5646" y="69710"/>
                  <a:pt x="5646" y="69710"/>
                </a:cubicBezTo>
                <a:cubicBezTo>
                  <a:pt x="5576" y="69162"/>
                  <a:pt x="5576" y="69162"/>
                  <a:pt x="5576" y="69162"/>
                </a:cubicBezTo>
                <a:cubicBezTo>
                  <a:pt x="5854" y="69162"/>
                  <a:pt x="5854" y="69162"/>
                  <a:pt x="5854" y="69162"/>
                </a:cubicBezTo>
                <a:cubicBezTo>
                  <a:pt x="5993" y="68888"/>
                  <a:pt x="5993" y="68888"/>
                  <a:pt x="5993" y="68888"/>
                </a:cubicBezTo>
                <a:cubicBezTo>
                  <a:pt x="5784" y="67957"/>
                  <a:pt x="5784" y="67957"/>
                  <a:pt x="5784" y="67957"/>
                </a:cubicBezTo>
                <a:cubicBezTo>
                  <a:pt x="5368" y="67683"/>
                  <a:pt x="5368" y="67683"/>
                  <a:pt x="5368" y="67683"/>
                </a:cubicBezTo>
                <a:cubicBezTo>
                  <a:pt x="5230" y="67135"/>
                  <a:pt x="5230" y="67135"/>
                  <a:pt x="5230" y="67135"/>
                </a:cubicBezTo>
                <a:cubicBezTo>
                  <a:pt x="5576" y="67546"/>
                  <a:pt x="5576" y="67546"/>
                  <a:pt x="5576" y="67546"/>
                </a:cubicBezTo>
                <a:cubicBezTo>
                  <a:pt x="6062" y="68230"/>
                  <a:pt x="6062" y="68230"/>
                  <a:pt x="6062" y="68230"/>
                </a:cubicBezTo>
                <a:cubicBezTo>
                  <a:pt x="5993" y="69436"/>
                  <a:pt x="5993" y="69436"/>
                  <a:pt x="5993" y="69436"/>
                </a:cubicBezTo>
                <a:cubicBezTo>
                  <a:pt x="6547" y="71627"/>
                  <a:pt x="6547" y="71627"/>
                  <a:pt x="6547" y="71627"/>
                </a:cubicBezTo>
                <a:lnTo>
                  <a:pt x="6547" y="72284"/>
                </a:lnTo>
                <a:close/>
                <a:moveTo>
                  <a:pt x="7297" y="75023"/>
                </a:moveTo>
                <a:lnTo>
                  <a:pt x="7297" y="75023"/>
                </a:lnTo>
                <a:cubicBezTo>
                  <a:pt x="7574" y="74887"/>
                  <a:pt x="7574" y="74887"/>
                  <a:pt x="7574" y="74887"/>
                </a:cubicBezTo>
                <a:cubicBezTo>
                  <a:pt x="7713" y="75160"/>
                  <a:pt x="7713" y="75160"/>
                  <a:pt x="7713" y="75160"/>
                </a:cubicBezTo>
                <a:cubicBezTo>
                  <a:pt x="7782" y="75544"/>
                  <a:pt x="7782" y="75544"/>
                  <a:pt x="7782" y="75544"/>
                </a:cubicBezTo>
                <a:cubicBezTo>
                  <a:pt x="7713" y="75544"/>
                  <a:pt x="7713" y="75544"/>
                  <a:pt x="7713" y="75544"/>
                </a:cubicBezTo>
                <a:cubicBezTo>
                  <a:pt x="7297" y="75544"/>
                  <a:pt x="7297" y="75544"/>
                  <a:pt x="7297" y="75544"/>
                </a:cubicBezTo>
                <a:cubicBezTo>
                  <a:pt x="7158" y="75160"/>
                  <a:pt x="7158" y="75160"/>
                  <a:pt x="7158" y="75160"/>
                </a:cubicBezTo>
                <a:lnTo>
                  <a:pt x="7297" y="75023"/>
                </a:lnTo>
                <a:close/>
                <a:moveTo>
                  <a:pt x="8060" y="81406"/>
                </a:moveTo>
                <a:lnTo>
                  <a:pt x="8060" y="81406"/>
                </a:lnTo>
                <a:cubicBezTo>
                  <a:pt x="7921" y="80721"/>
                  <a:pt x="7921" y="80721"/>
                  <a:pt x="7921" y="80721"/>
                </a:cubicBezTo>
                <a:cubicBezTo>
                  <a:pt x="7713" y="80721"/>
                  <a:pt x="7713" y="80721"/>
                  <a:pt x="7713" y="80721"/>
                </a:cubicBezTo>
                <a:cubicBezTo>
                  <a:pt x="7089" y="79516"/>
                  <a:pt x="7089" y="79516"/>
                  <a:pt x="7089" y="79516"/>
                </a:cubicBezTo>
                <a:cubicBezTo>
                  <a:pt x="7227" y="79351"/>
                  <a:pt x="7227" y="79351"/>
                  <a:pt x="7227" y="79351"/>
                </a:cubicBezTo>
                <a:cubicBezTo>
                  <a:pt x="7782" y="80310"/>
                  <a:pt x="7782" y="80310"/>
                  <a:pt x="7782" y="80310"/>
                </a:cubicBezTo>
                <a:cubicBezTo>
                  <a:pt x="7782" y="79105"/>
                  <a:pt x="7782" y="79105"/>
                  <a:pt x="7782" y="79105"/>
                </a:cubicBezTo>
                <a:cubicBezTo>
                  <a:pt x="7505" y="78831"/>
                  <a:pt x="7505" y="78831"/>
                  <a:pt x="7505" y="78831"/>
                </a:cubicBezTo>
                <a:cubicBezTo>
                  <a:pt x="7713" y="78694"/>
                  <a:pt x="7713" y="78694"/>
                  <a:pt x="7713" y="78694"/>
                </a:cubicBezTo>
                <a:cubicBezTo>
                  <a:pt x="8268" y="80036"/>
                  <a:pt x="8268" y="80036"/>
                  <a:pt x="8268" y="80036"/>
                </a:cubicBezTo>
                <a:cubicBezTo>
                  <a:pt x="8406" y="80173"/>
                  <a:pt x="8406" y="80173"/>
                  <a:pt x="8406" y="80173"/>
                </a:cubicBezTo>
                <a:cubicBezTo>
                  <a:pt x="8462" y="80447"/>
                  <a:pt x="8462" y="80447"/>
                  <a:pt x="8462" y="80447"/>
                </a:cubicBezTo>
                <a:lnTo>
                  <a:pt x="8060" y="81406"/>
                </a:lnTo>
                <a:close/>
                <a:moveTo>
                  <a:pt x="16175" y="89294"/>
                </a:moveTo>
                <a:lnTo>
                  <a:pt x="16175" y="89294"/>
                </a:lnTo>
                <a:cubicBezTo>
                  <a:pt x="15828" y="89568"/>
                  <a:pt x="15828" y="89568"/>
                  <a:pt x="15828" y="89568"/>
                </a:cubicBezTo>
                <a:cubicBezTo>
                  <a:pt x="15828" y="90225"/>
                  <a:pt x="15828" y="90225"/>
                  <a:pt x="15828" y="90225"/>
                </a:cubicBezTo>
                <a:cubicBezTo>
                  <a:pt x="15495" y="91047"/>
                  <a:pt x="15495" y="91047"/>
                  <a:pt x="15495" y="91047"/>
                </a:cubicBezTo>
                <a:cubicBezTo>
                  <a:pt x="15828" y="92143"/>
                  <a:pt x="15828" y="92143"/>
                  <a:pt x="15828" y="92143"/>
                </a:cubicBezTo>
                <a:cubicBezTo>
                  <a:pt x="16175" y="91732"/>
                  <a:pt x="16175" y="91732"/>
                  <a:pt x="16175" y="91732"/>
                </a:cubicBezTo>
                <a:cubicBezTo>
                  <a:pt x="15828" y="92965"/>
                  <a:pt x="15828" y="92965"/>
                  <a:pt x="15828" y="92965"/>
                </a:cubicBezTo>
                <a:cubicBezTo>
                  <a:pt x="15967" y="93485"/>
                  <a:pt x="15967" y="93485"/>
                  <a:pt x="15967" y="93485"/>
                </a:cubicBezTo>
                <a:cubicBezTo>
                  <a:pt x="15704" y="93375"/>
                  <a:pt x="15704" y="93375"/>
                  <a:pt x="15704" y="93375"/>
                </a:cubicBezTo>
                <a:cubicBezTo>
                  <a:pt x="15634" y="92143"/>
                  <a:pt x="15634" y="92143"/>
                  <a:pt x="15634" y="92143"/>
                </a:cubicBezTo>
                <a:cubicBezTo>
                  <a:pt x="15287" y="91595"/>
                  <a:pt x="15287" y="91595"/>
                  <a:pt x="15287" y="91595"/>
                </a:cubicBezTo>
                <a:cubicBezTo>
                  <a:pt x="15426" y="90362"/>
                  <a:pt x="15426" y="90362"/>
                  <a:pt x="15426" y="90362"/>
                </a:cubicBezTo>
                <a:cubicBezTo>
                  <a:pt x="16175" y="88883"/>
                  <a:pt x="16175" y="88883"/>
                  <a:pt x="16175" y="88883"/>
                </a:cubicBezTo>
                <a:cubicBezTo>
                  <a:pt x="17077" y="88472"/>
                  <a:pt x="17077" y="88472"/>
                  <a:pt x="17077" y="88472"/>
                </a:cubicBezTo>
                <a:lnTo>
                  <a:pt x="16175" y="89294"/>
                </a:lnTo>
                <a:close/>
                <a:moveTo>
                  <a:pt x="60305" y="91321"/>
                </a:moveTo>
                <a:lnTo>
                  <a:pt x="60305" y="91321"/>
                </a:lnTo>
                <a:cubicBezTo>
                  <a:pt x="60305" y="92417"/>
                  <a:pt x="60305" y="92417"/>
                  <a:pt x="60305" y="92417"/>
                </a:cubicBezTo>
                <a:cubicBezTo>
                  <a:pt x="60027" y="93238"/>
                  <a:pt x="60027" y="93238"/>
                  <a:pt x="60027" y="93238"/>
                </a:cubicBezTo>
                <a:cubicBezTo>
                  <a:pt x="60027" y="92965"/>
                  <a:pt x="60027" y="92965"/>
                  <a:pt x="60027" y="92965"/>
                </a:cubicBezTo>
                <a:cubicBezTo>
                  <a:pt x="59750" y="93485"/>
                  <a:pt x="59750" y="93485"/>
                  <a:pt x="59750" y="93485"/>
                </a:cubicBezTo>
                <a:cubicBezTo>
                  <a:pt x="59889" y="93485"/>
                  <a:pt x="59889" y="93485"/>
                  <a:pt x="59889" y="93485"/>
                </a:cubicBezTo>
                <a:cubicBezTo>
                  <a:pt x="59889" y="93896"/>
                  <a:pt x="59889" y="93896"/>
                  <a:pt x="59889" y="93896"/>
                </a:cubicBezTo>
                <a:cubicBezTo>
                  <a:pt x="59680" y="94170"/>
                  <a:pt x="59680" y="94170"/>
                  <a:pt x="59680" y="94170"/>
                </a:cubicBezTo>
                <a:cubicBezTo>
                  <a:pt x="59403" y="95265"/>
                  <a:pt x="59403" y="95265"/>
                  <a:pt x="59403" y="95265"/>
                </a:cubicBezTo>
                <a:cubicBezTo>
                  <a:pt x="58584" y="95950"/>
                  <a:pt x="58584" y="95950"/>
                  <a:pt x="58584" y="95950"/>
                </a:cubicBezTo>
                <a:cubicBezTo>
                  <a:pt x="58446" y="96361"/>
                  <a:pt x="58446" y="96361"/>
                  <a:pt x="58446" y="96361"/>
                </a:cubicBezTo>
                <a:cubicBezTo>
                  <a:pt x="58099" y="96361"/>
                  <a:pt x="58099" y="96361"/>
                  <a:pt x="58099" y="96361"/>
                </a:cubicBezTo>
                <a:cubicBezTo>
                  <a:pt x="57683" y="97977"/>
                  <a:pt x="57683" y="97977"/>
                  <a:pt x="57683" y="97977"/>
                </a:cubicBezTo>
                <a:cubicBezTo>
                  <a:pt x="56795" y="98662"/>
                  <a:pt x="56795" y="98662"/>
                  <a:pt x="56795" y="98662"/>
                </a:cubicBezTo>
                <a:cubicBezTo>
                  <a:pt x="56309" y="98388"/>
                  <a:pt x="56309" y="98388"/>
                  <a:pt x="56309" y="98388"/>
                </a:cubicBezTo>
                <a:cubicBezTo>
                  <a:pt x="56240" y="97840"/>
                  <a:pt x="56240" y="97840"/>
                  <a:pt x="56240" y="97840"/>
                </a:cubicBezTo>
                <a:cubicBezTo>
                  <a:pt x="57280" y="97292"/>
                  <a:pt x="57280" y="97292"/>
                  <a:pt x="57280" y="97292"/>
                </a:cubicBezTo>
                <a:cubicBezTo>
                  <a:pt x="57683" y="96087"/>
                  <a:pt x="57683" y="96087"/>
                  <a:pt x="57683" y="96087"/>
                </a:cubicBezTo>
                <a:cubicBezTo>
                  <a:pt x="59126" y="94033"/>
                  <a:pt x="59126" y="94033"/>
                  <a:pt x="59126" y="94033"/>
                </a:cubicBezTo>
                <a:cubicBezTo>
                  <a:pt x="58515" y="94581"/>
                  <a:pt x="58515" y="94581"/>
                  <a:pt x="58515" y="94581"/>
                </a:cubicBezTo>
                <a:cubicBezTo>
                  <a:pt x="59403" y="92280"/>
                  <a:pt x="59403" y="92280"/>
                  <a:pt x="59403" y="92280"/>
                </a:cubicBezTo>
                <a:cubicBezTo>
                  <a:pt x="60235" y="88472"/>
                  <a:pt x="60235" y="88472"/>
                  <a:pt x="60235" y="88472"/>
                </a:cubicBezTo>
                <a:cubicBezTo>
                  <a:pt x="60513" y="87925"/>
                  <a:pt x="60513" y="87925"/>
                  <a:pt x="60513" y="87925"/>
                </a:cubicBezTo>
                <a:cubicBezTo>
                  <a:pt x="60652" y="88335"/>
                  <a:pt x="60652" y="88335"/>
                  <a:pt x="60652" y="88335"/>
                </a:cubicBezTo>
                <a:lnTo>
                  <a:pt x="60305" y="9132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37"/>
          <p:cNvSpPr/>
          <p:nvPr/>
        </p:nvSpPr>
        <p:spPr>
          <a:xfrm>
            <a:off x="4670385" y="2175659"/>
            <a:ext cx="168600" cy="369900"/>
          </a:xfrm>
          <a:custGeom>
            <a:rect b="b" l="l" r="r" t="t"/>
            <a:pathLst>
              <a:path extrusionOk="0" h="120000" w="120000">
                <a:moveTo>
                  <a:pt x="104771" y="80895"/>
                </a:moveTo>
                <a:lnTo>
                  <a:pt x="111878" y="76262"/>
                </a:lnTo>
                <a:lnTo>
                  <a:pt x="100710" y="67088"/>
                </a:lnTo>
                <a:lnTo>
                  <a:pt x="104771" y="56988"/>
                </a:lnTo>
                <a:lnTo>
                  <a:pt x="93807" y="43181"/>
                </a:lnTo>
                <a:lnTo>
                  <a:pt x="103756" y="34934"/>
                </a:lnTo>
                <a:lnTo>
                  <a:pt x="97664" y="27521"/>
                </a:lnTo>
                <a:lnTo>
                  <a:pt x="87715" y="25667"/>
                </a:lnTo>
                <a:lnTo>
                  <a:pt x="87715" y="16957"/>
                </a:lnTo>
                <a:lnTo>
                  <a:pt x="93807" y="15104"/>
                </a:lnTo>
                <a:lnTo>
                  <a:pt x="97664" y="7783"/>
                </a:lnTo>
                <a:lnTo>
                  <a:pt x="82639" y="0"/>
                </a:lnTo>
                <a:lnTo>
                  <a:pt x="59492" y="3613"/>
                </a:lnTo>
                <a:lnTo>
                  <a:pt x="58477" y="13714"/>
                </a:lnTo>
                <a:lnTo>
                  <a:pt x="47309" y="19737"/>
                </a:lnTo>
                <a:lnTo>
                  <a:pt x="24162" y="19737"/>
                </a:lnTo>
                <a:lnTo>
                  <a:pt x="12182" y="11861"/>
                </a:lnTo>
                <a:lnTo>
                  <a:pt x="0" y="14177"/>
                </a:lnTo>
                <a:lnTo>
                  <a:pt x="18071" y="22054"/>
                </a:lnTo>
                <a:lnTo>
                  <a:pt x="26192" y="22980"/>
                </a:lnTo>
                <a:lnTo>
                  <a:pt x="35329" y="28911"/>
                </a:lnTo>
                <a:lnTo>
                  <a:pt x="35329" y="28911"/>
                </a:lnTo>
                <a:lnTo>
                  <a:pt x="33299" y="41328"/>
                </a:lnTo>
                <a:lnTo>
                  <a:pt x="40406" y="45498"/>
                </a:lnTo>
                <a:lnTo>
                  <a:pt x="34314" y="50965"/>
                </a:lnTo>
                <a:lnTo>
                  <a:pt x="40406" y="56061"/>
                </a:lnTo>
                <a:lnTo>
                  <a:pt x="46294" y="56061"/>
                </a:lnTo>
                <a:lnTo>
                  <a:pt x="46294" y="56061"/>
                </a:lnTo>
                <a:lnTo>
                  <a:pt x="55431" y="68015"/>
                </a:lnTo>
                <a:lnTo>
                  <a:pt x="46294" y="68015"/>
                </a:lnTo>
                <a:lnTo>
                  <a:pt x="19086" y="86826"/>
                </a:lnTo>
                <a:lnTo>
                  <a:pt x="7106" y="90996"/>
                </a:lnTo>
                <a:lnTo>
                  <a:pt x="13197" y="105266"/>
                </a:lnTo>
                <a:lnTo>
                  <a:pt x="13197" y="105266"/>
                </a:lnTo>
                <a:lnTo>
                  <a:pt x="9137" y="112123"/>
                </a:lnTo>
                <a:lnTo>
                  <a:pt x="30253" y="119907"/>
                </a:lnTo>
                <a:lnTo>
                  <a:pt x="72487" y="113513"/>
                </a:lnTo>
                <a:lnTo>
                  <a:pt x="80609" y="113050"/>
                </a:lnTo>
                <a:lnTo>
                  <a:pt x="105786" y="101559"/>
                </a:lnTo>
                <a:lnTo>
                  <a:pt x="119796" y="88679"/>
                </a:lnTo>
                <a:lnTo>
                  <a:pt x="104771" y="80895"/>
                </a:lnTo>
                <a:close/>
                <a:moveTo>
                  <a:pt x="57461" y="108880"/>
                </a:moveTo>
                <a:lnTo>
                  <a:pt x="56446" y="102023"/>
                </a:lnTo>
                <a:lnTo>
                  <a:pt x="58477" y="101096"/>
                </a:lnTo>
                <a:lnTo>
                  <a:pt x="56446" y="100169"/>
                </a:lnTo>
                <a:lnTo>
                  <a:pt x="60507" y="95629"/>
                </a:lnTo>
                <a:lnTo>
                  <a:pt x="58477" y="100169"/>
                </a:lnTo>
                <a:lnTo>
                  <a:pt x="58477" y="106656"/>
                </a:lnTo>
                <a:lnTo>
                  <a:pt x="62538" y="109343"/>
                </a:lnTo>
                <a:lnTo>
                  <a:pt x="57461" y="108880"/>
                </a:lnTo>
                <a:close/>
                <a:moveTo>
                  <a:pt x="96649" y="96926"/>
                </a:moveTo>
                <a:lnTo>
                  <a:pt x="89746" y="102949"/>
                </a:lnTo>
                <a:lnTo>
                  <a:pt x="93807" y="104803"/>
                </a:lnTo>
                <a:lnTo>
                  <a:pt x="88730" y="107490"/>
                </a:lnTo>
                <a:lnTo>
                  <a:pt x="83654" y="102023"/>
                </a:lnTo>
                <a:lnTo>
                  <a:pt x="85685" y="102486"/>
                </a:lnTo>
                <a:lnTo>
                  <a:pt x="87715" y="99243"/>
                </a:lnTo>
                <a:lnTo>
                  <a:pt x="88730" y="101096"/>
                </a:lnTo>
                <a:lnTo>
                  <a:pt x="90761" y="98316"/>
                </a:lnTo>
                <a:lnTo>
                  <a:pt x="92791" y="97853"/>
                </a:lnTo>
                <a:lnTo>
                  <a:pt x="86700" y="94239"/>
                </a:lnTo>
                <a:lnTo>
                  <a:pt x="85685" y="90532"/>
                </a:lnTo>
                <a:lnTo>
                  <a:pt x="93807" y="93776"/>
                </a:lnTo>
                <a:lnTo>
                  <a:pt x="96649" y="87752"/>
                </a:lnTo>
                <a:lnTo>
                  <a:pt x="96649" y="92386"/>
                </a:lnTo>
                <a:lnTo>
                  <a:pt x="99695" y="98316"/>
                </a:lnTo>
                <a:lnTo>
                  <a:pt x="96649" y="9692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37"/>
          <p:cNvSpPr/>
          <p:nvPr/>
        </p:nvSpPr>
        <p:spPr>
          <a:xfrm>
            <a:off x="4529373" y="2220970"/>
            <a:ext cx="197700" cy="458100"/>
          </a:xfrm>
          <a:custGeom>
            <a:rect b="b" l="l" r="r" t="t"/>
            <a:pathLst>
              <a:path extrusionOk="0" h="120000" w="120000">
                <a:moveTo>
                  <a:pt x="119826" y="25286"/>
                </a:moveTo>
                <a:lnTo>
                  <a:pt x="113748" y="21546"/>
                </a:lnTo>
                <a:lnTo>
                  <a:pt x="113748" y="21546"/>
                </a:lnTo>
                <a:lnTo>
                  <a:pt x="115484" y="11521"/>
                </a:lnTo>
                <a:lnTo>
                  <a:pt x="107670" y="7032"/>
                </a:lnTo>
                <a:lnTo>
                  <a:pt x="101591" y="6359"/>
                </a:lnTo>
                <a:lnTo>
                  <a:pt x="101591" y="6359"/>
                </a:lnTo>
                <a:lnTo>
                  <a:pt x="85267" y="0"/>
                </a:lnTo>
                <a:lnTo>
                  <a:pt x="84399" y="0"/>
                </a:lnTo>
                <a:lnTo>
                  <a:pt x="84399" y="7481"/>
                </a:lnTo>
                <a:lnTo>
                  <a:pt x="67206" y="5985"/>
                </a:lnTo>
                <a:lnTo>
                  <a:pt x="63733" y="12269"/>
                </a:lnTo>
                <a:lnTo>
                  <a:pt x="55918" y="10399"/>
                </a:lnTo>
                <a:lnTo>
                  <a:pt x="47409" y="17805"/>
                </a:lnTo>
                <a:lnTo>
                  <a:pt x="52619" y="21172"/>
                </a:lnTo>
                <a:lnTo>
                  <a:pt x="38726" y="30448"/>
                </a:lnTo>
                <a:lnTo>
                  <a:pt x="32648" y="30822"/>
                </a:lnTo>
                <a:lnTo>
                  <a:pt x="25007" y="44962"/>
                </a:lnTo>
                <a:lnTo>
                  <a:pt x="28480" y="47506"/>
                </a:lnTo>
                <a:lnTo>
                  <a:pt x="28480" y="50872"/>
                </a:lnTo>
                <a:lnTo>
                  <a:pt x="19797" y="50872"/>
                </a:lnTo>
                <a:lnTo>
                  <a:pt x="10246" y="54987"/>
                </a:lnTo>
                <a:lnTo>
                  <a:pt x="10246" y="71296"/>
                </a:lnTo>
                <a:lnTo>
                  <a:pt x="17192" y="73915"/>
                </a:lnTo>
                <a:lnTo>
                  <a:pt x="11114" y="77206"/>
                </a:lnTo>
                <a:lnTo>
                  <a:pt x="12850" y="84239"/>
                </a:lnTo>
                <a:lnTo>
                  <a:pt x="4341" y="88354"/>
                </a:lnTo>
                <a:lnTo>
                  <a:pt x="6946" y="92094"/>
                </a:lnTo>
                <a:lnTo>
                  <a:pt x="1736" y="93216"/>
                </a:lnTo>
                <a:lnTo>
                  <a:pt x="0" y="93965"/>
                </a:lnTo>
                <a:lnTo>
                  <a:pt x="11114" y="109152"/>
                </a:lnTo>
                <a:lnTo>
                  <a:pt x="17192" y="111770"/>
                </a:lnTo>
                <a:lnTo>
                  <a:pt x="12850" y="113940"/>
                </a:lnTo>
                <a:lnTo>
                  <a:pt x="18060" y="117680"/>
                </a:lnTo>
                <a:lnTo>
                  <a:pt x="17192" y="119925"/>
                </a:lnTo>
                <a:lnTo>
                  <a:pt x="28480" y="119177"/>
                </a:lnTo>
                <a:lnTo>
                  <a:pt x="27612" y="115062"/>
                </a:lnTo>
                <a:lnTo>
                  <a:pt x="35253" y="113640"/>
                </a:lnTo>
                <a:lnTo>
                  <a:pt x="43068" y="113940"/>
                </a:lnTo>
                <a:lnTo>
                  <a:pt x="50882" y="98379"/>
                </a:lnTo>
                <a:lnTo>
                  <a:pt x="47409" y="95386"/>
                </a:lnTo>
                <a:lnTo>
                  <a:pt x="68075" y="90598"/>
                </a:lnTo>
                <a:lnTo>
                  <a:pt x="48277" y="89476"/>
                </a:lnTo>
                <a:lnTo>
                  <a:pt x="48277" y="89102"/>
                </a:lnTo>
                <a:lnTo>
                  <a:pt x="66338" y="88354"/>
                </a:lnTo>
                <a:lnTo>
                  <a:pt x="70680" y="85361"/>
                </a:lnTo>
                <a:lnTo>
                  <a:pt x="56787" y="79825"/>
                </a:lnTo>
                <a:lnTo>
                  <a:pt x="56787" y="79451"/>
                </a:lnTo>
                <a:lnTo>
                  <a:pt x="54182" y="70174"/>
                </a:lnTo>
                <a:lnTo>
                  <a:pt x="56787" y="70174"/>
                </a:lnTo>
                <a:lnTo>
                  <a:pt x="55918" y="66807"/>
                </a:lnTo>
                <a:lnTo>
                  <a:pt x="55918" y="66807"/>
                </a:lnTo>
                <a:lnTo>
                  <a:pt x="57655" y="63516"/>
                </a:lnTo>
                <a:lnTo>
                  <a:pt x="68943" y="56034"/>
                </a:lnTo>
                <a:lnTo>
                  <a:pt x="90477" y="47880"/>
                </a:lnTo>
                <a:lnTo>
                  <a:pt x="96555" y="46758"/>
                </a:lnTo>
                <a:lnTo>
                  <a:pt x="94819" y="44962"/>
                </a:lnTo>
                <a:lnTo>
                  <a:pt x="92214" y="43840"/>
                </a:lnTo>
                <a:lnTo>
                  <a:pt x="93950" y="40099"/>
                </a:lnTo>
                <a:lnTo>
                  <a:pt x="105065" y="33067"/>
                </a:lnTo>
                <a:lnTo>
                  <a:pt x="114616" y="33815"/>
                </a:lnTo>
                <a:lnTo>
                  <a:pt x="119826" y="33441"/>
                </a:lnTo>
                <a:lnTo>
                  <a:pt x="114616" y="29326"/>
                </a:lnTo>
                <a:lnTo>
                  <a:pt x="119826" y="25286"/>
                </a:lnTo>
                <a:close/>
                <a:moveTo>
                  <a:pt x="23270" y="95760"/>
                </a:moveTo>
                <a:lnTo>
                  <a:pt x="21534" y="95760"/>
                </a:lnTo>
                <a:lnTo>
                  <a:pt x="17192" y="97256"/>
                </a:lnTo>
                <a:lnTo>
                  <a:pt x="17192" y="96508"/>
                </a:lnTo>
                <a:lnTo>
                  <a:pt x="11982" y="97630"/>
                </a:lnTo>
                <a:lnTo>
                  <a:pt x="14587" y="95386"/>
                </a:lnTo>
                <a:lnTo>
                  <a:pt x="12850" y="93965"/>
                </a:lnTo>
                <a:lnTo>
                  <a:pt x="14587" y="93216"/>
                </a:lnTo>
                <a:lnTo>
                  <a:pt x="15455" y="91346"/>
                </a:lnTo>
                <a:lnTo>
                  <a:pt x="17192" y="90972"/>
                </a:lnTo>
                <a:lnTo>
                  <a:pt x="18929" y="93216"/>
                </a:lnTo>
                <a:lnTo>
                  <a:pt x="18929" y="87980"/>
                </a:lnTo>
                <a:lnTo>
                  <a:pt x="25875" y="89476"/>
                </a:lnTo>
                <a:lnTo>
                  <a:pt x="23270" y="95760"/>
                </a:lnTo>
                <a:close/>
                <a:moveTo>
                  <a:pt x="32648" y="98004"/>
                </a:moveTo>
                <a:lnTo>
                  <a:pt x="30043" y="99127"/>
                </a:lnTo>
                <a:lnTo>
                  <a:pt x="28480" y="102867"/>
                </a:lnTo>
                <a:lnTo>
                  <a:pt x="26743" y="103990"/>
                </a:lnTo>
                <a:lnTo>
                  <a:pt x="29348" y="98004"/>
                </a:lnTo>
                <a:lnTo>
                  <a:pt x="28480" y="96134"/>
                </a:lnTo>
                <a:lnTo>
                  <a:pt x="30043" y="96882"/>
                </a:lnTo>
                <a:lnTo>
                  <a:pt x="33516" y="94638"/>
                </a:lnTo>
                <a:lnTo>
                  <a:pt x="32648" y="98004"/>
                </a:lnTo>
                <a:close/>
                <a:moveTo>
                  <a:pt x="55224" y="82069"/>
                </a:moveTo>
                <a:lnTo>
                  <a:pt x="56787" y="79825"/>
                </a:lnTo>
                <a:lnTo>
                  <a:pt x="58523" y="80947"/>
                </a:lnTo>
                <a:lnTo>
                  <a:pt x="53487" y="83566"/>
                </a:lnTo>
                <a:lnTo>
                  <a:pt x="49146" y="83940"/>
                </a:lnTo>
                <a:lnTo>
                  <a:pt x="46541" y="83566"/>
                </a:lnTo>
                <a:lnTo>
                  <a:pt x="55224" y="8206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37"/>
          <p:cNvSpPr/>
          <p:nvPr/>
        </p:nvSpPr>
        <p:spPr>
          <a:xfrm>
            <a:off x="4314078" y="3526181"/>
            <a:ext cx="64200" cy="98400"/>
          </a:xfrm>
          <a:custGeom>
            <a:rect b="b" l="l" r="r" t="t"/>
            <a:pathLst>
              <a:path extrusionOk="0" h="120000" w="120000">
                <a:moveTo>
                  <a:pt x="103392" y="78017"/>
                </a:moveTo>
                <a:lnTo>
                  <a:pt x="103392" y="20991"/>
                </a:lnTo>
                <a:lnTo>
                  <a:pt x="71785" y="0"/>
                </a:lnTo>
                <a:lnTo>
                  <a:pt x="5357" y="0"/>
                </a:lnTo>
                <a:lnTo>
                  <a:pt x="18214" y="52128"/>
                </a:lnTo>
                <a:lnTo>
                  <a:pt x="0" y="85014"/>
                </a:lnTo>
                <a:lnTo>
                  <a:pt x="15535" y="100758"/>
                </a:lnTo>
                <a:lnTo>
                  <a:pt x="12857" y="116151"/>
                </a:lnTo>
                <a:lnTo>
                  <a:pt x="28928" y="119650"/>
                </a:lnTo>
                <a:lnTo>
                  <a:pt x="47678" y="112653"/>
                </a:lnTo>
                <a:lnTo>
                  <a:pt x="69107" y="109504"/>
                </a:lnTo>
                <a:lnTo>
                  <a:pt x="89999" y="100758"/>
                </a:lnTo>
                <a:lnTo>
                  <a:pt x="108749" y="99008"/>
                </a:lnTo>
                <a:lnTo>
                  <a:pt x="111428" y="100758"/>
                </a:lnTo>
                <a:lnTo>
                  <a:pt x="119464" y="95510"/>
                </a:lnTo>
                <a:lnTo>
                  <a:pt x="103392" y="78017"/>
                </a:lnTo>
                <a:close/>
                <a:moveTo>
                  <a:pt x="87321" y="90262"/>
                </a:moveTo>
                <a:lnTo>
                  <a:pt x="63749" y="81516"/>
                </a:lnTo>
                <a:lnTo>
                  <a:pt x="85178" y="83265"/>
                </a:lnTo>
                <a:lnTo>
                  <a:pt x="89999" y="72769"/>
                </a:lnTo>
                <a:lnTo>
                  <a:pt x="85178" y="66122"/>
                </a:lnTo>
                <a:lnTo>
                  <a:pt x="74464" y="67871"/>
                </a:lnTo>
                <a:lnTo>
                  <a:pt x="79821" y="62623"/>
                </a:lnTo>
                <a:lnTo>
                  <a:pt x="71785" y="59125"/>
                </a:lnTo>
                <a:lnTo>
                  <a:pt x="61071" y="60874"/>
                </a:lnTo>
                <a:lnTo>
                  <a:pt x="61071" y="48629"/>
                </a:lnTo>
                <a:lnTo>
                  <a:pt x="34285" y="46880"/>
                </a:lnTo>
                <a:lnTo>
                  <a:pt x="53035" y="43381"/>
                </a:lnTo>
                <a:lnTo>
                  <a:pt x="53035" y="34635"/>
                </a:lnTo>
                <a:lnTo>
                  <a:pt x="61071" y="46880"/>
                </a:lnTo>
                <a:lnTo>
                  <a:pt x="87321" y="60874"/>
                </a:lnTo>
                <a:lnTo>
                  <a:pt x="92678" y="45131"/>
                </a:lnTo>
                <a:lnTo>
                  <a:pt x="95357" y="74518"/>
                </a:lnTo>
                <a:lnTo>
                  <a:pt x="87321" y="9026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37"/>
          <p:cNvSpPr/>
          <p:nvPr/>
        </p:nvSpPr>
        <p:spPr>
          <a:xfrm>
            <a:off x="4875607" y="3626872"/>
            <a:ext cx="119700" cy="138600"/>
          </a:xfrm>
          <a:custGeom>
            <a:rect b="b" l="l" r="r" t="t"/>
            <a:pathLst>
              <a:path extrusionOk="0" h="120000" w="120000">
                <a:moveTo>
                  <a:pt x="105611" y="72197"/>
                </a:moveTo>
                <a:lnTo>
                  <a:pt x="105611" y="23408"/>
                </a:lnTo>
                <a:lnTo>
                  <a:pt x="105611" y="23408"/>
                </a:lnTo>
                <a:lnTo>
                  <a:pt x="119712" y="9856"/>
                </a:lnTo>
                <a:lnTo>
                  <a:pt x="99856" y="4928"/>
                </a:lnTo>
                <a:lnTo>
                  <a:pt x="85467" y="13552"/>
                </a:lnTo>
                <a:lnTo>
                  <a:pt x="65611" y="14784"/>
                </a:lnTo>
                <a:lnTo>
                  <a:pt x="39999" y="1232"/>
                </a:lnTo>
                <a:lnTo>
                  <a:pt x="31366" y="1232"/>
                </a:lnTo>
                <a:lnTo>
                  <a:pt x="34244" y="3696"/>
                </a:lnTo>
                <a:lnTo>
                  <a:pt x="35683" y="19712"/>
                </a:lnTo>
                <a:lnTo>
                  <a:pt x="42589" y="31786"/>
                </a:lnTo>
                <a:lnTo>
                  <a:pt x="29928" y="20944"/>
                </a:lnTo>
                <a:lnTo>
                  <a:pt x="25611" y="8624"/>
                </a:lnTo>
                <a:lnTo>
                  <a:pt x="28489" y="0"/>
                </a:lnTo>
                <a:lnTo>
                  <a:pt x="4316" y="0"/>
                </a:lnTo>
                <a:lnTo>
                  <a:pt x="0" y="4928"/>
                </a:lnTo>
                <a:lnTo>
                  <a:pt x="0" y="4928"/>
                </a:lnTo>
                <a:lnTo>
                  <a:pt x="15539" y="34250"/>
                </a:lnTo>
                <a:lnTo>
                  <a:pt x="0" y="57659"/>
                </a:lnTo>
                <a:lnTo>
                  <a:pt x="0" y="57659"/>
                </a:lnTo>
                <a:lnTo>
                  <a:pt x="1438" y="63572"/>
                </a:lnTo>
                <a:lnTo>
                  <a:pt x="12661" y="63572"/>
                </a:lnTo>
                <a:lnTo>
                  <a:pt x="0" y="69733"/>
                </a:lnTo>
                <a:lnTo>
                  <a:pt x="56978" y="97823"/>
                </a:lnTo>
                <a:lnTo>
                  <a:pt x="58417" y="110143"/>
                </a:lnTo>
                <a:lnTo>
                  <a:pt x="81151" y="119753"/>
                </a:lnTo>
                <a:lnTo>
                  <a:pt x="84028" y="118767"/>
                </a:lnTo>
                <a:lnTo>
                  <a:pt x="92661" y="103983"/>
                </a:lnTo>
                <a:lnTo>
                  <a:pt x="94100" y="96591"/>
                </a:lnTo>
                <a:lnTo>
                  <a:pt x="102733" y="91663"/>
                </a:lnTo>
                <a:lnTo>
                  <a:pt x="105611" y="85749"/>
                </a:lnTo>
                <a:lnTo>
                  <a:pt x="111366" y="84517"/>
                </a:lnTo>
                <a:lnTo>
                  <a:pt x="115395" y="79589"/>
                </a:lnTo>
                <a:lnTo>
                  <a:pt x="105611" y="7219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37"/>
          <p:cNvSpPr/>
          <p:nvPr/>
        </p:nvSpPr>
        <p:spPr>
          <a:xfrm>
            <a:off x="4815173" y="3859720"/>
            <a:ext cx="159900" cy="259200"/>
          </a:xfrm>
          <a:custGeom>
            <a:rect b="b" l="l" r="r" t="t"/>
            <a:pathLst>
              <a:path extrusionOk="0" h="120000" w="120000">
                <a:moveTo>
                  <a:pt x="119786" y="0"/>
                </a:moveTo>
                <a:lnTo>
                  <a:pt x="118718" y="0"/>
                </a:lnTo>
                <a:lnTo>
                  <a:pt x="96512" y="6600"/>
                </a:lnTo>
                <a:lnTo>
                  <a:pt x="55088" y="7920"/>
                </a:lnTo>
                <a:lnTo>
                  <a:pt x="50818" y="12409"/>
                </a:lnTo>
                <a:lnTo>
                  <a:pt x="54021" y="20990"/>
                </a:lnTo>
                <a:lnTo>
                  <a:pt x="65765" y="28778"/>
                </a:lnTo>
                <a:lnTo>
                  <a:pt x="65765" y="28778"/>
                </a:lnTo>
                <a:lnTo>
                  <a:pt x="66832" y="38679"/>
                </a:lnTo>
                <a:lnTo>
                  <a:pt x="66832" y="38679"/>
                </a:lnTo>
                <a:lnTo>
                  <a:pt x="61494" y="47128"/>
                </a:lnTo>
                <a:lnTo>
                  <a:pt x="46761" y="39339"/>
                </a:lnTo>
                <a:lnTo>
                  <a:pt x="49750" y="32739"/>
                </a:lnTo>
                <a:lnTo>
                  <a:pt x="47615" y="27458"/>
                </a:lnTo>
                <a:lnTo>
                  <a:pt x="40355" y="29438"/>
                </a:lnTo>
                <a:lnTo>
                  <a:pt x="33950" y="24290"/>
                </a:lnTo>
                <a:lnTo>
                  <a:pt x="0" y="31419"/>
                </a:lnTo>
                <a:lnTo>
                  <a:pt x="2135" y="35379"/>
                </a:lnTo>
                <a:lnTo>
                  <a:pt x="2135" y="35379"/>
                </a:lnTo>
                <a:lnTo>
                  <a:pt x="4270" y="38679"/>
                </a:lnTo>
                <a:lnTo>
                  <a:pt x="30747" y="42640"/>
                </a:lnTo>
                <a:lnTo>
                  <a:pt x="29679" y="61518"/>
                </a:lnTo>
                <a:lnTo>
                  <a:pt x="33950" y="68118"/>
                </a:lnTo>
                <a:lnTo>
                  <a:pt x="33950" y="68118"/>
                </a:lnTo>
                <a:lnTo>
                  <a:pt x="21138" y="83168"/>
                </a:lnTo>
                <a:lnTo>
                  <a:pt x="17935" y="83168"/>
                </a:lnTo>
                <a:lnTo>
                  <a:pt x="16014" y="88448"/>
                </a:lnTo>
                <a:lnTo>
                  <a:pt x="16014" y="88448"/>
                </a:lnTo>
                <a:lnTo>
                  <a:pt x="17081" y="95577"/>
                </a:lnTo>
                <a:lnTo>
                  <a:pt x="21138" y="101518"/>
                </a:lnTo>
                <a:lnTo>
                  <a:pt x="22206" y="112607"/>
                </a:lnTo>
                <a:lnTo>
                  <a:pt x="23274" y="119207"/>
                </a:lnTo>
                <a:lnTo>
                  <a:pt x="29679" y="119867"/>
                </a:lnTo>
                <a:lnTo>
                  <a:pt x="29679" y="116567"/>
                </a:lnTo>
                <a:lnTo>
                  <a:pt x="28612" y="117227"/>
                </a:lnTo>
                <a:lnTo>
                  <a:pt x="25409" y="113927"/>
                </a:lnTo>
                <a:lnTo>
                  <a:pt x="29679" y="110099"/>
                </a:lnTo>
                <a:lnTo>
                  <a:pt x="31814" y="110759"/>
                </a:lnTo>
                <a:lnTo>
                  <a:pt x="38220" y="107458"/>
                </a:lnTo>
                <a:lnTo>
                  <a:pt x="50818" y="106138"/>
                </a:lnTo>
                <a:lnTo>
                  <a:pt x="58291" y="100858"/>
                </a:lnTo>
                <a:lnTo>
                  <a:pt x="59359" y="98877"/>
                </a:lnTo>
                <a:lnTo>
                  <a:pt x="55088" y="100198"/>
                </a:lnTo>
                <a:lnTo>
                  <a:pt x="59359" y="93069"/>
                </a:lnTo>
                <a:lnTo>
                  <a:pt x="59359" y="85148"/>
                </a:lnTo>
                <a:lnTo>
                  <a:pt x="57224" y="85808"/>
                </a:lnTo>
                <a:lnTo>
                  <a:pt x="57224" y="81848"/>
                </a:lnTo>
                <a:lnTo>
                  <a:pt x="54021" y="75379"/>
                </a:lnTo>
                <a:lnTo>
                  <a:pt x="49750" y="72739"/>
                </a:lnTo>
                <a:lnTo>
                  <a:pt x="49750" y="68118"/>
                </a:lnTo>
                <a:lnTo>
                  <a:pt x="57224" y="65478"/>
                </a:lnTo>
                <a:lnTo>
                  <a:pt x="66832" y="58349"/>
                </a:lnTo>
                <a:lnTo>
                  <a:pt x="67900" y="59669"/>
                </a:lnTo>
                <a:lnTo>
                  <a:pt x="72170" y="57029"/>
                </a:lnTo>
                <a:lnTo>
                  <a:pt x="72170" y="55049"/>
                </a:lnTo>
                <a:lnTo>
                  <a:pt x="75373" y="55049"/>
                </a:lnTo>
                <a:lnTo>
                  <a:pt x="78362" y="51749"/>
                </a:lnTo>
                <a:lnTo>
                  <a:pt x="78362" y="51749"/>
                </a:lnTo>
                <a:lnTo>
                  <a:pt x="92241" y="47128"/>
                </a:lnTo>
                <a:lnTo>
                  <a:pt x="97580" y="47128"/>
                </a:lnTo>
                <a:lnTo>
                  <a:pt x="100782" y="44488"/>
                </a:lnTo>
                <a:lnTo>
                  <a:pt x="106975" y="42640"/>
                </a:lnTo>
                <a:lnTo>
                  <a:pt x="106975" y="41320"/>
                </a:lnTo>
                <a:lnTo>
                  <a:pt x="110177" y="40000"/>
                </a:lnTo>
                <a:lnTo>
                  <a:pt x="116583" y="34059"/>
                </a:lnTo>
                <a:lnTo>
                  <a:pt x="114448" y="33399"/>
                </a:lnTo>
                <a:lnTo>
                  <a:pt x="118718" y="28778"/>
                </a:lnTo>
                <a:lnTo>
                  <a:pt x="116583" y="28118"/>
                </a:lnTo>
                <a:lnTo>
                  <a:pt x="117651" y="26798"/>
                </a:lnTo>
                <a:lnTo>
                  <a:pt x="116583" y="26270"/>
                </a:lnTo>
                <a:lnTo>
                  <a:pt x="116583" y="18349"/>
                </a:lnTo>
                <a:lnTo>
                  <a:pt x="114448" y="17029"/>
                </a:lnTo>
                <a:lnTo>
                  <a:pt x="116583" y="15049"/>
                </a:lnTo>
                <a:lnTo>
                  <a:pt x="114448" y="7920"/>
                </a:lnTo>
                <a:lnTo>
                  <a:pt x="119786" y="3300"/>
                </a:lnTo>
                <a:lnTo>
                  <a:pt x="119786" y="0"/>
                </a:lnTo>
                <a:close/>
                <a:moveTo>
                  <a:pt x="13879" y="38679"/>
                </a:moveTo>
                <a:lnTo>
                  <a:pt x="6405" y="36039"/>
                </a:lnTo>
                <a:lnTo>
                  <a:pt x="8540" y="35379"/>
                </a:lnTo>
                <a:lnTo>
                  <a:pt x="13879" y="36699"/>
                </a:lnTo>
                <a:lnTo>
                  <a:pt x="24341" y="36039"/>
                </a:lnTo>
                <a:lnTo>
                  <a:pt x="13879" y="3867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37"/>
          <p:cNvSpPr/>
          <p:nvPr/>
        </p:nvSpPr>
        <p:spPr>
          <a:xfrm>
            <a:off x="4660312" y="3971740"/>
            <a:ext cx="141000" cy="147300"/>
          </a:xfrm>
          <a:custGeom>
            <a:rect b="b" l="l" r="r" t="t"/>
            <a:pathLst>
              <a:path extrusionOk="0" h="120000" w="120000">
                <a:moveTo>
                  <a:pt x="102718" y="52920"/>
                </a:moveTo>
                <a:lnTo>
                  <a:pt x="99066" y="35744"/>
                </a:lnTo>
                <a:lnTo>
                  <a:pt x="76186" y="17176"/>
                </a:lnTo>
                <a:lnTo>
                  <a:pt x="67667" y="0"/>
                </a:lnTo>
                <a:lnTo>
                  <a:pt x="46004" y="12765"/>
                </a:lnTo>
                <a:lnTo>
                  <a:pt x="41135" y="3481"/>
                </a:lnTo>
                <a:lnTo>
                  <a:pt x="13387" y="8123"/>
                </a:lnTo>
                <a:lnTo>
                  <a:pt x="13387" y="54081"/>
                </a:lnTo>
                <a:lnTo>
                  <a:pt x="0" y="57562"/>
                </a:lnTo>
                <a:lnTo>
                  <a:pt x="0" y="89825"/>
                </a:lnTo>
                <a:lnTo>
                  <a:pt x="12170" y="106073"/>
                </a:lnTo>
                <a:lnTo>
                  <a:pt x="12170" y="113965"/>
                </a:lnTo>
                <a:lnTo>
                  <a:pt x="8519" y="118607"/>
                </a:lnTo>
                <a:lnTo>
                  <a:pt x="17038" y="119767"/>
                </a:lnTo>
                <a:lnTo>
                  <a:pt x="30182" y="116286"/>
                </a:lnTo>
                <a:lnTo>
                  <a:pt x="44787" y="99110"/>
                </a:lnTo>
                <a:lnTo>
                  <a:pt x="62799" y="106073"/>
                </a:lnTo>
                <a:lnTo>
                  <a:pt x="72535" y="102591"/>
                </a:lnTo>
                <a:lnTo>
                  <a:pt x="78620" y="88665"/>
                </a:lnTo>
                <a:lnTo>
                  <a:pt x="107586" y="63365"/>
                </a:lnTo>
                <a:lnTo>
                  <a:pt x="119756" y="57562"/>
                </a:lnTo>
                <a:lnTo>
                  <a:pt x="102718" y="52920"/>
                </a:lnTo>
                <a:close/>
                <a:moveTo>
                  <a:pt x="77403" y="46189"/>
                </a:moveTo>
                <a:lnTo>
                  <a:pt x="72535" y="43868"/>
                </a:lnTo>
                <a:lnTo>
                  <a:pt x="62799" y="42707"/>
                </a:lnTo>
                <a:lnTo>
                  <a:pt x="62799" y="35744"/>
                </a:lnTo>
                <a:lnTo>
                  <a:pt x="68884" y="34584"/>
                </a:lnTo>
                <a:lnTo>
                  <a:pt x="78620" y="22978"/>
                </a:lnTo>
                <a:lnTo>
                  <a:pt x="73752" y="34584"/>
                </a:lnTo>
                <a:lnTo>
                  <a:pt x="74969" y="39226"/>
                </a:lnTo>
                <a:lnTo>
                  <a:pt x="79837" y="28781"/>
                </a:lnTo>
                <a:lnTo>
                  <a:pt x="78620" y="39226"/>
                </a:lnTo>
                <a:lnTo>
                  <a:pt x="83488" y="43868"/>
                </a:lnTo>
                <a:lnTo>
                  <a:pt x="77403" y="4618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37"/>
          <p:cNvSpPr/>
          <p:nvPr/>
        </p:nvSpPr>
        <p:spPr>
          <a:xfrm>
            <a:off x="4535668" y="3955377"/>
            <a:ext cx="202800" cy="204000"/>
          </a:xfrm>
          <a:custGeom>
            <a:rect b="b" l="l" r="r" t="t"/>
            <a:pathLst>
              <a:path extrusionOk="0" h="120000" w="120000">
                <a:moveTo>
                  <a:pt x="110704" y="5027"/>
                </a:moveTo>
                <a:lnTo>
                  <a:pt x="88901" y="11731"/>
                </a:lnTo>
                <a:lnTo>
                  <a:pt x="88901" y="11731"/>
                </a:lnTo>
                <a:lnTo>
                  <a:pt x="62873" y="9217"/>
                </a:lnTo>
                <a:lnTo>
                  <a:pt x="58647" y="5027"/>
                </a:lnTo>
                <a:lnTo>
                  <a:pt x="18422" y="5027"/>
                </a:lnTo>
                <a:lnTo>
                  <a:pt x="10816" y="0"/>
                </a:lnTo>
                <a:lnTo>
                  <a:pt x="3380" y="3351"/>
                </a:lnTo>
                <a:lnTo>
                  <a:pt x="1690" y="2513"/>
                </a:lnTo>
                <a:lnTo>
                  <a:pt x="0" y="4189"/>
                </a:lnTo>
                <a:lnTo>
                  <a:pt x="0" y="9217"/>
                </a:lnTo>
                <a:lnTo>
                  <a:pt x="845" y="14245"/>
                </a:lnTo>
                <a:lnTo>
                  <a:pt x="4056" y="18435"/>
                </a:lnTo>
                <a:lnTo>
                  <a:pt x="19267" y="47430"/>
                </a:lnTo>
                <a:lnTo>
                  <a:pt x="24338" y="54134"/>
                </a:lnTo>
                <a:lnTo>
                  <a:pt x="24338" y="54134"/>
                </a:lnTo>
                <a:lnTo>
                  <a:pt x="24338" y="70726"/>
                </a:lnTo>
                <a:lnTo>
                  <a:pt x="27549" y="79106"/>
                </a:lnTo>
                <a:lnTo>
                  <a:pt x="26873" y="83296"/>
                </a:lnTo>
                <a:lnTo>
                  <a:pt x="30929" y="102402"/>
                </a:lnTo>
                <a:lnTo>
                  <a:pt x="34309" y="106592"/>
                </a:lnTo>
                <a:lnTo>
                  <a:pt x="35154" y="109776"/>
                </a:lnTo>
                <a:lnTo>
                  <a:pt x="41070" y="114804"/>
                </a:lnTo>
                <a:lnTo>
                  <a:pt x="41915" y="115642"/>
                </a:lnTo>
                <a:lnTo>
                  <a:pt x="46985" y="111452"/>
                </a:lnTo>
                <a:lnTo>
                  <a:pt x="55267" y="119832"/>
                </a:lnTo>
                <a:lnTo>
                  <a:pt x="65408" y="118994"/>
                </a:lnTo>
                <a:lnTo>
                  <a:pt x="72845" y="113128"/>
                </a:lnTo>
                <a:lnTo>
                  <a:pt x="72845" y="74078"/>
                </a:lnTo>
                <a:lnTo>
                  <a:pt x="72845" y="50782"/>
                </a:lnTo>
                <a:lnTo>
                  <a:pt x="82140" y="47430"/>
                </a:lnTo>
                <a:lnTo>
                  <a:pt x="82140" y="15083"/>
                </a:lnTo>
                <a:lnTo>
                  <a:pt x="82140" y="14245"/>
                </a:lnTo>
                <a:lnTo>
                  <a:pt x="103098" y="10055"/>
                </a:lnTo>
                <a:lnTo>
                  <a:pt x="106478" y="16759"/>
                </a:lnTo>
                <a:lnTo>
                  <a:pt x="119830" y="8379"/>
                </a:lnTo>
                <a:lnTo>
                  <a:pt x="110704" y="5027"/>
                </a:lnTo>
                <a:close/>
                <a:moveTo>
                  <a:pt x="41070" y="20111"/>
                </a:moveTo>
                <a:lnTo>
                  <a:pt x="38535" y="21620"/>
                </a:lnTo>
                <a:lnTo>
                  <a:pt x="36000" y="20111"/>
                </a:lnTo>
                <a:lnTo>
                  <a:pt x="37690" y="16759"/>
                </a:lnTo>
                <a:lnTo>
                  <a:pt x="39380" y="17597"/>
                </a:lnTo>
                <a:lnTo>
                  <a:pt x="42760" y="15083"/>
                </a:lnTo>
                <a:lnTo>
                  <a:pt x="47830" y="18435"/>
                </a:lnTo>
                <a:lnTo>
                  <a:pt x="41070" y="2011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37"/>
          <p:cNvSpPr/>
          <p:nvPr/>
        </p:nvSpPr>
        <p:spPr>
          <a:xfrm>
            <a:off x="3303075" y="3844617"/>
            <a:ext cx="182400" cy="208800"/>
          </a:xfrm>
          <a:custGeom>
            <a:rect b="b" l="l" r="r" t="t"/>
            <a:pathLst>
              <a:path extrusionOk="0" h="120000" w="120000">
                <a:moveTo>
                  <a:pt x="110452" y="65170"/>
                </a:moveTo>
                <a:lnTo>
                  <a:pt x="110452" y="57948"/>
                </a:lnTo>
                <a:lnTo>
                  <a:pt x="94726" y="57127"/>
                </a:lnTo>
                <a:lnTo>
                  <a:pt x="89110" y="50560"/>
                </a:lnTo>
                <a:lnTo>
                  <a:pt x="93790" y="46456"/>
                </a:lnTo>
                <a:lnTo>
                  <a:pt x="85366" y="32667"/>
                </a:lnTo>
                <a:lnTo>
                  <a:pt x="61216" y="24459"/>
                </a:lnTo>
                <a:lnTo>
                  <a:pt x="49235" y="22818"/>
                </a:lnTo>
                <a:lnTo>
                  <a:pt x="40811" y="12311"/>
                </a:lnTo>
                <a:lnTo>
                  <a:pt x="42683" y="0"/>
                </a:lnTo>
                <a:lnTo>
                  <a:pt x="28829" y="0"/>
                </a:lnTo>
                <a:lnTo>
                  <a:pt x="13853" y="11491"/>
                </a:lnTo>
                <a:lnTo>
                  <a:pt x="936" y="10670"/>
                </a:lnTo>
                <a:lnTo>
                  <a:pt x="9360" y="25280"/>
                </a:lnTo>
                <a:lnTo>
                  <a:pt x="2808" y="52202"/>
                </a:lnTo>
                <a:lnTo>
                  <a:pt x="3744" y="53023"/>
                </a:lnTo>
                <a:lnTo>
                  <a:pt x="8237" y="52202"/>
                </a:lnTo>
                <a:lnTo>
                  <a:pt x="10109" y="58768"/>
                </a:lnTo>
                <a:lnTo>
                  <a:pt x="6552" y="58768"/>
                </a:lnTo>
                <a:lnTo>
                  <a:pt x="0" y="68454"/>
                </a:lnTo>
                <a:lnTo>
                  <a:pt x="1872" y="71737"/>
                </a:lnTo>
                <a:lnTo>
                  <a:pt x="5616" y="71737"/>
                </a:lnTo>
                <a:lnTo>
                  <a:pt x="5616" y="80766"/>
                </a:lnTo>
                <a:lnTo>
                  <a:pt x="11981" y="86347"/>
                </a:lnTo>
                <a:lnTo>
                  <a:pt x="8237" y="93734"/>
                </a:lnTo>
                <a:lnTo>
                  <a:pt x="13853" y="100300"/>
                </a:lnTo>
                <a:lnTo>
                  <a:pt x="15725" y="119835"/>
                </a:lnTo>
                <a:lnTo>
                  <a:pt x="25085" y="119015"/>
                </a:lnTo>
                <a:lnTo>
                  <a:pt x="26957" y="115731"/>
                </a:lnTo>
                <a:lnTo>
                  <a:pt x="36131" y="108344"/>
                </a:lnTo>
                <a:lnTo>
                  <a:pt x="38939" y="113269"/>
                </a:lnTo>
                <a:lnTo>
                  <a:pt x="49235" y="114090"/>
                </a:lnTo>
                <a:lnTo>
                  <a:pt x="53915" y="117373"/>
                </a:lnTo>
                <a:lnTo>
                  <a:pt x="56536" y="110807"/>
                </a:lnTo>
                <a:lnTo>
                  <a:pt x="70577" y="112448"/>
                </a:lnTo>
                <a:lnTo>
                  <a:pt x="71513" y="101121"/>
                </a:lnTo>
                <a:lnTo>
                  <a:pt x="78065" y="90451"/>
                </a:lnTo>
                <a:lnTo>
                  <a:pt x="104836" y="85526"/>
                </a:lnTo>
                <a:lnTo>
                  <a:pt x="114196" y="90451"/>
                </a:lnTo>
                <a:lnTo>
                  <a:pt x="114196" y="92093"/>
                </a:lnTo>
                <a:lnTo>
                  <a:pt x="115132" y="85526"/>
                </a:lnTo>
                <a:lnTo>
                  <a:pt x="119812" y="79945"/>
                </a:lnTo>
                <a:lnTo>
                  <a:pt x="110452" y="65170"/>
                </a:lnTo>
                <a:close/>
                <a:moveTo>
                  <a:pt x="23213" y="82407"/>
                </a:moveTo>
                <a:lnTo>
                  <a:pt x="24149" y="78303"/>
                </a:lnTo>
                <a:lnTo>
                  <a:pt x="27893" y="77482"/>
                </a:lnTo>
                <a:lnTo>
                  <a:pt x="27893" y="81586"/>
                </a:lnTo>
                <a:lnTo>
                  <a:pt x="31638" y="86347"/>
                </a:lnTo>
                <a:lnTo>
                  <a:pt x="23213" y="82407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37"/>
          <p:cNvSpPr/>
          <p:nvPr/>
        </p:nvSpPr>
        <p:spPr>
          <a:xfrm>
            <a:off x="5841285" y="3375144"/>
            <a:ext cx="118200" cy="147300"/>
          </a:xfrm>
          <a:custGeom>
            <a:rect b="b" l="l" r="r" t="t"/>
            <a:pathLst>
              <a:path extrusionOk="0" h="120000" w="120000">
                <a:moveTo>
                  <a:pt x="61888" y="102591"/>
                </a:moveTo>
                <a:lnTo>
                  <a:pt x="79322" y="119767"/>
                </a:lnTo>
                <a:lnTo>
                  <a:pt x="76416" y="104912"/>
                </a:lnTo>
                <a:lnTo>
                  <a:pt x="69152" y="95628"/>
                </a:lnTo>
                <a:lnTo>
                  <a:pt x="69152" y="95628"/>
                </a:lnTo>
                <a:lnTo>
                  <a:pt x="81937" y="81702"/>
                </a:lnTo>
                <a:lnTo>
                  <a:pt x="110992" y="80541"/>
                </a:lnTo>
                <a:lnTo>
                  <a:pt x="115351" y="82862"/>
                </a:lnTo>
                <a:lnTo>
                  <a:pt x="119709" y="79613"/>
                </a:lnTo>
                <a:lnTo>
                  <a:pt x="119709" y="64526"/>
                </a:lnTo>
                <a:lnTo>
                  <a:pt x="105181" y="58723"/>
                </a:lnTo>
                <a:lnTo>
                  <a:pt x="105181" y="39226"/>
                </a:lnTo>
                <a:lnTo>
                  <a:pt x="90653" y="32263"/>
                </a:lnTo>
                <a:lnTo>
                  <a:pt x="47360" y="39226"/>
                </a:lnTo>
                <a:lnTo>
                  <a:pt x="50266" y="12765"/>
                </a:lnTo>
                <a:lnTo>
                  <a:pt x="34576" y="0"/>
                </a:lnTo>
                <a:lnTo>
                  <a:pt x="18595" y="12765"/>
                </a:lnTo>
                <a:lnTo>
                  <a:pt x="18595" y="12765"/>
                </a:lnTo>
                <a:lnTo>
                  <a:pt x="4358" y="15087"/>
                </a:lnTo>
                <a:lnTo>
                  <a:pt x="0" y="29941"/>
                </a:lnTo>
                <a:lnTo>
                  <a:pt x="17142" y="57562"/>
                </a:lnTo>
                <a:lnTo>
                  <a:pt x="8716" y="74970"/>
                </a:lnTo>
                <a:lnTo>
                  <a:pt x="31670" y="113965"/>
                </a:lnTo>
                <a:lnTo>
                  <a:pt x="33123" y="110483"/>
                </a:lnTo>
                <a:lnTo>
                  <a:pt x="33123" y="93307"/>
                </a:lnTo>
                <a:lnTo>
                  <a:pt x="50266" y="93307"/>
                </a:lnTo>
                <a:lnTo>
                  <a:pt x="50266" y="103752"/>
                </a:lnTo>
                <a:lnTo>
                  <a:pt x="61888" y="102591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37"/>
          <p:cNvSpPr/>
          <p:nvPr/>
        </p:nvSpPr>
        <p:spPr>
          <a:xfrm>
            <a:off x="1814897" y="2119021"/>
            <a:ext cx="450600" cy="570000"/>
          </a:xfrm>
          <a:custGeom>
            <a:rect b="b" l="l" r="r" t="t"/>
            <a:pathLst>
              <a:path extrusionOk="0" h="120000" w="120000">
                <a:moveTo>
                  <a:pt x="18467" y="118737"/>
                </a:moveTo>
                <a:lnTo>
                  <a:pt x="18467" y="118737"/>
                </a:lnTo>
                <a:cubicBezTo>
                  <a:pt x="18847" y="119939"/>
                  <a:pt x="18847" y="119939"/>
                  <a:pt x="18847" y="119939"/>
                </a:cubicBezTo>
                <a:cubicBezTo>
                  <a:pt x="19607" y="118737"/>
                  <a:pt x="19607" y="118737"/>
                  <a:pt x="19607" y="118737"/>
                </a:cubicBezTo>
                <a:cubicBezTo>
                  <a:pt x="20747" y="119338"/>
                  <a:pt x="20747" y="119338"/>
                  <a:pt x="20747" y="119338"/>
                </a:cubicBezTo>
                <a:cubicBezTo>
                  <a:pt x="21887" y="117835"/>
                  <a:pt x="21887" y="117835"/>
                  <a:pt x="21887" y="117835"/>
                </a:cubicBezTo>
                <a:cubicBezTo>
                  <a:pt x="22191" y="119038"/>
                  <a:pt x="22191" y="119038"/>
                  <a:pt x="22191" y="119038"/>
                </a:cubicBezTo>
                <a:cubicBezTo>
                  <a:pt x="23711" y="118737"/>
                  <a:pt x="23711" y="118737"/>
                  <a:pt x="23711" y="118737"/>
                </a:cubicBezTo>
                <a:cubicBezTo>
                  <a:pt x="25991" y="115430"/>
                  <a:pt x="25991" y="115430"/>
                  <a:pt x="25991" y="115430"/>
                </a:cubicBezTo>
                <a:cubicBezTo>
                  <a:pt x="25991" y="116933"/>
                  <a:pt x="25991" y="116933"/>
                  <a:pt x="25991" y="116933"/>
                </a:cubicBezTo>
                <a:cubicBezTo>
                  <a:pt x="32754" y="114529"/>
                  <a:pt x="32754" y="114529"/>
                  <a:pt x="32754" y="114529"/>
                </a:cubicBezTo>
                <a:cubicBezTo>
                  <a:pt x="33134" y="115731"/>
                  <a:pt x="33134" y="115731"/>
                  <a:pt x="33134" y="115731"/>
                </a:cubicBezTo>
                <a:cubicBezTo>
                  <a:pt x="34274" y="114529"/>
                  <a:pt x="34274" y="114529"/>
                  <a:pt x="34274" y="114529"/>
                </a:cubicBezTo>
                <a:cubicBezTo>
                  <a:pt x="37314" y="113026"/>
                  <a:pt x="37314" y="113026"/>
                  <a:pt x="37314" y="113026"/>
                </a:cubicBezTo>
                <a:cubicBezTo>
                  <a:pt x="34654" y="110981"/>
                  <a:pt x="34654" y="110981"/>
                  <a:pt x="34654" y="110981"/>
                </a:cubicBezTo>
                <a:cubicBezTo>
                  <a:pt x="37314" y="111583"/>
                  <a:pt x="37314" y="111583"/>
                  <a:pt x="37314" y="111583"/>
                </a:cubicBezTo>
                <a:cubicBezTo>
                  <a:pt x="40734" y="110681"/>
                  <a:pt x="40734" y="110681"/>
                  <a:pt x="40734" y="110681"/>
                </a:cubicBezTo>
                <a:cubicBezTo>
                  <a:pt x="42254" y="108577"/>
                  <a:pt x="42254" y="108577"/>
                  <a:pt x="42254" y="108577"/>
                </a:cubicBezTo>
                <a:cubicBezTo>
                  <a:pt x="43318" y="108877"/>
                  <a:pt x="43318" y="108877"/>
                  <a:pt x="43318" y="108877"/>
                </a:cubicBezTo>
                <a:cubicBezTo>
                  <a:pt x="46738" y="106773"/>
                  <a:pt x="46738" y="106773"/>
                  <a:pt x="46738" y="106773"/>
                </a:cubicBezTo>
                <a:cubicBezTo>
                  <a:pt x="45598" y="105871"/>
                  <a:pt x="45598" y="105871"/>
                  <a:pt x="45598" y="105871"/>
                </a:cubicBezTo>
                <a:cubicBezTo>
                  <a:pt x="51982" y="102024"/>
                  <a:pt x="51982" y="102024"/>
                  <a:pt x="51982" y="102024"/>
                </a:cubicBezTo>
                <a:cubicBezTo>
                  <a:pt x="55782" y="98416"/>
                  <a:pt x="55782" y="98416"/>
                  <a:pt x="55782" y="98416"/>
                </a:cubicBezTo>
                <a:cubicBezTo>
                  <a:pt x="58062" y="97515"/>
                  <a:pt x="58062" y="97515"/>
                  <a:pt x="58062" y="97515"/>
                </a:cubicBezTo>
                <a:cubicBezTo>
                  <a:pt x="56542" y="95771"/>
                  <a:pt x="56542" y="95771"/>
                  <a:pt x="56542" y="95771"/>
                </a:cubicBezTo>
                <a:cubicBezTo>
                  <a:pt x="55402" y="95771"/>
                  <a:pt x="55402" y="95771"/>
                  <a:pt x="55402" y="95771"/>
                </a:cubicBezTo>
                <a:cubicBezTo>
                  <a:pt x="55782" y="93366"/>
                  <a:pt x="55782" y="93366"/>
                  <a:pt x="55782" y="93366"/>
                </a:cubicBezTo>
                <a:cubicBezTo>
                  <a:pt x="58062" y="91262"/>
                  <a:pt x="58062" y="91262"/>
                  <a:pt x="58062" y="91262"/>
                </a:cubicBezTo>
                <a:cubicBezTo>
                  <a:pt x="59962" y="90961"/>
                  <a:pt x="59962" y="90961"/>
                  <a:pt x="59962" y="90961"/>
                </a:cubicBezTo>
                <a:cubicBezTo>
                  <a:pt x="61101" y="88917"/>
                  <a:pt x="61101" y="88917"/>
                  <a:pt x="61101" y="88917"/>
                </a:cubicBezTo>
                <a:cubicBezTo>
                  <a:pt x="64825" y="84709"/>
                  <a:pt x="64825" y="84709"/>
                  <a:pt x="64825" y="84709"/>
                </a:cubicBezTo>
                <a:cubicBezTo>
                  <a:pt x="65205" y="83507"/>
                  <a:pt x="65205" y="83507"/>
                  <a:pt x="65205" y="83507"/>
                </a:cubicBezTo>
                <a:cubicBezTo>
                  <a:pt x="69005" y="81462"/>
                  <a:pt x="69005" y="81462"/>
                  <a:pt x="69005" y="81462"/>
                </a:cubicBezTo>
                <a:cubicBezTo>
                  <a:pt x="68625" y="79659"/>
                  <a:pt x="68625" y="79659"/>
                  <a:pt x="68625" y="79659"/>
                </a:cubicBezTo>
                <a:cubicBezTo>
                  <a:pt x="70905" y="75751"/>
                  <a:pt x="70905" y="75751"/>
                  <a:pt x="70905" y="75751"/>
                </a:cubicBezTo>
                <a:cubicBezTo>
                  <a:pt x="70905" y="74008"/>
                  <a:pt x="70905" y="74008"/>
                  <a:pt x="70905" y="74008"/>
                </a:cubicBezTo>
                <a:cubicBezTo>
                  <a:pt x="71285" y="74008"/>
                  <a:pt x="71285" y="74008"/>
                  <a:pt x="71285" y="74008"/>
                </a:cubicBezTo>
                <a:cubicBezTo>
                  <a:pt x="71969" y="76352"/>
                  <a:pt x="71969" y="76352"/>
                  <a:pt x="71969" y="76352"/>
                </a:cubicBezTo>
                <a:cubicBezTo>
                  <a:pt x="70145" y="79959"/>
                  <a:pt x="70145" y="79959"/>
                  <a:pt x="70145" y="79959"/>
                </a:cubicBezTo>
                <a:cubicBezTo>
                  <a:pt x="70145" y="81462"/>
                  <a:pt x="70145" y="81462"/>
                  <a:pt x="70145" y="81462"/>
                </a:cubicBezTo>
                <a:cubicBezTo>
                  <a:pt x="71665" y="81462"/>
                  <a:pt x="71665" y="81462"/>
                  <a:pt x="71665" y="81462"/>
                </a:cubicBezTo>
                <a:cubicBezTo>
                  <a:pt x="76529" y="78757"/>
                  <a:pt x="76529" y="78757"/>
                  <a:pt x="76529" y="78757"/>
                </a:cubicBezTo>
                <a:cubicBezTo>
                  <a:pt x="72425" y="82004"/>
                  <a:pt x="72425" y="82004"/>
                  <a:pt x="72425" y="82004"/>
                </a:cubicBezTo>
                <a:cubicBezTo>
                  <a:pt x="76529" y="84108"/>
                  <a:pt x="76529" y="84108"/>
                  <a:pt x="76529" y="84108"/>
                </a:cubicBezTo>
                <a:cubicBezTo>
                  <a:pt x="72729" y="83507"/>
                  <a:pt x="72729" y="83507"/>
                  <a:pt x="72729" y="83507"/>
                </a:cubicBezTo>
                <a:cubicBezTo>
                  <a:pt x="71665" y="84408"/>
                  <a:pt x="71665" y="84408"/>
                  <a:pt x="71665" y="84408"/>
                </a:cubicBezTo>
                <a:cubicBezTo>
                  <a:pt x="70905" y="83507"/>
                  <a:pt x="70905" y="83507"/>
                  <a:pt x="70905" y="83507"/>
                </a:cubicBezTo>
                <a:cubicBezTo>
                  <a:pt x="66725" y="85310"/>
                  <a:pt x="66725" y="85310"/>
                  <a:pt x="66725" y="85310"/>
                </a:cubicBezTo>
                <a:cubicBezTo>
                  <a:pt x="67105" y="87114"/>
                  <a:pt x="67105" y="87114"/>
                  <a:pt x="67105" y="87114"/>
                </a:cubicBezTo>
                <a:cubicBezTo>
                  <a:pt x="65205" y="90961"/>
                  <a:pt x="65205" y="90961"/>
                  <a:pt x="65205" y="90961"/>
                </a:cubicBezTo>
                <a:cubicBezTo>
                  <a:pt x="65585" y="91563"/>
                  <a:pt x="65585" y="91563"/>
                  <a:pt x="65585" y="91563"/>
                </a:cubicBezTo>
                <a:cubicBezTo>
                  <a:pt x="69005" y="90661"/>
                  <a:pt x="69005" y="90661"/>
                  <a:pt x="69005" y="90661"/>
                </a:cubicBezTo>
                <a:cubicBezTo>
                  <a:pt x="67485" y="93066"/>
                  <a:pt x="67485" y="93066"/>
                  <a:pt x="67485" y="93066"/>
                </a:cubicBezTo>
                <a:cubicBezTo>
                  <a:pt x="65205" y="93066"/>
                  <a:pt x="65205" y="93066"/>
                  <a:pt x="65205" y="93066"/>
                </a:cubicBezTo>
                <a:cubicBezTo>
                  <a:pt x="64445" y="94268"/>
                  <a:pt x="64445" y="94268"/>
                  <a:pt x="64445" y="94268"/>
                </a:cubicBezTo>
                <a:cubicBezTo>
                  <a:pt x="65205" y="94569"/>
                  <a:pt x="65205" y="94569"/>
                  <a:pt x="65205" y="94569"/>
                </a:cubicBezTo>
                <a:cubicBezTo>
                  <a:pt x="68625" y="94268"/>
                  <a:pt x="68625" y="94268"/>
                  <a:pt x="68625" y="94268"/>
                </a:cubicBezTo>
                <a:cubicBezTo>
                  <a:pt x="70905" y="91863"/>
                  <a:pt x="70905" y="91863"/>
                  <a:pt x="70905" y="91863"/>
                </a:cubicBezTo>
                <a:cubicBezTo>
                  <a:pt x="71285" y="92464"/>
                  <a:pt x="71285" y="92464"/>
                  <a:pt x="71285" y="92464"/>
                </a:cubicBezTo>
                <a:cubicBezTo>
                  <a:pt x="71969" y="91262"/>
                  <a:pt x="71969" y="91262"/>
                  <a:pt x="71969" y="91262"/>
                </a:cubicBezTo>
                <a:cubicBezTo>
                  <a:pt x="74249" y="89158"/>
                  <a:pt x="74249" y="89158"/>
                  <a:pt x="74249" y="89158"/>
                </a:cubicBezTo>
                <a:cubicBezTo>
                  <a:pt x="76909" y="89759"/>
                  <a:pt x="76909" y="89759"/>
                  <a:pt x="76909" y="89759"/>
                </a:cubicBezTo>
                <a:cubicBezTo>
                  <a:pt x="78429" y="88617"/>
                  <a:pt x="78429" y="88617"/>
                  <a:pt x="78429" y="88617"/>
                </a:cubicBezTo>
                <a:cubicBezTo>
                  <a:pt x="78429" y="87715"/>
                  <a:pt x="78429" y="87715"/>
                  <a:pt x="78429" y="87715"/>
                </a:cubicBezTo>
                <a:cubicBezTo>
                  <a:pt x="79949" y="86513"/>
                  <a:pt x="79949" y="86513"/>
                  <a:pt x="79949" y="86513"/>
                </a:cubicBezTo>
                <a:cubicBezTo>
                  <a:pt x="79569" y="86212"/>
                  <a:pt x="79569" y="86212"/>
                  <a:pt x="79569" y="86212"/>
                </a:cubicBezTo>
                <a:cubicBezTo>
                  <a:pt x="76909" y="86513"/>
                  <a:pt x="76909" y="86513"/>
                  <a:pt x="76909" y="86513"/>
                </a:cubicBezTo>
                <a:cubicBezTo>
                  <a:pt x="78809" y="85310"/>
                  <a:pt x="78809" y="85310"/>
                  <a:pt x="78809" y="85310"/>
                </a:cubicBezTo>
                <a:cubicBezTo>
                  <a:pt x="77289" y="84408"/>
                  <a:pt x="77289" y="84408"/>
                  <a:pt x="77289" y="84408"/>
                </a:cubicBezTo>
                <a:cubicBezTo>
                  <a:pt x="78429" y="83507"/>
                  <a:pt x="78429" y="83507"/>
                  <a:pt x="78429" y="83507"/>
                </a:cubicBezTo>
                <a:cubicBezTo>
                  <a:pt x="78429" y="82905"/>
                  <a:pt x="78429" y="82905"/>
                  <a:pt x="78429" y="82905"/>
                </a:cubicBezTo>
                <a:cubicBezTo>
                  <a:pt x="81089" y="81162"/>
                  <a:pt x="81089" y="81162"/>
                  <a:pt x="81089" y="81162"/>
                </a:cubicBezTo>
                <a:cubicBezTo>
                  <a:pt x="80709" y="83507"/>
                  <a:pt x="80709" y="83507"/>
                  <a:pt x="80709" y="83507"/>
                </a:cubicBezTo>
                <a:cubicBezTo>
                  <a:pt x="84053" y="83206"/>
                  <a:pt x="84053" y="83206"/>
                  <a:pt x="84053" y="83206"/>
                </a:cubicBezTo>
                <a:cubicBezTo>
                  <a:pt x="86713" y="82004"/>
                  <a:pt x="86713" y="82004"/>
                  <a:pt x="86713" y="82004"/>
                </a:cubicBezTo>
                <a:cubicBezTo>
                  <a:pt x="85573" y="83807"/>
                  <a:pt x="85573" y="83807"/>
                  <a:pt x="85573" y="83807"/>
                </a:cubicBezTo>
                <a:cubicBezTo>
                  <a:pt x="91272" y="87414"/>
                  <a:pt x="91272" y="87414"/>
                  <a:pt x="91272" y="87414"/>
                </a:cubicBezTo>
                <a:cubicBezTo>
                  <a:pt x="92032" y="86513"/>
                  <a:pt x="92032" y="86513"/>
                  <a:pt x="92032" y="86513"/>
                </a:cubicBezTo>
                <a:cubicBezTo>
                  <a:pt x="96136" y="88617"/>
                  <a:pt x="96136" y="88617"/>
                  <a:pt x="96136" y="88617"/>
                </a:cubicBezTo>
                <a:cubicBezTo>
                  <a:pt x="96516" y="89519"/>
                  <a:pt x="96516" y="89519"/>
                  <a:pt x="96516" y="89519"/>
                </a:cubicBezTo>
                <a:cubicBezTo>
                  <a:pt x="102520" y="88917"/>
                  <a:pt x="102520" y="88917"/>
                  <a:pt x="102520" y="88917"/>
                </a:cubicBezTo>
                <a:cubicBezTo>
                  <a:pt x="105180" y="89759"/>
                  <a:pt x="105180" y="89759"/>
                  <a:pt x="105180" y="89759"/>
                </a:cubicBezTo>
                <a:cubicBezTo>
                  <a:pt x="108600" y="89519"/>
                  <a:pt x="108600" y="89519"/>
                  <a:pt x="108600" y="89519"/>
                </a:cubicBezTo>
                <a:cubicBezTo>
                  <a:pt x="107840" y="90360"/>
                  <a:pt x="107840" y="90360"/>
                  <a:pt x="107840" y="90360"/>
                </a:cubicBezTo>
                <a:cubicBezTo>
                  <a:pt x="110880" y="91262"/>
                  <a:pt x="110880" y="91262"/>
                  <a:pt x="110880" y="91262"/>
                </a:cubicBezTo>
                <a:cubicBezTo>
                  <a:pt x="114224" y="89158"/>
                  <a:pt x="114224" y="89158"/>
                  <a:pt x="114224" y="89158"/>
                </a:cubicBezTo>
                <a:cubicBezTo>
                  <a:pt x="116504" y="90360"/>
                  <a:pt x="116504" y="90360"/>
                  <a:pt x="116504" y="90360"/>
                </a:cubicBezTo>
                <a:cubicBezTo>
                  <a:pt x="115744" y="93366"/>
                  <a:pt x="115744" y="93366"/>
                  <a:pt x="115744" y="93366"/>
                </a:cubicBezTo>
                <a:cubicBezTo>
                  <a:pt x="114984" y="90961"/>
                  <a:pt x="114984" y="90961"/>
                  <a:pt x="114984" y="90961"/>
                </a:cubicBezTo>
                <a:cubicBezTo>
                  <a:pt x="114604" y="92164"/>
                  <a:pt x="114604" y="92164"/>
                  <a:pt x="114604" y="92164"/>
                </a:cubicBezTo>
                <a:cubicBezTo>
                  <a:pt x="113464" y="93066"/>
                  <a:pt x="113464" y="93066"/>
                  <a:pt x="113464" y="93066"/>
                </a:cubicBezTo>
                <a:cubicBezTo>
                  <a:pt x="118404" y="94569"/>
                  <a:pt x="118404" y="94569"/>
                  <a:pt x="118404" y="94569"/>
                </a:cubicBezTo>
                <a:cubicBezTo>
                  <a:pt x="119544" y="93066"/>
                  <a:pt x="119544" y="93066"/>
                  <a:pt x="119544" y="93066"/>
                </a:cubicBezTo>
                <a:cubicBezTo>
                  <a:pt x="119924" y="93066"/>
                  <a:pt x="119924" y="93066"/>
                  <a:pt x="119924" y="93066"/>
                </a:cubicBezTo>
                <a:cubicBezTo>
                  <a:pt x="119544" y="92464"/>
                  <a:pt x="119544" y="92464"/>
                  <a:pt x="119544" y="92464"/>
                </a:cubicBezTo>
                <a:cubicBezTo>
                  <a:pt x="116884" y="87414"/>
                  <a:pt x="116884" y="87414"/>
                  <a:pt x="116884" y="87414"/>
                </a:cubicBezTo>
                <a:cubicBezTo>
                  <a:pt x="113084" y="88617"/>
                  <a:pt x="113084" y="88617"/>
                  <a:pt x="113084" y="88617"/>
                </a:cubicBezTo>
                <a:cubicBezTo>
                  <a:pt x="108980" y="88016"/>
                  <a:pt x="108980" y="88016"/>
                  <a:pt x="108980" y="88016"/>
                </a:cubicBezTo>
                <a:cubicBezTo>
                  <a:pt x="108980" y="87715"/>
                  <a:pt x="108980" y="87715"/>
                  <a:pt x="108980" y="87715"/>
                </a:cubicBezTo>
                <a:cubicBezTo>
                  <a:pt x="108980" y="16112"/>
                  <a:pt x="108980" y="16112"/>
                  <a:pt x="108980" y="16112"/>
                </a:cubicBezTo>
                <a:cubicBezTo>
                  <a:pt x="107840" y="16112"/>
                  <a:pt x="107840" y="16112"/>
                  <a:pt x="107840" y="16112"/>
                </a:cubicBezTo>
                <a:lnTo>
                  <a:pt x="107840" y="16112"/>
                </a:lnTo>
                <a:cubicBezTo>
                  <a:pt x="100316" y="11603"/>
                  <a:pt x="100316" y="11603"/>
                  <a:pt x="100316" y="11603"/>
                </a:cubicBezTo>
                <a:cubicBezTo>
                  <a:pt x="90892" y="13106"/>
                  <a:pt x="90892" y="13106"/>
                  <a:pt x="90892" y="13106"/>
                </a:cubicBezTo>
                <a:cubicBezTo>
                  <a:pt x="87473" y="11062"/>
                  <a:pt x="87473" y="11062"/>
                  <a:pt x="87473" y="11062"/>
                </a:cubicBezTo>
                <a:cubicBezTo>
                  <a:pt x="84433" y="11963"/>
                  <a:pt x="84433" y="11963"/>
                  <a:pt x="84433" y="11963"/>
                </a:cubicBezTo>
                <a:cubicBezTo>
                  <a:pt x="75009" y="8056"/>
                  <a:pt x="75009" y="8056"/>
                  <a:pt x="75009" y="8056"/>
                </a:cubicBezTo>
                <a:cubicBezTo>
                  <a:pt x="70905" y="8957"/>
                  <a:pt x="70905" y="8957"/>
                  <a:pt x="70905" y="8957"/>
                </a:cubicBezTo>
                <a:cubicBezTo>
                  <a:pt x="62241" y="4148"/>
                  <a:pt x="62241" y="4148"/>
                  <a:pt x="62241" y="4148"/>
                </a:cubicBezTo>
                <a:cubicBezTo>
                  <a:pt x="55022" y="4749"/>
                  <a:pt x="55022" y="4749"/>
                  <a:pt x="55022" y="4749"/>
                </a:cubicBezTo>
                <a:cubicBezTo>
                  <a:pt x="51982" y="2404"/>
                  <a:pt x="51982" y="2404"/>
                  <a:pt x="51982" y="2404"/>
                </a:cubicBezTo>
                <a:cubicBezTo>
                  <a:pt x="50538" y="4448"/>
                  <a:pt x="50538" y="4448"/>
                  <a:pt x="50538" y="4448"/>
                </a:cubicBezTo>
                <a:cubicBezTo>
                  <a:pt x="51298" y="5951"/>
                  <a:pt x="51298" y="5951"/>
                  <a:pt x="51298" y="5951"/>
                </a:cubicBezTo>
                <a:cubicBezTo>
                  <a:pt x="45978" y="4448"/>
                  <a:pt x="45978" y="4448"/>
                  <a:pt x="45978" y="4448"/>
                </a:cubicBezTo>
                <a:cubicBezTo>
                  <a:pt x="49778" y="2404"/>
                  <a:pt x="49778" y="2404"/>
                  <a:pt x="49778" y="2404"/>
                </a:cubicBezTo>
                <a:cubicBezTo>
                  <a:pt x="45218" y="0"/>
                  <a:pt x="45218" y="0"/>
                  <a:pt x="45218" y="0"/>
                </a:cubicBezTo>
                <a:cubicBezTo>
                  <a:pt x="41114" y="5350"/>
                  <a:pt x="41114" y="5350"/>
                  <a:pt x="41114" y="5350"/>
                </a:cubicBezTo>
                <a:cubicBezTo>
                  <a:pt x="35414" y="5951"/>
                  <a:pt x="35414" y="5951"/>
                  <a:pt x="35414" y="5951"/>
                </a:cubicBezTo>
                <a:cubicBezTo>
                  <a:pt x="34654" y="5050"/>
                  <a:pt x="34654" y="5050"/>
                  <a:pt x="34654" y="5050"/>
                </a:cubicBezTo>
                <a:cubicBezTo>
                  <a:pt x="32754" y="6853"/>
                  <a:pt x="32754" y="6853"/>
                  <a:pt x="32754" y="6853"/>
                </a:cubicBezTo>
                <a:cubicBezTo>
                  <a:pt x="32754" y="10460"/>
                  <a:pt x="32754" y="10460"/>
                  <a:pt x="32754" y="10460"/>
                </a:cubicBezTo>
                <a:cubicBezTo>
                  <a:pt x="30930" y="7454"/>
                  <a:pt x="30930" y="7454"/>
                  <a:pt x="30930" y="7454"/>
                </a:cubicBezTo>
                <a:cubicBezTo>
                  <a:pt x="23331" y="11062"/>
                  <a:pt x="23331" y="11062"/>
                  <a:pt x="23331" y="11062"/>
                </a:cubicBezTo>
                <a:cubicBezTo>
                  <a:pt x="25231" y="13707"/>
                  <a:pt x="25231" y="13707"/>
                  <a:pt x="25231" y="13707"/>
                </a:cubicBezTo>
                <a:cubicBezTo>
                  <a:pt x="22647" y="13106"/>
                  <a:pt x="22647" y="13106"/>
                  <a:pt x="22647" y="13106"/>
                </a:cubicBezTo>
                <a:cubicBezTo>
                  <a:pt x="19987" y="15511"/>
                  <a:pt x="19987" y="15511"/>
                  <a:pt x="19987" y="15511"/>
                </a:cubicBezTo>
                <a:cubicBezTo>
                  <a:pt x="18467" y="20561"/>
                  <a:pt x="18467" y="20561"/>
                  <a:pt x="18467" y="20561"/>
                </a:cubicBezTo>
                <a:cubicBezTo>
                  <a:pt x="15427" y="22064"/>
                  <a:pt x="15427" y="22064"/>
                  <a:pt x="15427" y="22064"/>
                </a:cubicBezTo>
                <a:cubicBezTo>
                  <a:pt x="7143" y="23266"/>
                  <a:pt x="7143" y="23266"/>
                  <a:pt x="7143" y="23266"/>
                </a:cubicBezTo>
                <a:cubicBezTo>
                  <a:pt x="7143" y="26873"/>
                  <a:pt x="7143" y="26873"/>
                  <a:pt x="7143" y="26873"/>
                </a:cubicBezTo>
                <a:cubicBezTo>
                  <a:pt x="5243" y="27715"/>
                  <a:pt x="5243" y="27715"/>
                  <a:pt x="5243" y="27715"/>
                </a:cubicBezTo>
                <a:cubicBezTo>
                  <a:pt x="7903" y="28617"/>
                  <a:pt x="7903" y="28617"/>
                  <a:pt x="7903" y="28617"/>
                </a:cubicBezTo>
                <a:cubicBezTo>
                  <a:pt x="8663" y="29819"/>
                  <a:pt x="8663" y="29819"/>
                  <a:pt x="8663" y="29819"/>
                </a:cubicBezTo>
                <a:cubicBezTo>
                  <a:pt x="11323" y="30721"/>
                  <a:pt x="11323" y="30721"/>
                  <a:pt x="11323" y="30721"/>
                </a:cubicBezTo>
                <a:cubicBezTo>
                  <a:pt x="16187" y="34328"/>
                  <a:pt x="16187" y="34328"/>
                  <a:pt x="16187" y="34328"/>
                </a:cubicBezTo>
                <a:cubicBezTo>
                  <a:pt x="17327" y="36372"/>
                  <a:pt x="17327" y="36372"/>
                  <a:pt x="17327" y="36372"/>
                </a:cubicBezTo>
                <a:cubicBezTo>
                  <a:pt x="17707" y="38176"/>
                  <a:pt x="17707" y="38176"/>
                  <a:pt x="17707" y="38176"/>
                </a:cubicBezTo>
                <a:cubicBezTo>
                  <a:pt x="20367" y="38777"/>
                  <a:pt x="20367" y="38777"/>
                  <a:pt x="20367" y="38777"/>
                </a:cubicBezTo>
                <a:cubicBezTo>
                  <a:pt x="22647" y="37875"/>
                  <a:pt x="22647" y="37875"/>
                  <a:pt x="22647" y="37875"/>
                </a:cubicBezTo>
                <a:cubicBezTo>
                  <a:pt x="22191" y="38777"/>
                  <a:pt x="22191" y="38777"/>
                  <a:pt x="22191" y="38777"/>
                </a:cubicBezTo>
                <a:cubicBezTo>
                  <a:pt x="25611" y="38476"/>
                  <a:pt x="25611" y="38476"/>
                  <a:pt x="25611" y="38476"/>
                </a:cubicBezTo>
                <a:cubicBezTo>
                  <a:pt x="26371" y="39679"/>
                  <a:pt x="26371" y="39679"/>
                  <a:pt x="26371" y="39679"/>
                </a:cubicBezTo>
                <a:cubicBezTo>
                  <a:pt x="24851" y="40881"/>
                  <a:pt x="24851" y="40881"/>
                  <a:pt x="24851" y="40881"/>
                </a:cubicBezTo>
                <a:cubicBezTo>
                  <a:pt x="27131" y="42384"/>
                  <a:pt x="27131" y="42384"/>
                  <a:pt x="27131" y="42384"/>
                </a:cubicBezTo>
                <a:cubicBezTo>
                  <a:pt x="28651" y="41783"/>
                  <a:pt x="28651" y="41783"/>
                  <a:pt x="28651" y="41783"/>
                </a:cubicBezTo>
                <a:cubicBezTo>
                  <a:pt x="30170" y="42384"/>
                  <a:pt x="30170" y="42384"/>
                  <a:pt x="30170" y="42384"/>
                </a:cubicBezTo>
                <a:cubicBezTo>
                  <a:pt x="35034" y="41482"/>
                  <a:pt x="35034" y="41482"/>
                  <a:pt x="35034" y="41482"/>
                </a:cubicBezTo>
                <a:cubicBezTo>
                  <a:pt x="32754" y="42625"/>
                  <a:pt x="32754" y="42625"/>
                  <a:pt x="32754" y="42625"/>
                </a:cubicBezTo>
                <a:cubicBezTo>
                  <a:pt x="34274" y="42625"/>
                  <a:pt x="34274" y="42625"/>
                  <a:pt x="34274" y="42625"/>
                </a:cubicBezTo>
                <a:cubicBezTo>
                  <a:pt x="33514" y="43527"/>
                  <a:pt x="33514" y="43527"/>
                  <a:pt x="33514" y="43527"/>
                </a:cubicBezTo>
                <a:cubicBezTo>
                  <a:pt x="29791" y="44128"/>
                  <a:pt x="29791" y="44128"/>
                  <a:pt x="29791" y="44128"/>
                </a:cubicBezTo>
                <a:cubicBezTo>
                  <a:pt x="26751" y="43226"/>
                  <a:pt x="26751" y="43226"/>
                  <a:pt x="26751" y="43226"/>
                </a:cubicBezTo>
                <a:cubicBezTo>
                  <a:pt x="24471" y="43827"/>
                  <a:pt x="24471" y="43827"/>
                  <a:pt x="24471" y="43827"/>
                </a:cubicBezTo>
                <a:cubicBezTo>
                  <a:pt x="24851" y="44428"/>
                  <a:pt x="24851" y="44428"/>
                  <a:pt x="24851" y="44428"/>
                </a:cubicBezTo>
                <a:cubicBezTo>
                  <a:pt x="25611" y="43827"/>
                  <a:pt x="25611" y="43827"/>
                  <a:pt x="25611" y="43827"/>
                </a:cubicBezTo>
                <a:cubicBezTo>
                  <a:pt x="28651" y="45030"/>
                  <a:pt x="28651" y="45030"/>
                  <a:pt x="28651" y="45030"/>
                </a:cubicBezTo>
                <a:cubicBezTo>
                  <a:pt x="27511" y="46533"/>
                  <a:pt x="27511" y="46533"/>
                  <a:pt x="27511" y="46533"/>
                </a:cubicBezTo>
                <a:cubicBezTo>
                  <a:pt x="26751" y="45330"/>
                  <a:pt x="26751" y="45330"/>
                  <a:pt x="26751" y="45330"/>
                </a:cubicBezTo>
                <a:cubicBezTo>
                  <a:pt x="25231" y="46833"/>
                  <a:pt x="25231" y="46833"/>
                  <a:pt x="25231" y="46833"/>
                </a:cubicBezTo>
                <a:cubicBezTo>
                  <a:pt x="17327" y="46833"/>
                  <a:pt x="17327" y="46833"/>
                  <a:pt x="17327" y="46833"/>
                </a:cubicBezTo>
                <a:cubicBezTo>
                  <a:pt x="15807" y="45330"/>
                  <a:pt x="15807" y="45330"/>
                  <a:pt x="15807" y="45330"/>
                </a:cubicBezTo>
                <a:cubicBezTo>
                  <a:pt x="16947" y="44428"/>
                  <a:pt x="16947" y="44428"/>
                  <a:pt x="16947" y="44428"/>
                </a:cubicBezTo>
                <a:cubicBezTo>
                  <a:pt x="15807" y="42084"/>
                  <a:pt x="15807" y="42084"/>
                  <a:pt x="15807" y="42084"/>
                </a:cubicBezTo>
                <a:cubicBezTo>
                  <a:pt x="12767" y="42384"/>
                  <a:pt x="12767" y="42384"/>
                  <a:pt x="12767" y="42384"/>
                </a:cubicBezTo>
                <a:cubicBezTo>
                  <a:pt x="9043" y="45030"/>
                  <a:pt x="9043" y="45030"/>
                  <a:pt x="9043" y="45030"/>
                </a:cubicBezTo>
                <a:cubicBezTo>
                  <a:pt x="10563" y="46232"/>
                  <a:pt x="10563" y="46232"/>
                  <a:pt x="10563" y="46232"/>
                </a:cubicBezTo>
                <a:cubicBezTo>
                  <a:pt x="7523" y="45931"/>
                  <a:pt x="7523" y="45931"/>
                  <a:pt x="7523" y="45931"/>
                </a:cubicBezTo>
                <a:cubicBezTo>
                  <a:pt x="1139" y="49839"/>
                  <a:pt x="1139" y="49839"/>
                  <a:pt x="1139" y="49839"/>
                </a:cubicBezTo>
                <a:cubicBezTo>
                  <a:pt x="0" y="49839"/>
                  <a:pt x="0" y="49839"/>
                  <a:pt x="0" y="49839"/>
                </a:cubicBezTo>
                <a:cubicBezTo>
                  <a:pt x="3723" y="51883"/>
                  <a:pt x="3723" y="51883"/>
                  <a:pt x="3723" y="51883"/>
                </a:cubicBezTo>
                <a:cubicBezTo>
                  <a:pt x="7143" y="52184"/>
                  <a:pt x="7143" y="52184"/>
                  <a:pt x="7143" y="52184"/>
                </a:cubicBezTo>
                <a:cubicBezTo>
                  <a:pt x="5243" y="53987"/>
                  <a:pt x="5243" y="53987"/>
                  <a:pt x="5243" y="53987"/>
                </a:cubicBezTo>
                <a:cubicBezTo>
                  <a:pt x="4863" y="53987"/>
                  <a:pt x="4863" y="53987"/>
                  <a:pt x="4863" y="53987"/>
                </a:cubicBezTo>
                <a:cubicBezTo>
                  <a:pt x="6763" y="56092"/>
                  <a:pt x="6763" y="56092"/>
                  <a:pt x="6763" y="56092"/>
                </a:cubicBezTo>
                <a:cubicBezTo>
                  <a:pt x="6003" y="56993"/>
                  <a:pt x="6003" y="56993"/>
                  <a:pt x="6003" y="56993"/>
                </a:cubicBezTo>
                <a:cubicBezTo>
                  <a:pt x="13147" y="58737"/>
                  <a:pt x="13147" y="58737"/>
                  <a:pt x="13147" y="58737"/>
                </a:cubicBezTo>
                <a:cubicBezTo>
                  <a:pt x="14667" y="57895"/>
                  <a:pt x="14667" y="57895"/>
                  <a:pt x="14667" y="57895"/>
                </a:cubicBezTo>
                <a:cubicBezTo>
                  <a:pt x="17707" y="58136"/>
                  <a:pt x="17707" y="58136"/>
                  <a:pt x="17707" y="58136"/>
                </a:cubicBezTo>
                <a:cubicBezTo>
                  <a:pt x="19227" y="59038"/>
                  <a:pt x="19227" y="59038"/>
                  <a:pt x="19227" y="59038"/>
                </a:cubicBezTo>
                <a:cubicBezTo>
                  <a:pt x="18847" y="56993"/>
                  <a:pt x="18847" y="56993"/>
                  <a:pt x="18847" y="56993"/>
                </a:cubicBezTo>
                <a:cubicBezTo>
                  <a:pt x="21127" y="59939"/>
                  <a:pt x="21127" y="59939"/>
                  <a:pt x="21127" y="59939"/>
                </a:cubicBezTo>
                <a:cubicBezTo>
                  <a:pt x="25231" y="56092"/>
                  <a:pt x="25231" y="56092"/>
                  <a:pt x="25231" y="56092"/>
                </a:cubicBezTo>
                <a:cubicBezTo>
                  <a:pt x="26371" y="56392"/>
                  <a:pt x="26371" y="56392"/>
                  <a:pt x="26371" y="56392"/>
                </a:cubicBezTo>
                <a:cubicBezTo>
                  <a:pt x="27891" y="55490"/>
                  <a:pt x="27891" y="55490"/>
                  <a:pt x="27891" y="55490"/>
                </a:cubicBezTo>
                <a:cubicBezTo>
                  <a:pt x="30170" y="56693"/>
                  <a:pt x="30170" y="56693"/>
                  <a:pt x="30170" y="56693"/>
                </a:cubicBezTo>
                <a:cubicBezTo>
                  <a:pt x="28271" y="58737"/>
                  <a:pt x="28271" y="58737"/>
                  <a:pt x="28271" y="58737"/>
                </a:cubicBezTo>
                <a:cubicBezTo>
                  <a:pt x="26371" y="58737"/>
                  <a:pt x="26371" y="58737"/>
                  <a:pt x="26371" y="58737"/>
                </a:cubicBezTo>
                <a:cubicBezTo>
                  <a:pt x="26751" y="59338"/>
                  <a:pt x="26751" y="59338"/>
                  <a:pt x="26751" y="59338"/>
                </a:cubicBezTo>
                <a:cubicBezTo>
                  <a:pt x="27891" y="59639"/>
                  <a:pt x="27891" y="59639"/>
                  <a:pt x="27891" y="59639"/>
                </a:cubicBezTo>
                <a:cubicBezTo>
                  <a:pt x="29411" y="64148"/>
                  <a:pt x="29411" y="64148"/>
                  <a:pt x="29411" y="64148"/>
                </a:cubicBezTo>
                <a:cubicBezTo>
                  <a:pt x="27511" y="66492"/>
                  <a:pt x="27511" y="66492"/>
                  <a:pt x="27511" y="66492"/>
                </a:cubicBezTo>
                <a:cubicBezTo>
                  <a:pt x="23331" y="66793"/>
                  <a:pt x="23331" y="66793"/>
                  <a:pt x="23331" y="66793"/>
                </a:cubicBezTo>
                <a:cubicBezTo>
                  <a:pt x="22951" y="66492"/>
                  <a:pt x="22951" y="66492"/>
                  <a:pt x="22951" y="66492"/>
                </a:cubicBezTo>
                <a:cubicBezTo>
                  <a:pt x="19607" y="69498"/>
                  <a:pt x="19607" y="69498"/>
                  <a:pt x="19607" y="69498"/>
                </a:cubicBezTo>
                <a:cubicBezTo>
                  <a:pt x="18087" y="69198"/>
                  <a:pt x="18087" y="69198"/>
                  <a:pt x="18087" y="69198"/>
                </a:cubicBezTo>
                <a:cubicBezTo>
                  <a:pt x="15807" y="70100"/>
                  <a:pt x="15807" y="70100"/>
                  <a:pt x="15807" y="70100"/>
                </a:cubicBezTo>
                <a:cubicBezTo>
                  <a:pt x="16187" y="71903"/>
                  <a:pt x="16187" y="71903"/>
                  <a:pt x="16187" y="71903"/>
                </a:cubicBezTo>
                <a:cubicBezTo>
                  <a:pt x="14287" y="71302"/>
                  <a:pt x="14287" y="71302"/>
                  <a:pt x="14287" y="71302"/>
                </a:cubicBezTo>
                <a:cubicBezTo>
                  <a:pt x="9803" y="74549"/>
                  <a:pt x="9803" y="74549"/>
                  <a:pt x="9803" y="74549"/>
                </a:cubicBezTo>
                <a:cubicBezTo>
                  <a:pt x="9043" y="77855"/>
                  <a:pt x="9043" y="77855"/>
                  <a:pt x="9043" y="77855"/>
                </a:cubicBezTo>
                <a:cubicBezTo>
                  <a:pt x="7143" y="78156"/>
                  <a:pt x="7143" y="78156"/>
                  <a:pt x="7143" y="78156"/>
                </a:cubicBezTo>
                <a:cubicBezTo>
                  <a:pt x="7143" y="78757"/>
                  <a:pt x="7143" y="79358"/>
                  <a:pt x="7143" y="79659"/>
                </a:cubicBezTo>
                <a:cubicBezTo>
                  <a:pt x="7523" y="79358"/>
                  <a:pt x="9423" y="78757"/>
                  <a:pt x="10943" y="78456"/>
                </a:cubicBezTo>
                <a:cubicBezTo>
                  <a:pt x="11323" y="78456"/>
                  <a:pt x="11323" y="78456"/>
                  <a:pt x="11323" y="78456"/>
                </a:cubicBezTo>
                <a:cubicBezTo>
                  <a:pt x="10563" y="79659"/>
                  <a:pt x="10563" y="79659"/>
                  <a:pt x="10563" y="79659"/>
                </a:cubicBezTo>
                <a:cubicBezTo>
                  <a:pt x="8283" y="80561"/>
                  <a:pt x="8283" y="80561"/>
                  <a:pt x="8283" y="80561"/>
                </a:cubicBezTo>
                <a:cubicBezTo>
                  <a:pt x="9043" y="80861"/>
                  <a:pt x="9043" y="80861"/>
                  <a:pt x="9043" y="80861"/>
                </a:cubicBezTo>
                <a:cubicBezTo>
                  <a:pt x="10563" y="80260"/>
                  <a:pt x="10563" y="80260"/>
                  <a:pt x="10563" y="80260"/>
                </a:cubicBezTo>
                <a:cubicBezTo>
                  <a:pt x="10943" y="83206"/>
                  <a:pt x="10943" y="83206"/>
                  <a:pt x="10943" y="83206"/>
                </a:cubicBezTo>
                <a:cubicBezTo>
                  <a:pt x="12463" y="82304"/>
                  <a:pt x="12463" y="82304"/>
                  <a:pt x="12463" y="82304"/>
                </a:cubicBezTo>
                <a:cubicBezTo>
                  <a:pt x="12767" y="82905"/>
                  <a:pt x="12767" y="82905"/>
                  <a:pt x="12767" y="82905"/>
                </a:cubicBezTo>
                <a:cubicBezTo>
                  <a:pt x="14287" y="82905"/>
                  <a:pt x="14287" y="82905"/>
                  <a:pt x="14287" y="82905"/>
                </a:cubicBezTo>
                <a:cubicBezTo>
                  <a:pt x="13527" y="84108"/>
                  <a:pt x="13527" y="84108"/>
                  <a:pt x="13527" y="84108"/>
                </a:cubicBezTo>
                <a:cubicBezTo>
                  <a:pt x="18087" y="84709"/>
                  <a:pt x="18087" y="84709"/>
                  <a:pt x="18087" y="84709"/>
                </a:cubicBezTo>
                <a:cubicBezTo>
                  <a:pt x="14287" y="88016"/>
                  <a:pt x="14287" y="88016"/>
                  <a:pt x="14287" y="88016"/>
                </a:cubicBezTo>
                <a:cubicBezTo>
                  <a:pt x="17327" y="90060"/>
                  <a:pt x="17327" y="90060"/>
                  <a:pt x="17327" y="90060"/>
                </a:cubicBezTo>
                <a:cubicBezTo>
                  <a:pt x="16187" y="90661"/>
                  <a:pt x="16187" y="90661"/>
                  <a:pt x="16187" y="90661"/>
                </a:cubicBezTo>
                <a:cubicBezTo>
                  <a:pt x="19987" y="91863"/>
                  <a:pt x="19987" y="91863"/>
                  <a:pt x="19987" y="91863"/>
                </a:cubicBezTo>
                <a:cubicBezTo>
                  <a:pt x="21887" y="88917"/>
                  <a:pt x="21887" y="88917"/>
                  <a:pt x="21887" y="88917"/>
                </a:cubicBezTo>
                <a:cubicBezTo>
                  <a:pt x="20747" y="87414"/>
                  <a:pt x="20747" y="87414"/>
                  <a:pt x="20747" y="87414"/>
                </a:cubicBezTo>
                <a:cubicBezTo>
                  <a:pt x="24471" y="84108"/>
                  <a:pt x="24471" y="84108"/>
                  <a:pt x="24471" y="84108"/>
                </a:cubicBezTo>
                <a:cubicBezTo>
                  <a:pt x="27131" y="83507"/>
                  <a:pt x="27131" y="83507"/>
                  <a:pt x="27131" y="83507"/>
                </a:cubicBezTo>
                <a:cubicBezTo>
                  <a:pt x="27131" y="83807"/>
                  <a:pt x="27131" y="83807"/>
                  <a:pt x="27131" y="83807"/>
                </a:cubicBezTo>
                <a:cubicBezTo>
                  <a:pt x="24851" y="84709"/>
                  <a:pt x="24851" y="84709"/>
                  <a:pt x="24851" y="84709"/>
                </a:cubicBezTo>
                <a:cubicBezTo>
                  <a:pt x="22647" y="87715"/>
                  <a:pt x="22647" y="87715"/>
                  <a:pt x="22647" y="87715"/>
                </a:cubicBezTo>
                <a:cubicBezTo>
                  <a:pt x="23711" y="89158"/>
                  <a:pt x="23711" y="89158"/>
                  <a:pt x="23711" y="89158"/>
                </a:cubicBezTo>
                <a:cubicBezTo>
                  <a:pt x="23331" y="90060"/>
                  <a:pt x="23331" y="90060"/>
                  <a:pt x="23331" y="90060"/>
                </a:cubicBezTo>
                <a:cubicBezTo>
                  <a:pt x="25611" y="93066"/>
                  <a:pt x="25611" y="93066"/>
                  <a:pt x="25611" y="93066"/>
                </a:cubicBezTo>
                <a:cubicBezTo>
                  <a:pt x="24091" y="94569"/>
                  <a:pt x="24091" y="94569"/>
                  <a:pt x="24091" y="94569"/>
                </a:cubicBezTo>
                <a:cubicBezTo>
                  <a:pt x="25611" y="97274"/>
                  <a:pt x="25611" y="97274"/>
                  <a:pt x="25611" y="97274"/>
                </a:cubicBezTo>
                <a:cubicBezTo>
                  <a:pt x="23711" y="98116"/>
                  <a:pt x="23711" y="98116"/>
                  <a:pt x="23711" y="98116"/>
                </a:cubicBezTo>
                <a:cubicBezTo>
                  <a:pt x="25231" y="98416"/>
                  <a:pt x="25231" y="98416"/>
                  <a:pt x="25231" y="98416"/>
                </a:cubicBezTo>
                <a:cubicBezTo>
                  <a:pt x="29031" y="96072"/>
                  <a:pt x="29031" y="96072"/>
                  <a:pt x="29031" y="96072"/>
                </a:cubicBezTo>
                <a:cubicBezTo>
                  <a:pt x="31310" y="93667"/>
                  <a:pt x="31310" y="93667"/>
                  <a:pt x="31310" y="93667"/>
                </a:cubicBezTo>
                <a:cubicBezTo>
                  <a:pt x="30930" y="96372"/>
                  <a:pt x="30930" y="96372"/>
                  <a:pt x="30930" y="96372"/>
                </a:cubicBezTo>
                <a:cubicBezTo>
                  <a:pt x="32374" y="97274"/>
                  <a:pt x="32374" y="97274"/>
                  <a:pt x="32374" y="97274"/>
                </a:cubicBezTo>
                <a:cubicBezTo>
                  <a:pt x="33514" y="96072"/>
                  <a:pt x="33514" y="96072"/>
                  <a:pt x="33514" y="96072"/>
                </a:cubicBezTo>
                <a:cubicBezTo>
                  <a:pt x="36174" y="99318"/>
                  <a:pt x="36174" y="99318"/>
                  <a:pt x="36174" y="99318"/>
                </a:cubicBezTo>
                <a:cubicBezTo>
                  <a:pt x="36934" y="98116"/>
                  <a:pt x="36934" y="98116"/>
                  <a:pt x="36934" y="98116"/>
                </a:cubicBezTo>
                <a:cubicBezTo>
                  <a:pt x="36174" y="97274"/>
                  <a:pt x="36174" y="97274"/>
                  <a:pt x="36174" y="97274"/>
                </a:cubicBezTo>
                <a:cubicBezTo>
                  <a:pt x="38454" y="95470"/>
                  <a:pt x="38454" y="95470"/>
                  <a:pt x="38454" y="95470"/>
                </a:cubicBezTo>
                <a:cubicBezTo>
                  <a:pt x="38454" y="97274"/>
                  <a:pt x="38454" y="97274"/>
                  <a:pt x="38454" y="97274"/>
                </a:cubicBezTo>
                <a:cubicBezTo>
                  <a:pt x="39594" y="97875"/>
                  <a:pt x="39594" y="97875"/>
                  <a:pt x="39594" y="97875"/>
                </a:cubicBezTo>
                <a:cubicBezTo>
                  <a:pt x="45598" y="94569"/>
                  <a:pt x="45598" y="94569"/>
                  <a:pt x="45598" y="94569"/>
                </a:cubicBezTo>
                <a:cubicBezTo>
                  <a:pt x="42254" y="99318"/>
                  <a:pt x="42254" y="99318"/>
                  <a:pt x="42254" y="99318"/>
                </a:cubicBezTo>
                <a:cubicBezTo>
                  <a:pt x="41114" y="104729"/>
                  <a:pt x="41114" y="104729"/>
                  <a:pt x="41114" y="104729"/>
                </a:cubicBezTo>
                <a:cubicBezTo>
                  <a:pt x="36934" y="109478"/>
                  <a:pt x="36934" y="109478"/>
                  <a:pt x="36934" y="109478"/>
                </a:cubicBezTo>
                <a:cubicBezTo>
                  <a:pt x="30930" y="111883"/>
                  <a:pt x="30930" y="111883"/>
                  <a:pt x="30930" y="111883"/>
                </a:cubicBezTo>
                <a:cubicBezTo>
                  <a:pt x="28271" y="115430"/>
                  <a:pt x="28271" y="115430"/>
                  <a:pt x="28271" y="115430"/>
                </a:cubicBezTo>
                <a:cubicBezTo>
                  <a:pt x="27891" y="114228"/>
                  <a:pt x="27891" y="114228"/>
                  <a:pt x="27891" y="114228"/>
                </a:cubicBezTo>
                <a:cubicBezTo>
                  <a:pt x="21507" y="116332"/>
                  <a:pt x="21507" y="116332"/>
                  <a:pt x="21507" y="116332"/>
                </a:cubicBezTo>
                <a:cubicBezTo>
                  <a:pt x="21507" y="117535"/>
                  <a:pt x="21507" y="117535"/>
                  <a:pt x="21507" y="117535"/>
                </a:cubicBezTo>
                <a:lnTo>
                  <a:pt x="18467" y="118737"/>
                </a:lnTo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5" name="Google Shape;1185;p37"/>
          <p:cNvGrpSpPr/>
          <p:nvPr/>
        </p:nvGrpSpPr>
        <p:grpSpPr>
          <a:xfrm>
            <a:off x="5629775" y="2009200"/>
            <a:ext cx="1609500" cy="704461"/>
            <a:chOff x="6189300" y="1780600"/>
            <a:chExt cx="1609500" cy="704461"/>
          </a:xfrm>
        </p:grpSpPr>
        <p:sp>
          <p:nvSpPr>
            <p:cNvPr id="1186" name="Google Shape;1186;p37"/>
            <p:cNvSpPr/>
            <p:nvPr/>
          </p:nvSpPr>
          <p:spPr>
            <a:xfrm>
              <a:off x="6189300" y="1780600"/>
              <a:ext cx="1609500" cy="30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87" name="Google Shape;1187;p37"/>
            <p:cNvCxnSpPr/>
            <p:nvPr/>
          </p:nvCxnSpPr>
          <p:spPr>
            <a:xfrm>
              <a:off x="6189300" y="1783061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88" name="Google Shape;1188;p37"/>
          <p:cNvGrpSpPr/>
          <p:nvPr/>
        </p:nvGrpSpPr>
        <p:grpSpPr>
          <a:xfrm>
            <a:off x="2357575" y="1701325"/>
            <a:ext cx="1609500" cy="704461"/>
            <a:chOff x="6189300" y="1628200"/>
            <a:chExt cx="1609500" cy="704461"/>
          </a:xfrm>
        </p:grpSpPr>
        <p:sp>
          <p:nvSpPr>
            <p:cNvPr id="1189" name="Google Shape;1189;p37"/>
            <p:cNvSpPr/>
            <p:nvPr/>
          </p:nvSpPr>
          <p:spPr>
            <a:xfrm>
              <a:off x="6189300" y="1628200"/>
              <a:ext cx="1609500" cy="3036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0" name="Google Shape;1190;p37"/>
            <p:cNvCxnSpPr/>
            <p:nvPr/>
          </p:nvCxnSpPr>
          <p:spPr>
            <a:xfrm>
              <a:off x="6189300" y="1630661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91" name="Google Shape;1191;p37"/>
          <p:cNvGrpSpPr/>
          <p:nvPr/>
        </p:nvGrpSpPr>
        <p:grpSpPr>
          <a:xfrm>
            <a:off x="6319500" y="3312550"/>
            <a:ext cx="1609500" cy="704461"/>
            <a:chOff x="5579700" y="1780600"/>
            <a:chExt cx="1609500" cy="704461"/>
          </a:xfrm>
        </p:grpSpPr>
        <p:sp>
          <p:nvSpPr>
            <p:cNvPr id="1192" name="Google Shape;1192;p37"/>
            <p:cNvSpPr/>
            <p:nvPr/>
          </p:nvSpPr>
          <p:spPr>
            <a:xfrm>
              <a:off x="5579700" y="1780600"/>
              <a:ext cx="1609500" cy="303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3" name="Google Shape;1193;p37"/>
            <p:cNvCxnSpPr/>
            <p:nvPr/>
          </p:nvCxnSpPr>
          <p:spPr>
            <a:xfrm>
              <a:off x="5579700" y="1783061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94" name="Google Shape;1194;p37"/>
          <p:cNvGrpSpPr/>
          <p:nvPr/>
        </p:nvGrpSpPr>
        <p:grpSpPr>
          <a:xfrm>
            <a:off x="3421878" y="2993674"/>
            <a:ext cx="1609500" cy="702255"/>
            <a:chOff x="6448053" y="1894199"/>
            <a:chExt cx="1609500" cy="702255"/>
          </a:xfrm>
        </p:grpSpPr>
        <p:sp>
          <p:nvSpPr>
            <p:cNvPr id="1195" name="Google Shape;1195;p37"/>
            <p:cNvSpPr/>
            <p:nvPr/>
          </p:nvSpPr>
          <p:spPr>
            <a:xfrm>
              <a:off x="6448053" y="1894199"/>
              <a:ext cx="1609500" cy="303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196" name="Google Shape;1196;p37"/>
            <p:cNvCxnSpPr/>
            <p:nvPr/>
          </p:nvCxnSpPr>
          <p:spPr>
            <a:xfrm>
              <a:off x="6448053" y="1894454"/>
              <a:ext cx="0" cy="702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7" name="Google Shape;1197;p37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placement of the flags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37"/>
          <p:cNvSpPr txBox="1"/>
          <p:nvPr>
            <p:ph idx="1" type="subTitle"/>
          </p:nvPr>
        </p:nvSpPr>
        <p:spPr>
          <a:xfrm>
            <a:off x="2393675" y="1722625"/>
            <a:ext cx="1573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9" name="Google Shape;1199;p37"/>
          <p:cNvSpPr txBox="1"/>
          <p:nvPr>
            <p:ph idx="2" type="subTitle"/>
          </p:nvPr>
        </p:nvSpPr>
        <p:spPr>
          <a:xfrm>
            <a:off x="5627300" y="2029188"/>
            <a:ext cx="1573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0" name="Google Shape;1200;p37"/>
          <p:cNvSpPr txBox="1"/>
          <p:nvPr>
            <p:ph idx="3" type="subTitle"/>
          </p:nvPr>
        </p:nvSpPr>
        <p:spPr>
          <a:xfrm>
            <a:off x="6323525" y="3316025"/>
            <a:ext cx="1573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1" name="Google Shape;1201;p37"/>
          <p:cNvSpPr txBox="1"/>
          <p:nvPr>
            <p:ph idx="4" type="subTitle"/>
          </p:nvPr>
        </p:nvSpPr>
        <p:spPr>
          <a:xfrm>
            <a:off x="3420988" y="3022800"/>
            <a:ext cx="1573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4_1_1_1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38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04" name="Google Shape;1204;p38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205" name="Google Shape;1205;p38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06" name="Google Shape;1206;p38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207" name="Google Shape;1207;p38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8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8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8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11" name="Google Shape;1211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2" name="Google Shape;1212;p38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event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3" name="Google Shape;1213;p38"/>
          <p:cNvGrpSpPr/>
          <p:nvPr/>
        </p:nvGrpSpPr>
        <p:grpSpPr>
          <a:xfrm>
            <a:off x="304800" y="2618672"/>
            <a:ext cx="8534400" cy="381003"/>
            <a:chOff x="304800" y="2618672"/>
            <a:chExt cx="8534400" cy="381003"/>
          </a:xfrm>
        </p:grpSpPr>
        <p:sp>
          <p:nvSpPr>
            <p:cNvPr id="1214" name="Google Shape;1214;p38"/>
            <p:cNvSpPr/>
            <p:nvPr/>
          </p:nvSpPr>
          <p:spPr>
            <a:xfrm>
              <a:off x="304800" y="2618675"/>
              <a:ext cx="8534400" cy="381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304800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JAN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016008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FEB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727216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MAR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2438424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APR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3149632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MAY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860840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JUN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4572048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JUL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5283256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5994464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SEP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6705672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OCT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7416880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NOV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8128089" y="2618672"/>
              <a:ext cx="711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DEC</a:t>
              </a:r>
              <a:endPara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227" name="Google Shape;1227;p38"/>
          <p:cNvCxnSpPr/>
          <p:nvPr/>
        </p:nvCxnSpPr>
        <p:spPr>
          <a:xfrm>
            <a:off x="381617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8" name="Google Shape;1228;p38"/>
          <p:cNvCxnSpPr/>
          <p:nvPr/>
        </p:nvCxnSpPr>
        <p:spPr>
          <a:xfrm rot="10800000">
            <a:off x="2713450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9" name="Google Shape;1229;p38"/>
          <p:cNvCxnSpPr/>
          <p:nvPr/>
        </p:nvCxnSpPr>
        <p:spPr>
          <a:xfrm>
            <a:off x="603382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0" name="Google Shape;1230;p38"/>
          <p:cNvCxnSpPr/>
          <p:nvPr/>
        </p:nvCxnSpPr>
        <p:spPr>
          <a:xfrm rot="10800000">
            <a:off x="6459925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1" name="Google Shape;1231;p38"/>
          <p:cNvSpPr txBox="1"/>
          <p:nvPr>
            <p:ph idx="1" type="subTitle"/>
          </p:nvPr>
        </p:nvSpPr>
        <p:spPr>
          <a:xfrm>
            <a:off x="6459925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2" name="Google Shape;1232;p38"/>
          <p:cNvSpPr txBox="1"/>
          <p:nvPr>
            <p:ph idx="2" type="subTitle"/>
          </p:nvPr>
        </p:nvSpPr>
        <p:spPr>
          <a:xfrm>
            <a:off x="2713450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3" name="Google Shape;1233;p38"/>
          <p:cNvSpPr txBox="1"/>
          <p:nvPr>
            <p:ph idx="3" type="subTitle"/>
          </p:nvPr>
        </p:nvSpPr>
        <p:spPr>
          <a:xfrm>
            <a:off x="3816175" y="36133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34" name="Google Shape;1234;p38"/>
          <p:cNvSpPr txBox="1"/>
          <p:nvPr>
            <p:ph idx="4" type="subTitle"/>
          </p:nvPr>
        </p:nvSpPr>
        <p:spPr>
          <a:xfrm>
            <a:off x="6033825" y="36133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comparison">
  <p:cSld name="CUSTOM_4_1_1_1_1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9"/>
          <p:cNvSpPr txBox="1"/>
          <p:nvPr>
            <p:ph type="title"/>
          </p:nvPr>
        </p:nvSpPr>
        <p:spPr>
          <a:xfrm>
            <a:off x="298600" y="549575"/>
            <a:ext cx="8452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37" name="Google Shape;1237;p39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238" name="Google Shape;1238;p39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239" name="Google Shape;1239;p39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240" name="Google Shape;1240;p39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39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39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39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44" name="Google Shape;1244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5" name="Google Shape;1245;p39"/>
          <p:cNvSpPr txBox="1"/>
          <p:nvPr/>
        </p:nvSpPr>
        <p:spPr>
          <a:xfrm>
            <a:off x="7251100" y="18567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alter the event placement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46" name="Google Shape;1246;p39"/>
          <p:cNvCxnSpPr/>
          <p:nvPr/>
        </p:nvCxnSpPr>
        <p:spPr>
          <a:xfrm>
            <a:off x="381617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7" name="Google Shape;1247;p39"/>
          <p:cNvCxnSpPr/>
          <p:nvPr/>
        </p:nvCxnSpPr>
        <p:spPr>
          <a:xfrm rot="10800000">
            <a:off x="2713450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8" name="Google Shape;1248;p39"/>
          <p:cNvCxnSpPr/>
          <p:nvPr/>
        </p:nvCxnSpPr>
        <p:spPr>
          <a:xfrm>
            <a:off x="6033825" y="3002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9" name="Google Shape;1249;p39"/>
          <p:cNvCxnSpPr/>
          <p:nvPr/>
        </p:nvCxnSpPr>
        <p:spPr>
          <a:xfrm rot="10800000">
            <a:off x="6459925" y="1505250"/>
            <a:ext cx="0" cy="1104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0" name="Google Shape;1250;p39"/>
          <p:cNvSpPr/>
          <p:nvPr/>
        </p:nvSpPr>
        <p:spPr>
          <a:xfrm>
            <a:off x="304800" y="2618675"/>
            <a:ext cx="4190400" cy="381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1" name="Google Shape;1251;p39"/>
          <p:cNvSpPr/>
          <p:nvPr/>
        </p:nvSpPr>
        <p:spPr>
          <a:xfrm>
            <a:off x="4648813" y="2618675"/>
            <a:ext cx="4190400" cy="381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39"/>
          <p:cNvSpPr txBox="1"/>
          <p:nvPr>
            <p:ph idx="1" type="subTitle"/>
          </p:nvPr>
        </p:nvSpPr>
        <p:spPr>
          <a:xfrm>
            <a:off x="2713450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3" name="Google Shape;1253;p39"/>
          <p:cNvSpPr txBox="1"/>
          <p:nvPr>
            <p:ph idx="2" type="subTitle"/>
          </p:nvPr>
        </p:nvSpPr>
        <p:spPr>
          <a:xfrm>
            <a:off x="6459925" y="1412150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4" name="Google Shape;1254;p39"/>
          <p:cNvSpPr txBox="1"/>
          <p:nvPr>
            <p:ph idx="3" type="subTitle"/>
          </p:nvPr>
        </p:nvSpPr>
        <p:spPr>
          <a:xfrm>
            <a:off x="3816175" y="3588963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5" name="Google Shape;1255;p39"/>
          <p:cNvSpPr txBox="1"/>
          <p:nvPr>
            <p:ph idx="4" type="subTitle"/>
          </p:nvPr>
        </p:nvSpPr>
        <p:spPr>
          <a:xfrm>
            <a:off x="6033825" y="3588963"/>
            <a:ext cx="1182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6" name="Google Shape;1256;p39"/>
          <p:cNvSpPr txBox="1"/>
          <p:nvPr>
            <p:ph idx="5" type="subTitle"/>
          </p:nvPr>
        </p:nvSpPr>
        <p:spPr>
          <a:xfrm>
            <a:off x="4648825" y="2618825"/>
            <a:ext cx="419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7" name="Google Shape;1257;p39"/>
          <p:cNvSpPr txBox="1"/>
          <p:nvPr>
            <p:ph idx="6" type="subTitle"/>
          </p:nvPr>
        </p:nvSpPr>
        <p:spPr>
          <a:xfrm>
            <a:off x="304800" y="2618825"/>
            <a:ext cx="419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1">
  <p:cSld name="CUSTOM_9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40"/>
          <p:cNvPicPr preferRelativeResize="0"/>
          <p:nvPr/>
        </p:nvPicPr>
        <p:blipFill rotWithShape="1">
          <a:blip r:embed="rId2">
            <a:alphaModFix/>
          </a:blip>
          <a:srcRect b="3703" l="0" r="0" t="1192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40"/>
          <p:cNvPicPr preferRelativeResize="0"/>
          <p:nvPr/>
        </p:nvPicPr>
        <p:blipFill rotWithShape="1">
          <a:blip r:embed="rId3">
            <a:alphaModFix amt="80000"/>
          </a:blip>
          <a:srcRect b="247" l="504" r="503" t="25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40"/>
          <p:cNvSpPr/>
          <p:nvPr/>
        </p:nvSpPr>
        <p:spPr>
          <a:xfrm>
            <a:off x="1404466" y="287762"/>
            <a:ext cx="4477500" cy="4477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40"/>
          <p:cNvSpPr/>
          <p:nvPr/>
        </p:nvSpPr>
        <p:spPr>
          <a:xfrm>
            <a:off x="4844234" y="229799"/>
            <a:ext cx="2895300" cy="2895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40"/>
          <p:cNvSpPr txBox="1"/>
          <p:nvPr>
            <p:ph idx="1" type="subTitle"/>
          </p:nvPr>
        </p:nvSpPr>
        <p:spPr>
          <a:xfrm>
            <a:off x="1923825" y="1973025"/>
            <a:ext cx="29205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4" name="Google Shape;1264;p40"/>
          <p:cNvSpPr txBox="1"/>
          <p:nvPr>
            <p:ph type="title"/>
          </p:nvPr>
        </p:nvSpPr>
        <p:spPr>
          <a:xfrm>
            <a:off x="1923825" y="1229725"/>
            <a:ext cx="2753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5" name="Google Shape;1265;p40"/>
          <p:cNvSpPr txBox="1"/>
          <p:nvPr>
            <p:ph idx="2" type="subTitle"/>
          </p:nvPr>
        </p:nvSpPr>
        <p:spPr>
          <a:xfrm>
            <a:off x="5078200" y="1097175"/>
            <a:ext cx="24585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6" name="Google Shape;1266;p40"/>
          <p:cNvSpPr txBox="1"/>
          <p:nvPr/>
        </p:nvSpPr>
        <p:spPr>
          <a:xfrm>
            <a:off x="5967287" y="700110"/>
            <a:ext cx="649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7" name="Google Shape;1267;p40"/>
          <p:cNvSpPr/>
          <p:nvPr/>
        </p:nvSpPr>
        <p:spPr>
          <a:xfrm>
            <a:off x="5270436" y="2764033"/>
            <a:ext cx="1086300" cy="1086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Logo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8" name="Google Shape;126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40"/>
          <p:cNvSpPr txBox="1"/>
          <p:nvPr>
            <p:ph idx="3" type="subTitle"/>
          </p:nvPr>
        </p:nvSpPr>
        <p:spPr>
          <a:xfrm>
            <a:off x="5203600" y="2153300"/>
            <a:ext cx="2207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0" name="Google Shape;1270;p40"/>
          <p:cNvSpPr txBox="1"/>
          <p:nvPr/>
        </p:nvSpPr>
        <p:spPr>
          <a:xfrm>
            <a:off x="74925" y="85525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underneath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</a:t>
            </a:r>
            <a:b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layer, then send your </a:t>
            </a:r>
            <a:b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photo to the back </a:t>
            </a:r>
            <a:b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branding 1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" name="Google Shape;31;p5"/>
          <p:cNvGrpSpPr/>
          <p:nvPr/>
        </p:nvGrpSpPr>
        <p:grpSpPr>
          <a:xfrm>
            <a:off x="386711" y="5114356"/>
            <a:ext cx="1796787" cy="33676"/>
            <a:chOff x="2031822" y="2229250"/>
            <a:chExt cx="2193612" cy="39900"/>
          </a:xfrm>
        </p:grpSpPr>
        <p:sp>
          <p:nvSpPr>
            <p:cNvPr id="32" name="Google Shape;32;p5"/>
            <p:cNvSpPr/>
            <p:nvPr/>
          </p:nvSpPr>
          <p:spPr>
            <a:xfrm>
              <a:off x="2031822" y="2229250"/>
              <a:ext cx="548400" cy="3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2580226" y="2229250"/>
              <a:ext cx="548400" cy="3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3677034" y="2229250"/>
              <a:ext cx="548400" cy="39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3128621" y="2229250"/>
              <a:ext cx="548400" cy="3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 2">
  <p:cSld name="CUSTOM_9_1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41"/>
          <p:cNvPicPr preferRelativeResize="0"/>
          <p:nvPr/>
        </p:nvPicPr>
        <p:blipFill rotWithShape="1">
          <a:blip r:embed="rId2">
            <a:alphaModFix/>
          </a:blip>
          <a:srcRect b="3703" l="0" r="0" t="1191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41"/>
          <p:cNvPicPr preferRelativeResize="0"/>
          <p:nvPr/>
        </p:nvPicPr>
        <p:blipFill rotWithShape="1">
          <a:blip r:embed="rId3">
            <a:alphaModFix amt="80000"/>
          </a:blip>
          <a:srcRect b="247" l="504" r="503" t="25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41"/>
          <p:cNvSpPr/>
          <p:nvPr/>
        </p:nvSpPr>
        <p:spPr>
          <a:xfrm>
            <a:off x="3485965" y="262233"/>
            <a:ext cx="4477500" cy="4477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41"/>
          <p:cNvSpPr txBox="1"/>
          <p:nvPr>
            <p:ph idx="1" type="subTitle"/>
          </p:nvPr>
        </p:nvSpPr>
        <p:spPr>
          <a:xfrm>
            <a:off x="4239600" y="2088550"/>
            <a:ext cx="29205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6" name="Google Shape;1276;p41"/>
          <p:cNvSpPr txBox="1"/>
          <p:nvPr>
            <p:ph type="title"/>
          </p:nvPr>
        </p:nvSpPr>
        <p:spPr>
          <a:xfrm>
            <a:off x="4239600" y="1345250"/>
            <a:ext cx="27534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7" name="Google Shape;1277;p41"/>
          <p:cNvSpPr/>
          <p:nvPr/>
        </p:nvSpPr>
        <p:spPr>
          <a:xfrm>
            <a:off x="1180535" y="229804"/>
            <a:ext cx="2895300" cy="289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41"/>
          <p:cNvSpPr txBox="1"/>
          <p:nvPr>
            <p:ph idx="2" type="subTitle"/>
          </p:nvPr>
        </p:nvSpPr>
        <p:spPr>
          <a:xfrm>
            <a:off x="1421575" y="1097175"/>
            <a:ext cx="24132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9" name="Google Shape;1279;p41"/>
          <p:cNvSpPr txBox="1"/>
          <p:nvPr/>
        </p:nvSpPr>
        <p:spPr>
          <a:xfrm>
            <a:off x="2303587" y="700110"/>
            <a:ext cx="649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80" name="Google Shape;12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41"/>
          <p:cNvSpPr txBox="1"/>
          <p:nvPr>
            <p:ph idx="3" type="subTitle"/>
          </p:nvPr>
        </p:nvSpPr>
        <p:spPr>
          <a:xfrm>
            <a:off x="1539900" y="2153300"/>
            <a:ext cx="22077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1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2" name="Google Shape;1282;p41"/>
          <p:cNvSpPr txBox="1"/>
          <p:nvPr/>
        </p:nvSpPr>
        <p:spPr>
          <a:xfrm>
            <a:off x="7255925" y="105550"/>
            <a:ext cx="17727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underneath (and delete this text box) go to </a:t>
            </a: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41"/>
          <p:cNvSpPr/>
          <p:nvPr/>
        </p:nvSpPr>
        <p:spPr>
          <a:xfrm>
            <a:off x="2810661" y="2764033"/>
            <a:ext cx="1086300" cy="1086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Logo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endParaRPr b="0" i="0" sz="11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Blue">
  <p:cSld name="CUSTOM_5">
    <p:bg>
      <p:bgPr>
        <a:solidFill>
          <a:srgbClr val="FFFFFF"/>
        </a:solidFill>
      </p:bgPr>
    </p:bg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4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4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7" name="Google Shape;1287;p4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288" name="Google Shape;128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Red">
  <p:cSld name="CUSTOM_5_1">
    <p:bg>
      <p:bgPr>
        <a:solidFill>
          <a:srgbClr val="FFFFFF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" name="Google Shape;1290;p4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4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3" name="Google Shape;1293;p4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Yellow">
  <p:cSld name="CUSTOM_5_2">
    <p:bg>
      <p:bgPr>
        <a:solidFill>
          <a:srgbClr val="FFFFFF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4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4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98" name="Google Shape;1298;p4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reen">
  <p:cSld name="CUSTOM_5_3">
    <p:bg>
      <p:bgPr>
        <a:solidFill>
          <a:srgbClr val="FFFFFF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4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4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3" name="Google Shape;1303;p4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 - Grey">
  <p:cSld name="CUSTOM_5_4">
    <p:bg>
      <p:bgPr>
        <a:solidFill>
          <a:srgbClr val="FFFFFF"/>
        </a:solidFill>
      </p:bgPr>
    </p:bg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4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4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8" name="Google Shape;1308;p4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Blue">
  <p:cSld name="CUSTOM_5_5">
    <p:bg>
      <p:bgPr>
        <a:solidFill>
          <a:srgbClr val="FFFFFF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p4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4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3" name="Google Shape;1313;p4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Red">
  <p:cSld name="CUSTOM_5_1_1">
    <p:bg>
      <p:bgPr>
        <a:solidFill>
          <a:srgbClr val="FFFFFF"/>
        </a:solidFill>
      </p:bgPr>
    </p:bg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4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4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8" name="Google Shape;1318;p4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Yellow">
  <p:cSld name="CUSTOM_5_2_1">
    <p:bg>
      <p:bgPr>
        <a:solidFill>
          <a:srgbClr val="FFFFFF"/>
        </a:solidFill>
      </p:bgPr>
    </p:bg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" name="Google Shape;1320;p4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4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3" name="Google Shape;1323;p4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een">
  <p:cSld name="CUSTOM_5_3_1">
    <p:bg>
      <p:bgPr>
        <a:solidFill>
          <a:srgbClr val="FFFFFF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5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5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8" name="Google Shape;1328;p5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branding 2">
  <p:cSld name="CUSTOM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 - Grey">
  <p:cSld name="CUSTOM_5_4_1">
    <p:bg>
      <p:bgPr>
        <a:solidFill>
          <a:srgbClr val="FFFFFF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5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5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3" name="Google Shape;1333;p5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Blue">
  <p:cSld name="CUSTOM_5_6">
    <p:bg>
      <p:bgPr>
        <a:solidFill>
          <a:srgbClr val="FFFFFF"/>
        </a:solidFill>
      </p:bgPr>
    </p:bg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5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5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8" name="Google Shape;1338;p5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Red">
  <p:cSld name="CUSTOM_5_1_2">
    <p:bg>
      <p:bgPr>
        <a:solidFill>
          <a:srgbClr val="FFFFFF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5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5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3" name="Google Shape;1343;p5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Yellow">
  <p:cSld name="CUSTOM_5_2_2">
    <p:bg>
      <p:bgPr>
        <a:solidFill>
          <a:srgbClr val="FFFFFF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5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5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8" name="Google Shape;1348;p5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Green">
  <p:cSld name="CUSTOM_5_3_2">
    <p:bg>
      <p:bgPr>
        <a:solidFill>
          <a:srgbClr val="FFFF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5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5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3" name="Google Shape;1353;p5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3 - Grey">
  <p:cSld name="CUSTOM_5_4_2">
    <p:bg>
      <p:bgPr>
        <a:solidFill>
          <a:srgbClr val="FFFFFF"/>
        </a:solidFill>
      </p:bgPr>
    </p:bg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5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5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8" name="Google Shape;1358;p5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Blue">
  <p:cSld name="CUSTOM_5_6_1">
    <p:bg>
      <p:bgPr>
        <a:solidFill>
          <a:srgbClr val="FFFFFF"/>
        </a:solidFill>
      </p:bgPr>
    </p:bg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5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5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3" name="Google Shape;1363;p5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Red">
  <p:cSld name="CUSTOM_5_1_2_1">
    <p:bg>
      <p:bgPr>
        <a:solidFill>
          <a:srgbClr val="FFFFFF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5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5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8" name="Google Shape;1368;p5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Yellow">
  <p:cSld name="CUSTOM_5_2_2_1">
    <p:bg>
      <p:bgPr>
        <a:solidFill>
          <a:srgbClr val="FFFFFF"/>
        </a:soli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5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5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3" name="Google Shape;1373;p5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Green">
  <p:cSld name="CUSTOM_5_3_2_1">
    <p:bg>
      <p:bgPr>
        <a:solidFill>
          <a:srgbClr val="FFFFFF"/>
        </a:solidFill>
      </p:bgPr>
    </p:bg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Google Shape;1375;p6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6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8" name="Google Shape;1378;p6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1">
  <p:cSld name="CUSTOM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200" y="2220288"/>
            <a:ext cx="702924" cy="7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>
            <p:ph type="title"/>
          </p:nvPr>
        </p:nvSpPr>
        <p:spPr>
          <a:xfrm>
            <a:off x="298600" y="20504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title"/>
          </p:nvPr>
        </p:nvSpPr>
        <p:spPr>
          <a:xfrm>
            <a:off x="298600" y="26339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4 - Grey">
  <p:cSld name="CUSTOM_5_4_2_1">
    <p:bg>
      <p:bgPr>
        <a:solidFill>
          <a:srgbClr val="FFFFFF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6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6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3" name="Google Shape;1383;p6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Blue">
  <p:cSld name="CUSTOM_5_6_1_1">
    <p:bg>
      <p:bgPr>
        <a:solidFill>
          <a:srgbClr val="FFFFFF"/>
        </a:soli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p6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6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8" name="Google Shape;1388;p6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Red">
  <p:cSld name="CUSTOM_5_1_2_1_1">
    <p:bg>
      <p:bgPr>
        <a:solidFill>
          <a:srgbClr val="FFFFFF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6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6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3" name="Google Shape;1393;p6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Yellow">
  <p:cSld name="CUSTOM_5_2_2_1_1">
    <p:bg>
      <p:bgPr>
        <a:solidFill>
          <a:srgbClr val="FFFFFF"/>
        </a:soli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6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6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8" name="Google Shape;1398;p6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Green">
  <p:cSld name="CUSTOM_5_3_2_1_1">
    <p:bg>
      <p:bgPr>
        <a:solidFill>
          <a:srgbClr val="FFFFFF"/>
        </a:solidFill>
      </p:bgPr>
    </p:bg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6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6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3" name="Google Shape;1403;p6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5 - Grey">
  <p:cSld name="CUSTOM_5_4_2_1_1">
    <p:bg>
      <p:bgPr>
        <a:solidFill>
          <a:srgbClr val="FFFFFF"/>
        </a:solid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6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6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8" name="Google Shape;1408;p6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Blue">
  <p:cSld name="CUSTOM_5_4_2_1_1_1">
    <p:bg>
      <p:bgPr>
        <a:solidFill>
          <a:srgbClr val="FFFFFF"/>
        </a:solidFill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6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6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3" name="Google Shape;1413;p6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Red">
  <p:cSld name="CUSTOM_5_4_2_1_1_1_1"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6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6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8" name="Google Shape;1418;p6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Yellow">
  <p:cSld name="CUSTOM_5_4_2_1_1_1_1_1">
    <p:bg>
      <p:bgPr>
        <a:solidFill>
          <a:srgbClr val="FFFFFF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6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6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3" name="Google Shape;1423;p6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Green">
  <p:cSld name="CUSTOM_5_4_2_1_1_1_1_1_1">
    <p:bg>
      <p:bgPr>
        <a:solidFill>
          <a:srgbClr val="FFFFFF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7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7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8" name="Google Shape;1428;p7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200" y="2220288"/>
            <a:ext cx="702924" cy="7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>
            <p:ph type="title"/>
          </p:nvPr>
        </p:nvSpPr>
        <p:spPr>
          <a:xfrm>
            <a:off x="298600" y="222030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6 - Grey ">
  <p:cSld name="CUSTOM_5_4_2_1_1_1_1_1_1_1">
    <p:bg>
      <p:bgPr>
        <a:solidFill>
          <a:srgbClr val="FFFFFF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7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7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3" name="Google Shape;1433;p7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Blue">
  <p:cSld name="CUSTOM_5_4_2_1_1_1_1_1_1_1_1">
    <p:bg>
      <p:bgPr>
        <a:solidFill>
          <a:srgbClr val="FFFFFF"/>
        </a:solidFill>
      </p:bgPr>
    </p:bg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Google Shape;1435;p7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7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8" name="Google Shape;1438;p7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Red">
  <p:cSld name="CUSTOM_5_4_2_1_1_1_1_1_1_1_1_1">
    <p:bg>
      <p:bgPr>
        <a:solidFill>
          <a:srgbClr val="FFFFFF"/>
        </a:soli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7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7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3" name="Google Shape;1443;p7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Yellow">
  <p:cSld name="CUSTOM_5_4_2_1_1_1_1_1_1_1_1_1_1">
    <p:bg>
      <p:bgPr>
        <a:solidFill>
          <a:srgbClr val="FFFFFF"/>
        </a:solidFill>
      </p:bgPr>
    </p:bg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oogle Shape;1445;p7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7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48" name="Google Shape;1448;p7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Green">
  <p:cSld name="CUSTOM_5_4_2_1_1_1_1_1_1_1_1_1_1_1">
    <p:bg>
      <p:bgPr>
        <a:solidFill>
          <a:srgbClr val="FFFFFF"/>
        </a:solidFill>
      </p:bgPr>
    </p:bg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7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7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3" name="Google Shape;1453;p7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7 - Grey">
  <p:cSld name="CUSTOM_5_4_2_1_1_1_1_1_1_1_1_1_1_1_1">
    <p:bg>
      <p:bgPr>
        <a:solidFill>
          <a:srgbClr val="FFFFFF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7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8" name="Google Shape;1458;p7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Blue">
  <p:cSld name="CUSTOM_5_4_2_1_1_1_1_1_1_1_1_1_1_1_1_1">
    <p:bg>
      <p:bgPr>
        <a:solidFill>
          <a:srgbClr val="FFFFFF"/>
        </a:solidFill>
      </p:bgPr>
    </p:bg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7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7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3" name="Google Shape;1463;p7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Red">
  <p:cSld name="CUSTOM_5_4_2_1_1_1_1_1_1_1_1_1_1_1_1_1_1">
    <p:bg>
      <p:bgPr>
        <a:solidFill>
          <a:srgbClr val="FFFFFF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7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7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8" name="Google Shape;1468;p7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Yellow">
  <p:cSld name="CUSTOM_5_4_2_1_1_1_1_1_1_1_1_1_1_1_1_1_1_1">
    <p:bg>
      <p:bgPr>
        <a:solidFill>
          <a:srgbClr val="FFFFFF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" name="Google Shape;1470;p7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7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3" name="Google Shape;1473;p7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Green">
  <p:cSld name="CUSTOM_5_4_2_1_1_1_1_1_1_1_1_1_1_1_1_1_1_1_1">
    <p:bg>
      <p:bgPr>
        <a:solidFill>
          <a:srgbClr val="FFFFFF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8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8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8" name="Google Shape;1478;p8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2">
  <p:cSld name="CUSTOM_1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 b="4462" l="0" r="0" t="11154"/>
          <a:stretch/>
        </p:blipFill>
        <p:spPr>
          <a:xfrm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0000"/>
            </a:blip>
            <a:srcRect b="247" l="504" r="503" t="258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625" y="4669975"/>
              <a:ext cx="1311199" cy="2349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4200" y="2220288"/>
            <a:ext cx="702924" cy="7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188300" y="185675"/>
            <a:ext cx="3006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98600" y="20504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title"/>
          </p:nvPr>
        </p:nvSpPr>
        <p:spPr>
          <a:xfrm>
            <a:off x="298600" y="26339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8 - Grey">
  <p:cSld name="CUSTOM_5_4_2_1_1_1_1_1_1_1_1_1_1_1_1_1_1_1_1_1">
    <p:bg>
      <p:bgPr>
        <a:solidFill>
          <a:srgbClr val="FFFFFF"/>
        </a:solidFill>
      </p:bgPr>
    </p:bg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Google Shape;1480;p8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8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83" name="Google Shape;1483;p8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Blue">
  <p:cSld name="CUSTOM_5_4_2_1_1_1_1_1_1_1_1_1_1_1_1_1_1_1_1_1_1">
    <p:bg>
      <p:bgPr>
        <a:solidFill>
          <a:srgbClr val="FFFFFF"/>
        </a:soli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5" name="Google Shape;1485;p82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82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88" name="Google Shape;1488;p82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Red">
  <p:cSld name="CUSTOM_5_4_2_1_1_1_1_1_1_1_1_1_1_1_1_1_1_1_1_1_1_1">
    <p:bg>
      <p:bgPr>
        <a:solidFill>
          <a:srgbClr val="FFFFFF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83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83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3" name="Google Shape;1493;p83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Yellow">
  <p:cSld name="CUSTOM_5_4_2_1_1_1_1_1_1_1_1_1_1_1_1_1_1_1_1_1_1_1_1">
    <p:bg>
      <p:bgPr>
        <a:solidFill>
          <a:srgbClr val="FFFFFF"/>
        </a:soli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Google Shape;1495;p84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84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8" name="Google Shape;1498;p84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Green">
  <p:cSld name="CUSTOM_5_4_2_1_1_1_1_1_1_1_1_1_1_1_1_1_1_1_1_1_1_1_1_1">
    <p:bg>
      <p:bgPr>
        <a:solidFill>
          <a:srgbClr val="FFFFFF"/>
        </a:soli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85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85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3" name="Google Shape;1503;p85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9 - Grey">
  <p:cSld name="CUSTOM_5_4_2_1_1_1_1_1_1_1_1_1_1_1_1_1_1_1_1_1_1_1_1_1_1">
    <p:bg>
      <p:bgPr>
        <a:solidFill>
          <a:srgbClr val="FFFFFF"/>
        </a:solidFill>
      </p:bgPr>
    </p:bg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86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86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8" name="Google Shape;1508;p86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Blue">
  <p:cSld name="CUSTOM_5_4_2_1_1_1_1_1_1_1_1_1_1_1_1_1_1_1_1_1_1_1_1_1_1_1">
    <p:bg>
      <p:bgPr>
        <a:solidFill>
          <a:srgbClr val="FFFFFF"/>
        </a:solidFill>
      </p:bgPr>
    </p:bg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87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87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13" name="Google Shape;1513;p87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Red">
  <p:cSld name="CUSTOM_5_4_2_1_1_1_1_1_1_1_1_1_1_1_1_1_1_1_1_1_1_1_1_1_1_1_1">
    <p:bg>
      <p:bgPr>
        <a:solidFill>
          <a:srgbClr val="FFFFFF"/>
        </a:solidFill>
      </p:bgPr>
    </p:bg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88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88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18" name="Google Shape;1518;p88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Yellow">
  <p:cSld name="CUSTOM_5_4_2_1_1_1_1_1_1_1_1_1_1_1_1_1_1_1_1_1_1_1_1_1_1_1_1_1">
    <p:bg>
      <p:bgPr>
        <a:solidFill>
          <a:srgbClr val="FFFFFF"/>
        </a:solidFill>
      </p:bgPr>
    </p:bg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Google Shape;1520;p89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89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3" name="Google Shape;1523;p89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Green">
  <p:cSld name="CUSTOM_5_4_2_1_1_1_1_1_1_1_1_1_1_1_1_1_1_1_1_1_1_1_1_1_1_1_1_1_1">
    <p:bg>
      <p:bgPr>
        <a:solidFill>
          <a:srgbClr val="FFFFFF"/>
        </a:solidFill>
      </p:bgPr>
    </p:bg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Google Shape;1525;p90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90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8" name="Google Shape;1528;p90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3">
  <p:cSld name="CUSTOM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 amt="80000"/>
          </a:blip>
          <a:srcRect b="18641" l="4222" r="34655" t="18635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188300" y="185675"/>
            <a:ext cx="3006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298600" y="20504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2" type="title"/>
          </p:nvPr>
        </p:nvSpPr>
        <p:spPr>
          <a:xfrm>
            <a:off x="298600" y="26339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0 - Grey">
  <p:cSld name="CUSTOM_5_4_2_1_1_1_1_1_1_1_1_1_1_1_1_1_1_1_1_1_1_1_1_1_1_1_1_1_1_1">
    <p:bg>
      <p:bgPr>
        <a:solidFill>
          <a:srgbClr val="FFFFFF"/>
        </a:solidFill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p91"/>
          <p:cNvPicPr preferRelativeResize="0"/>
          <p:nvPr/>
        </p:nvPicPr>
        <p:blipFill rotWithShape="1">
          <a:blip r:embed="rId2">
            <a:alphaModFix/>
          </a:blip>
          <a:srcRect b="4995" l="0" r="0" t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5" y="4746041"/>
            <a:ext cx="878700" cy="15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91"/>
          <p:cNvSpPr txBox="1"/>
          <p:nvPr>
            <p:ph type="title"/>
          </p:nvPr>
        </p:nvSpPr>
        <p:spPr>
          <a:xfrm>
            <a:off x="298600" y="21266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33" name="Google Shape;1533;p91"/>
          <p:cNvSpPr txBox="1"/>
          <p:nvPr>
            <p:ph idx="2" type="title"/>
          </p:nvPr>
        </p:nvSpPr>
        <p:spPr>
          <a:xfrm>
            <a:off x="298600" y="2633950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_1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93"/>
          <p:cNvPicPr preferRelativeResize="0"/>
          <p:nvPr/>
        </p:nvPicPr>
        <p:blipFill rotWithShape="1">
          <a:blip r:embed="rId2">
            <a:alphaModFix amt="6000"/>
          </a:blip>
          <a:srcRect b="3458" l="-6492" r="41700" t="3055"/>
          <a:stretch/>
        </p:blipFill>
        <p:spPr>
          <a:xfrm>
            <a:off x="4715475" y="0"/>
            <a:ext cx="4428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93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38" name="Google Shape;1538;p93"/>
          <p:cNvGrpSpPr/>
          <p:nvPr/>
        </p:nvGrpSpPr>
        <p:grpSpPr>
          <a:xfrm>
            <a:off x="386625" y="4747950"/>
            <a:ext cx="8452575" cy="400082"/>
            <a:chOff x="386625" y="4747950"/>
            <a:chExt cx="8452575" cy="400082"/>
          </a:xfrm>
        </p:grpSpPr>
        <p:sp>
          <p:nvSpPr>
            <p:cNvPr id="1539" name="Google Shape;1539;p93"/>
            <p:cNvSpPr txBox="1"/>
            <p:nvPr/>
          </p:nvSpPr>
          <p:spPr>
            <a:xfrm>
              <a:off x="7259100" y="4748011"/>
              <a:ext cx="1580100" cy="1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1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B7B7B7"/>
                  </a:solidFill>
                  <a:latin typeface="Roboto"/>
                  <a:ea typeface="Roboto"/>
                  <a:cs typeface="Roboto"/>
                  <a:sym typeface="Roboto"/>
                </a:rPr>
                <a:t>Confidential &amp; Proprietary</a:t>
              </a:r>
              <a:endParaRPr b="0" i="0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40" name="Google Shape;1540;p93"/>
            <p:cNvGrpSpPr/>
            <p:nvPr/>
          </p:nvGrpSpPr>
          <p:grpSpPr>
            <a:xfrm>
              <a:off x="386711" y="5114356"/>
              <a:ext cx="1796787" cy="33676"/>
              <a:chOff x="2031822" y="2229250"/>
              <a:chExt cx="2193612" cy="39900"/>
            </a:xfrm>
          </p:grpSpPr>
          <p:sp>
            <p:nvSpPr>
              <p:cNvPr id="1541" name="Google Shape;1541;p93"/>
              <p:cNvSpPr/>
              <p:nvPr/>
            </p:nvSpPr>
            <p:spPr>
              <a:xfrm>
                <a:off x="2031822" y="2229250"/>
                <a:ext cx="548400" cy="39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93"/>
              <p:cNvSpPr/>
              <p:nvPr/>
            </p:nvSpPr>
            <p:spPr>
              <a:xfrm>
                <a:off x="2580226" y="2229250"/>
                <a:ext cx="548400" cy="39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93"/>
              <p:cNvSpPr/>
              <p:nvPr/>
            </p:nvSpPr>
            <p:spPr>
              <a:xfrm>
                <a:off x="3677034" y="2229250"/>
                <a:ext cx="548400" cy="39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93"/>
              <p:cNvSpPr/>
              <p:nvPr/>
            </p:nvSpPr>
            <p:spPr>
              <a:xfrm>
                <a:off x="3128621" y="2229250"/>
                <a:ext cx="548400" cy="39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545" name="Google Shape;1545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6625" y="4747950"/>
              <a:ext cx="868051" cy="155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6" name="Google Shape;1546;p93"/>
          <p:cNvSpPr txBox="1"/>
          <p:nvPr>
            <p:ph idx="2" type="title"/>
          </p:nvPr>
        </p:nvSpPr>
        <p:spPr>
          <a:xfrm>
            <a:off x="1470175" y="1809750"/>
            <a:ext cx="65079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 saver">
  <p:cSld name="CUSTOM_2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94"/>
          <p:cNvPicPr preferRelativeResize="0"/>
          <p:nvPr/>
        </p:nvPicPr>
        <p:blipFill rotWithShape="1">
          <a:blip r:embed="rId2">
            <a:alphaModFix/>
          </a:blip>
          <a:srcRect b="14411" l="832" r="0" t="125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94"/>
          <p:cNvPicPr preferRelativeResize="0"/>
          <p:nvPr/>
        </p:nvPicPr>
        <p:blipFill rotWithShape="1">
          <a:blip r:embed="rId3">
            <a:alphaModFix amt="90000"/>
          </a:blip>
          <a:srcRect b="18641" l="19442" r="19435" t="18635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branding 1">
  <p:cSld name="CUSTOM"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95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52" name="Google Shape;1552;p95"/>
          <p:cNvGrpSpPr/>
          <p:nvPr/>
        </p:nvGrpSpPr>
        <p:grpSpPr>
          <a:xfrm>
            <a:off x="386711" y="5114356"/>
            <a:ext cx="1796787" cy="33676"/>
            <a:chOff x="2031822" y="2229250"/>
            <a:chExt cx="2193612" cy="39900"/>
          </a:xfrm>
        </p:grpSpPr>
        <p:sp>
          <p:nvSpPr>
            <p:cNvPr id="1553" name="Google Shape;1553;p95"/>
            <p:cNvSpPr/>
            <p:nvPr/>
          </p:nvSpPr>
          <p:spPr>
            <a:xfrm>
              <a:off x="2031822" y="2229250"/>
              <a:ext cx="548400" cy="3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95"/>
            <p:cNvSpPr/>
            <p:nvPr/>
          </p:nvSpPr>
          <p:spPr>
            <a:xfrm>
              <a:off x="2580226" y="2229250"/>
              <a:ext cx="548400" cy="39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95"/>
            <p:cNvSpPr/>
            <p:nvPr/>
          </p:nvSpPr>
          <p:spPr>
            <a:xfrm>
              <a:off x="3677034" y="2229250"/>
              <a:ext cx="548400" cy="39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95"/>
            <p:cNvSpPr/>
            <p:nvPr/>
          </p:nvSpPr>
          <p:spPr>
            <a:xfrm>
              <a:off x="3128621" y="2229250"/>
              <a:ext cx="548400" cy="39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57" name="Google Shape;155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747950"/>
            <a:ext cx="868051" cy="1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 branding 2">
  <p:cSld name="CUSTOM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6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0" name="Google Shape;1560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_1"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1">
  <p:cSld name="CUSTOM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98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4" name="Google Shape;1564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200" y="2220288"/>
            <a:ext cx="702924" cy="7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98"/>
          <p:cNvSpPr txBox="1"/>
          <p:nvPr>
            <p:ph type="title"/>
          </p:nvPr>
        </p:nvSpPr>
        <p:spPr>
          <a:xfrm>
            <a:off x="298600" y="20504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7" name="Google Shape;1567;p98"/>
          <p:cNvSpPr txBox="1"/>
          <p:nvPr>
            <p:ph idx="2" type="title"/>
          </p:nvPr>
        </p:nvSpPr>
        <p:spPr>
          <a:xfrm>
            <a:off x="298600" y="26339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1_1_2"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99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0" name="Google Shape;1570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4200" y="2220288"/>
            <a:ext cx="702924" cy="7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99"/>
          <p:cNvSpPr txBox="1"/>
          <p:nvPr>
            <p:ph type="title"/>
          </p:nvPr>
        </p:nvSpPr>
        <p:spPr>
          <a:xfrm>
            <a:off x="298600" y="222030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2">
  <p:cSld name="CUSTOM_1_2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100"/>
          <p:cNvPicPr preferRelativeResize="0"/>
          <p:nvPr/>
        </p:nvPicPr>
        <p:blipFill rotWithShape="1">
          <a:blip r:embed="rId2">
            <a:alphaModFix/>
          </a:blip>
          <a:srcRect b="4462" l="0" r="0" t="11154"/>
          <a:stretch/>
        </p:blipFill>
        <p:spPr>
          <a:xfrm>
            <a:off x="0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5" name="Google Shape;1575;p100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576" name="Google Shape;1576;p100"/>
            <p:cNvPicPr preferRelativeResize="0"/>
            <p:nvPr/>
          </p:nvPicPr>
          <p:blipFill rotWithShape="1">
            <a:blip r:embed="rId3">
              <a:alphaModFix amt="80000"/>
            </a:blip>
            <a:srcRect b="247" l="504" r="503" t="258"/>
            <a:stretch/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7" name="Google Shape;1577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625" y="4669975"/>
              <a:ext cx="1311199" cy="2349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8" name="Google Shape;1578;p100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9" name="Google Shape;157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4200" y="2220288"/>
            <a:ext cx="702924" cy="7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00"/>
          <p:cNvSpPr txBox="1"/>
          <p:nvPr/>
        </p:nvSpPr>
        <p:spPr>
          <a:xfrm>
            <a:off x="188300" y="185675"/>
            <a:ext cx="3006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00"/>
          <p:cNvSpPr txBox="1"/>
          <p:nvPr>
            <p:ph type="title"/>
          </p:nvPr>
        </p:nvSpPr>
        <p:spPr>
          <a:xfrm>
            <a:off x="298600" y="20504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3" name="Google Shape;1583;p100"/>
          <p:cNvSpPr txBox="1"/>
          <p:nvPr>
            <p:ph idx="2" type="title"/>
          </p:nvPr>
        </p:nvSpPr>
        <p:spPr>
          <a:xfrm>
            <a:off x="298600" y="2633950"/>
            <a:ext cx="7328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ption 3">
  <p:cSld name="CUSTOM_1_1_1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6" name="Google Shape;1586;p101"/>
          <p:cNvPicPr preferRelativeResize="0"/>
          <p:nvPr/>
        </p:nvPicPr>
        <p:blipFill rotWithShape="1">
          <a:blip r:embed="rId2">
            <a:alphaModFix amt="80000"/>
          </a:blip>
          <a:srcRect b="18641" l="4222" r="34655" t="18635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625" y="4669975"/>
            <a:ext cx="1311199" cy="234922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01"/>
          <p:cNvSpPr txBox="1"/>
          <p:nvPr/>
        </p:nvSpPr>
        <p:spPr>
          <a:xfrm>
            <a:off x="7259100" y="4748011"/>
            <a:ext cx="15801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600" u="none" cap="none" strike="noStrike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9" name="Google Shape;1589;p101"/>
          <p:cNvSpPr txBox="1"/>
          <p:nvPr/>
        </p:nvSpPr>
        <p:spPr>
          <a:xfrm>
            <a:off x="188300" y="185675"/>
            <a:ext cx="3006600" cy="12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This top layer is a mask. To alter the image (and delete this text box) go to </a:t>
            </a:r>
            <a:r>
              <a:rPr b="1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“View” in the toolbar then “Master”</a:t>
            </a: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 and make adjustments there. 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Right click on it, then click Order / Send to back.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Replace the photo layer, then send your photo to the back the same way.</a:t>
            </a:r>
            <a:endParaRPr b="0" i="0" sz="10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101"/>
          <p:cNvSpPr txBox="1"/>
          <p:nvPr>
            <p:ph type="title"/>
          </p:nvPr>
        </p:nvSpPr>
        <p:spPr>
          <a:xfrm>
            <a:off x="298600" y="20504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1" name="Google Shape;1591;p101"/>
          <p:cNvSpPr txBox="1"/>
          <p:nvPr>
            <p:ph idx="2" type="title"/>
          </p:nvPr>
        </p:nvSpPr>
        <p:spPr>
          <a:xfrm>
            <a:off x="298600" y="2633950"/>
            <a:ext cx="4727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42.xml"/><Relationship Id="rId86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41.xml"/><Relationship Id="rId85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44.xml"/><Relationship Id="rId88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43.xml"/><Relationship Id="rId87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91" Type="http://schemas.openxmlformats.org/officeDocument/2006/relationships/theme" Target="../theme/theme2.xml"/><Relationship Id="rId90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0.xml"/><Relationship Id="rId42" Type="http://schemas.openxmlformats.org/officeDocument/2006/relationships/slideLayout" Target="../slideLayouts/slideLayout132.xml"/><Relationship Id="rId4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34.xml"/><Relationship Id="rId43" Type="http://schemas.openxmlformats.org/officeDocument/2006/relationships/slideLayout" Target="../slideLayouts/slideLayout133.xml"/><Relationship Id="rId46" Type="http://schemas.openxmlformats.org/officeDocument/2006/relationships/slideLayout" Target="../slideLayouts/slideLayout136.xml"/><Relationship Id="rId45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38.xml"/><Relationship Id="rId47" Type="http://schemas.openxmlformats.org/officeDocument/2006/relationships/slideLayout" Target="../slideLayouts/slideLayout137.xml"/><Relationship Id="rId49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0.xml"/><Relationship Id="rId33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22.xml"/><Relationship Id="rId35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24.xml"/><Relationship Id="rId37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29.xml"/><Relationship Id="rId38" Type="http://schemas.openxmlformats.org/officeDocument/2006/relationships/slideLayout" Target="../slideLayouts/slideLayout128.xml"/><Relationship Id="rId62" Type="http://schemas.openxmlformats.org/officeDocument/2006/relationships/theme" Target="../theme/theme4.xml"/><Relationship Id="rId61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50.xml"/><Relationship Id="rId26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19.xml"/><Relationship Id="rId51" Type="http://schemas.openxmlformats.org/officeDocument/2006/relationships/slideLayout" Target="../slideLayouts/slideLayout141.xml"/><Relationship Id="rId50" Type="http://schemas.openxmlformats.org/officeDocument/2006/relationships/slideLayout" Target="../slideLayouts/slideLayout140.xml"/><Relationship Id="rId53" Type="http://schemas.openxmlformats.org/officeDocument/2006/relationships/slideLayout" Target="../slideLayouts/slideLayout143.xml"/><Relationship Id="rId52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01.xml"/><Relationship Id="rId5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00.xml"/><Relationship Id="rId54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03.xml"/><Relationship Id="rId5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02.xml"/><Relationship Id="rId56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05.xml"/><Relationship Id="rId5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04.xml"/><Relationship Id="rId58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0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27.jpg"/><Relationship Id="rId2" Type="http://schemas.openxmlformats.org/officeDocument/2006/relationships/image" Target="../media/image124.png"/><Relationship Id="rId3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6.xml"/><Relationship Id="rId8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9.xml"/><Relationship Id="rId22" Type="http://schemas.openxmlformats.org/officeDocument/2006/relationships/slideLayout" Target="../slideLayouts/slideLayout171.xml"/><Relationship Id="rId21" Type="http://schemas.openxmlformats.org/officeDocument/2006/relationships/slideLayout" Target="../slideLayouts/slideLayout170.xml"/><Relationship Id="rId23" Type="http://schemas.openxmlformats.org/officeDocument/2006/relationships/theme" Target="../theme/theme7.xml"/><Relationship Id="rId11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5.xml"/><Relationship Id="rId19" Type="http://schemas.openxmlformats.org/officeDocument/2006/relationships/slideLayout" Target="../slideLayouts/slideLayout168.xml"/><Relationship Id="rId18" Type="http://schemas.openxmlformats.org/officeDocument/2006/relationships/slideLayout" Target="../slideLayouts/slideLayout16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179.xml"/><Relationship Id="rId20" Type="http://schemas.openxmlformats.org/officeDocument/2006/relationships/slideLayout" Target="../slideLayouts/slideLayout191.xml"/><Relationship Id="rId22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192.xml"/><Relationship Id="rId24" Type="http://schemas.openxmlformats.org/officeDocument/2006/relationships/slideLayout" Target="../slideLayouts/slideLayout195.xml"/><Relationship Id="rId23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197.xml"/><Relationship Id="rId25" Type="http://schemas.openxmlformats.org/officeDocument/2006/relationships/slideLayout" Target="../slideLayouts/slideLayout196.xml"/><Relationship Id="rId27" Type="http://schemas.openxmlformats.org/officeDocument/2006/relationships/theme" Target="../theme/theme1.xml"/><Relationship Id="rId11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3.xml"/><Relationship Id="rId15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187.xml"/><Relationship Id="rId19" Type="http://schemas.openxmlformats.org/officeDocument/2006/relationships/slideLayout" Target="../slideLayouts/slideLayout190.xml"/><Relationship Id="rId18" Type="http://schemas.openxmlformats.org/officeDocument/2006/relationships/slideLayout" Target="../slideLayouts/slideLayout189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37.xml"/><Relationship Id="rId42" Type="http://schemas.openxmlformats.org/officeDocument/2006/relationships/slideLayout" Target="../slideLayouts/slideLayout239.xml"/><Relationship Id="rId41" Type="http://schemas.openxmlformats.org/officeDocument/2006/relationships/slideLayout" Target="../slideLayouts/slideLayout238.xml"/><Relationship Id="rId44" Type="http://schemas.openxmlformats.org/officeDocument/2006/relationships/slideLayout" Target="../slideLayouts/slideLayout241.xml"/><Relationship Id="rId43" Type="http://schemas.openxmlformats.org/officeDocument/2006/relationships/slideLayout" Target="../slideLayouts/slideLayout240.xml"/><Relationship Id="rId46" Type="http://schemas.openxmlformats.org/officeDocument/2006/relationships/slideLayout" Target="../slideLayouts/slideLayout243.xml"/><Relationship Id="rId45" Type="http://schemas.openxmlformats.org/officeDocument/2006/relationships/slideLayout" Target="../slideLayouts/slideLayout242.xml"/><Relationship Id="rId80" Type="http://schemas.openxmlformats.org/officeDocument/2006/relationships/theme" Target="../theme/theme5.xml"/><Relationship Id="rId1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48" Type="http://schemas.openxmlformats.org/officeDocument/2006/relationships/slideLayout" Target="../slideLayouts/slideLayout245.xml"/><Relationship Id="rId47" Type="http://schemas.openxmlformats.org/officeDocument/2006/relationships/slideLayout" Target="../slideLayouts/slideLayout244.xml"/><Relationship Id="rId49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4.xml"/><Relationship Id="rId8" Type="http://schemas.openxmlformats.org/officeDocument/2006/relationships/slideLayout" Target="../slideLayouts/slideLayout205.xml"/><Relationship Id="rId73" Type="http://schemas.openxmlformats.org/officeDocument/2006/relationships/slideLayout" Target="../slideLayouts/slideLayout270.xml"/><Relationship Id="rId72" Type="http://schemas.openxmlformats.org/officeDocument/2006/relationships/slideLayout" Target="../slideLayouts/slideLayout269.xml"/><Relationship Id="rId31" Type="http://schemas.openxmlformats.org/officeDocument/2006/relationships/slideLayout" Target="../slideLayouts/slideLayout228.xml"/><Relationship Id="rId75" Type="http://schemas.openxmlformats.org/officeDocument/2006/relationships/slideLayout" Target="../slideLayouts/slideLayout272.xml"/><Relationship Id="rId30" Type="http://schemas.openxmlformats.org/officeDocument/2006/relationships/slideLayout" Target="../slideLayouts/slideLayout227.xml"/><Relationship Id="rId74" Type="http://schemas.openxmlformats.org/officeDocument/2006/relationships/slideLayout" Target="../slideLayouts/slideLayout271.xml"/><Relationship Id="rId33" Type="http://schemas.openxmlformats.org/officeDocument/2006/relationships/slideLayout" Target="../slideLayouts/slideLayout230.xml"/><Relationship Id="rId77" Type="http://schemas.openxmlformats.org/officeDocument/2006/relationships/slideLayout" Target="../slideLayouts/slideLayout274.xml"/><Relationship Id="rId32" Type="http://schemas.openxmlformats.org/officeDocument/2006/relationships/slideLayout" Target="../slideLayouts/slideLayout229.xml"/><Relationship Id="rId76" Type="http://schemas.openxmlformats.org/officeDocument/2006/relationships/slideLayout" Target="../slideLayouts/slideLayout273.xml"/><Relationship Id="rId35" Type="http://schemas.openxmlformats.org/officeDocument/2006/relationships/slideLayout" Target="../slideLayouts/slideLayout232.xml"/><Relationship Id="rId79" Type="http://schemas.openxmlformats.org/officeDocument/2006/relationships/slideLayout" Target="../slideLayouts/slideLayout276.xml"/><Relationship Id="rId34" Type="http://schemas.openxmlformats.org/officeDocument/2006/relationships/slideLayout" Target="../slideLayouts/slideLayout231.xml"/><Relationship Id="rId78" Type="http://schemas.openxmlformats.org/officeDocument/2006/relationships/slideLayout" Target="../slideLayouts/slideLayout275.xml"/><Relationship Id="rId71" Type="http://schemas.openxmlformats.org/officeDocument/2006/relationships/slideLayout" Target="../slideLayouts/slideLayout268.xml"/><Relationship Id="rId70" Type="http://schemas.openxmlformats.org/officeDocument/2006/relationships/slideLayout" Target="../slideLayouts/slideLayout267.xml"/><Relationship Id="rId37" Type="http://schemas.openxmlformats.org/officeDocument/2006/relationships/slideLayout" Target="../slideLayouts/slideLayout234.xml"/><Relationship Id="rId36" Type="http://schemas.openxmlformats.org/officeDocument/2006/relationships/slideLayout" Target="../slideLayouts/slideLayout233.xml"/><Relationship Id="rId39" Type="http://schemas.openxmlformats.org/officeDocument/2006/relationships/slideLayout" Target="../slideLayouts/slideLayout236.xml"/><Relationship Id="rId38" Type="http://schemas.openxmlformats.org/officeDocument/2006/relationships/slideLayout" Target="../slideLayouts/slideLayout235.xml"/><Relationship Id="rId62" Type="http://schemas.openxmlformats.org/officeDocument/2006/relationships/slideLayout" Target="../slideLayouts/slideLayout259.xml"/><Relationship Id="rId61" Type="http://schemas.openxmlformats.org/officeDocument/2006/relationships/slideLayout" Target="../slideLayouts/slideLayout258.xml"/><Relationship Id="rId20" Type="http://schemas.openxmlformats.org/officeDocument/2006/relationships/slideLayout" Target="../slideLayouts/slideLayout217.xml"/><Relationship Id="rId64" Type="http://schemas.openxmlformats.org/officeDocument/2006/relationships/slideLayout" Target="../slideLayouts/slideLayout261.xml"/><Relationship Id="rId63" Type="http://schemas.openxmlformats.org/officeDocument/2006/relationships/slideLayout" Target="../slideLayouts/slideLayout260.xml"/><Relationship Id="rId22" Type="http://schemas.openxmlformats.org/officeDocument/2006/relationships/slideLayout" Target="../slideLayouts/slideLayout219.xml"/><Relationship Id="rId66" Type="http://schemas.openxmlformats.org/officeDocument/2006/relationships/slideLayout" Target="../slideLayouts/slideLayout263.xml"/><Relationship Id="rId21" Type="http://schemas.openxmlformats.org/officeDocument/2006/relationships/slideLayout" Target="../slideLayouts/slideLayout218.xml"/><Relationship Id="rId65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21.xml"/><Relationship Id="rId68" Type="http://schemas.openxmlformats.org/officeDocument/2006/relationships/slideLayout" Target="../slideLayouts/slideLayout265.xml"/><Relationship Id="rId23" Type="http://schemas.openxmlformats.org/officeDocument/2006/relationships/slideLayout" Target="../slideLayouts/slideLayout220.xml"/><Relationship Id="rId67" Type="http://schemas.openxmlformats.org/officeDocument/2006/relationships/slideLayout" Target="../slideLayouts/slideLayout264.xml"/><Relationship Id="rId60" Type="http://schemas.openxmlformats.org/officeDocument/2006/relationships/slideLayout" Target="../slideLayouts/slideLayout257.xml"/><Relationship Id="rId26" Type="http://schemas.openxmlformats.org/officeDocument/2006/relationships/slideLayout" Target="../slideLayouts/slideLayout223.xml"/><Relationship Id="rId25" Type="http://schemas.openxmlformats.org/officeDocument/2006/relationships/slideLayout" Target="../slideLayouts/slideLayout222.xml"/><Relationship Id="rId69" Type="http://schemas.openxmlformats.org/officeDocument/2006/relationships/slideLayout" Target="../slideLayouts/slideLayout266.xml"/><Relationship Id="rId28" Type="http://schemas.openxmlformats.org/officeDocument/2006/relationships/slideLayout" Target="../slideLayouts/slideLayout225.xml"/><Relationship Id="rId27" Type="http://schemas.openxmlformats.org/officeDocument/2006/relationships/slideLayout" Target="../slideLayouts/slideLayout224.xml"/><Relationship Id="rId29" Type="http://schemas.openxmlformats.org/officeDocument/2006/relationships/slideLayout" Target="../slideLayouts/slideLayout226.xml"/><Relationship Id="rId51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47.xml"/><Relationship Id="rId53" Type="http://schemas.openxmlformats.org/officeDocument/2006/relationships/slideLayout" Target="../slideLayouts/slideLayout250.xml"/><Relationship Id="rId52" Type="http://schemas.openxmlformats.org/officeDocument/2006/relationships/slideLayout" Target="../slideLayouts/slideLayout249.xml"/><Relationship Id="rId11" Type="http://schemas.openxmlformats.org/officeDocument/2006/relationships/slideLayout" Target="../slideLayouts/slideLayout208.xml"/><Relationship Id="rId5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07.xml"/><Relationship Id="rId54" Type="http://schemas.openxmlformats.org/officeDocument/2006/relationships/slideLayout" Target="../slideLayouts/slideLayout251.xml"/><Relationship Id="rId13" Type="http://schemas.openxmlformats.org/officeDocument/2006/relationships/slideLayout" Target="../slideLayouts/slideLayout210.xml"/><Relationship Id="rId57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09.xml"/><Relationship Id="rId56" Type="http://schemas.openxmlformats.org/officeDocument/2006/relationships/slideLayout" Target="../slideLayouts/slideLayout253.xml"/><Relationship Id="rId15" Type="http://schemas.openxmlformats.org/officeDocument/2006/relationships/slideLayout" Target="../slideLayouts/slideLayout212.xml"/><Relationship Id="rId59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11.xml"/><Relationship Id="rId58" Type="http://schemas.openxmlformats.org/officeDocument/2006/relationships/slideLayout" Target="../slideLayouts/slideLayout255.xml"/><Relationship Id="rId17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13.xml"/><Relationship Id="rId19" Type="http://schemas.openxmlformats.org/officeDocument/2006/relationships/slideLayout" Target="../slideLayouts/slideLayout216.xml"/><Relationship Id="rId18" Type="http://schemas.openxmlformats.org/officeDocument/2006/relationships/slideLayout" Target="../slideLayouts/slideLayout21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84.xml"/><Relationship Id="rId20" Type="http://schemas.openxmlformats.org/officeDocument/2006/relationships/slideLayout" Target="../slideLayouts/slideLayout296.xml"/><Relationship Id="rId22" Type="http://schemas.openxmlformats.org/officeDocument/2006/relationships/slideLayout" Target="../slideLayouts/slideLayout298.xml"/><Relationship Id="rId21" Type="http://schemas.openxmlformats.org/officeDocument/2006/relationships/slideLayout" Target="../slideLayouts/slideLayout297.xml"/><Relationship Id="rId24" Type="http://schemas.openxmlformats.org/officeDocument/2006/relationships/slideLayout" Target="../slideLayouts/slideLayout300.xml"/><Relationship Id="rId23" Type="http://schemas.openxmlformats.org/officeDocument/2006/relationships/slideLayout" Target="../slideLayouts/slideLayout299.xml"/><Relationship Id="rId26" Type="http://schemas.openxmlformats.org/officeDocument/2006/relationships/slideLayout" Target="../slideLayouts/slideLayout302.xml"/><Relationship Id="rId25" Type="http://schemas.openxmlformats.org/officeDocument/2006/relationships/slideLayout" Target="../slideLayouts/slideLayout301.xml"/><Relationship Id="rId27" Type="http://schemas.openxmlformats.org/officeDocument/2006/relationships/theme" Target="../theme/theme3.xml"/><Relationship Id="rId11" Type="http://schemas.openxmlformats.org/officeDocument/2006/relationships/slideLayout" Target="../slideLayouts/slideLayout287.xml"/><Relationship Id="rId10" Type="http://schemas.openxmlformats.org/officeDocument/2006/relationships/slideLayout" Target="../slideLayouts/slideLayout286.xml"/><Relationship Id="rId13" Type="http://schemas.openxmlformats.org/officeDocument/2006/relationships/slideLayout" Target="../slideLayouts/slideLayout289.xml"/><Relationship Id="rId12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1.xml"/><Relationship Id="rId14" Type="http://schemas.openxmlformats.org/officeDocument/2006/relationships/slideLayout" Target="../slideLayouts/slideLayout290.xml"/><Relationship Id="rId17" Type="http://schemas.openxmlformats.org/officeDocument/2006/relationships/slideLayout" Target="../slideLayouts/slideLayout293.xml"/><Relationship Id="rId16" Type="http://schemas.openxmlformats.org/officeDocument/2006/relationships/slideLayout" Target="../slideLayouts/slideLayout292.xml"/><Relationship Id="rId19" Type="http://schemas.openxmlformats.org/officeDocument/2006/relationships/slideLayout" Target="../slideLayouts/slideLayout295.xml"/><Relationship Id="rId18" Type="http://schemas.openxmlformats.org/officeDocument/2006/relationships/slideLayout" Target="../slideLayouts/slideLayout2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oogle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oogle">
    <p:bg>
      <p:bgPr>
        <a:solidFill>
          <a:srgbClr val="FFFFFF"/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  <p:sldLayoutId id="2147483762" r:id="rId25"/>
    <p:sldLayoutId id="2147483763" r:id="rId26"/>
    <p:sldLayoutId id="2147483764" r:id="rId27"/>
    <p:sldLayoutId id="2147483765" r:id="rId28"/>
    <p:sldLayoutId id="2147483766" r:id="rId29"/>
    <p:sldLayoutId id="2147483767" r:id="rId30"/>
    <p:sldLayoutId id="2147483768" r:id="rId31"/>
    <p:sldLayoutId id="2147483769" r:id="rId32"/>
    <p:sldLayoutId id="2147483770" r:id="rId33"/>
    <p:sldLayoutId id="2147483771" r:id="rId34"/>
    <p:sldLayoutId id="2147483772" r:id="rId35"/>
    <p:sldLayoutId id="2147483773" r:id="rId36"/>
    <p:sldLayoutId id="2147483774" r:id="rId37"/>
    <p:sldLayoutId id="2147483775" r:id="rId38"/>
    <p:sldLayoutId id="2147483776" r:id="rId39"/>
    <p:sldLayoutId id="2147483777" r:id="rId40"/>
    <p:sldLayoutId id="2147483778" r:id="rId41"/>
    <p:sldLayoutId id="2147483779" r:id="rId42"/>
    <p:sldLayoutId id="2147483780" r:id="rId43"/>
    <p:sldLayoutId id="2147483781" r:id="rId44"/>
    <p:sldLayoutId id="2147483782" r:id="rId45"/>
    <p:sldLayoutId id="2147483783" r:id="rId46"/>
    <p:sldLayoutId id="2147483784" r:id="rId47"/>
    <p:sldLayoutId id="2147483785" r:id="rId48"/>
    <p:sldLayoutId id="2147483786" r:id="rId49"/>
    <p:sldLayoutId id="2147483787" r:id="rId50"/>
    <p:sldLayoutId id="2147483788" r:id="rId51"/>
    <p:sldLayoutId id="2147483789" r:id="rId52"/>
    <p:sldLayoutId id="2147483790" r:id="rId53"/>
    <p:sldLayoutId id="2147483791" r:id="rId54"/>
    <p:sldLayoutId id="2147483792" r:id="rId55"/>
    <p:sldLayoutId id="2147483793" r:id="rId56"/>
    <p:sldLayoutId id="2147483794" r:id="rId57"/>
    <p:sldLayoutId id="2147483795" r:id="rId58"/>
    <p:sldLayoutId id="2147483796" r:id="rId59"/>
    <p:sldLayoutId id="2147483797" r:id="rId60"/>
    <p:sldLayoutId id="2147483798" r:id="rId6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0"/>
          </a:blip>
          <a:stretch>
            <a:fillRect/>
          </a:stretch>
        </a:blipFill>
      </p:bgPr>
    </p:bg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p154"/>
          <p:cNvSpPr/>
          <p:nvPr/>
        </p:nvSpPr>
        <p:spPr>
          <a:xfrm>
            <a:off x="0" y="0"/>
            <a:ext cx="365700" cy="7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r_RGBLogo.png" id="2919" name="Google Shape;2919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44790" y="4573558"/>
            <a:ext cx="973837" cy="366572"/>
          </a:xfrm>
          <a:prstGeom prst="rect">
            <a:avLst/>
          </a:prstGeom>
          <a:noFill/>
          <a:ln>
            <a:noFill/>
          </a:ln>
        </p:spPr>
      </p:pic>
      <p:sp>
        <p:nvSpPr>
          <p:cNvPr id="2920" name="Google Shape;2920;p154"/>
          <p:cNvSpPr txBox="1"/>
          <p:nvPr/>
        </p:nvSpPr>
        <p:spPr>
          <a:xfrm>
            <a:off x="519875" y="4857355"/>
            <a:ext cx="72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7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1" i="0" lang="en" sz="7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7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154"/>
          <p:cNvSpPr txBox="1"/>
          <p:nvPr/>
        </p:nvSpPr>
        <p:spPr>
          <a:xfrm>
            <a:off x="1241335" y="4857355"/>
            <a:ext cx="1992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© Hortonworks Inc. 2014</a:t>
            </a:r>
            <a:endParaRPr b="0" i="0" sz="7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17" r:id="rId21"/>
    <p:sldLayoutId id="2147483818" r:id="rId22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p175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26" name="Google Shape;3026;p175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  <p:sldLayoutId id="2147483838" r:id="rId20"/>
    <p:sldLayoutId id="2147483839" r:id="rId21"/>
    <p:sldLayoutId id="2147483840" r:id="rId22"/>
    <p:sldLayoutId id="2147483841" r:id="rId23"/>
    <p:sldLayoutId id="2147483842" r:id="rId24"/>
    <p:sldLayoutId id="2147483843" r:id="rId25"/>
    <p:sldLayoutId id="2147483844" r:id="rId26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202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86" name="Google Shape;3186;p202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  <p:sldLayoutId id="2147483857" r:id="rId13"/>
    <p:sldLayoutId id="2147483858" r:id="rId14"/>
    <p:sldLayoutId id="2147483859" r:id="rId15"/>
    <p:sldLayoutId id="2147483860" r:id="rId16"/>
    <p:sldLayoutId id="2147483861" r:id="rId17"/>
    <p:sldLayoutId id="2147483862" r:id="rId18"/>
    <p:sldLayoutId id="2147483863" r:id="rId19"/>
    <p:sldLayoutId id="2147483864" r:id="rId20"/>
    <p:sldLayoutId id="2147483865" r:id="rId21"/>
    <p:sldLayoutId id="2147483866" r:id="rId22"/>
    <p:sldLayoutId id="2147483867" r:id="rId23"/>
    <p:sldLayoutId id="2147483868" r:id="rId24"/>
    <p:sldLayoutId id="2147483869" r:id="rId25"/>
    <p:sldLayoutId id="2147483870" r:id="rId26"/>
    <p:sldLayoutId id="2147483871" r:id="rId27"/>
    <p:sldLayoutId id="2147483872" r:id="rId28"/>
    <p:sldLayoutId id="2147483873" r:id="rId29"/>
    <p:sldLayoutId id="2147483874" r:id="rId30"/>
    <p:sldLayoutId id="2147483875" r:id="rId31"/>
    <p:sldLayoutId id="2147483876" r:id="rId32"/>
    <p:sldLayoutId id="2147483877" r:id="rId33"/>
    <p:sldLayoutId id="2147483878" r:id="rId34"/>
    <p:sldLayoutId id="2147483879" r:id="rId35"/>
    <p:sldLayoutId id="2147483880" r:id="rId36"/>
    <p:sldLayoutId id="2147483881" r:id="rId37"/>
    <p:sldLayoutId id="2147483882" r:id="rId38"/>
    <p:sldLayoutId id="2147483883" r:id="rId39"/>
    <p:sldLayoutId id="2147483884" r:id="rId40"/>
    <p:sldLayoutId id="2147483885" r:id="rId41"/>
    <p:sldLayoutId id="2147483886" r:id="rId42"/>
    <p:sldLayoutId id="2147483887" r:id="rId43"/>
    <p:sldLayoutId id="2147483888" r:id="rId44"/>
    <p:sldLayoutId id="2147483889" r:id="rId45"/>
    <p:sldLayoutId id="2147483890" r:id="rId46"/>
    <p:sldLayoutId id="2147483891" r:id="rId47"/>
    <p:sldLayoutId id="2147483892" r:id="rId48"/>
    <p:sldLayoutId id="2147483893" r:id="rId49"/>
    <p:sldLayoutId id="2147483894" r:id="rId50"/>
    <p:sldLayoutId id="2147483895" r:id="rId51"/>
    <p:sldLayoutId id="2147483896" r:id="rId52"/>
    <p:sldLayoutId id="2147483897" r:id="rId53"/>
    <p:sldLayoutId id="2147483898" r:id="rId54"/>
    <p:sldLayoutId id="2147483899" r:id="rId55"/>
    <p:sldLayoutId id="2147483900" r:id="rId56"/>
    <p:sldLayoutId id="2147483901" r:id="rId57"/>
    <p:sldLayoutId id="2147483902" r:id="rId58"/>
    <p:sldLayoutId id="2147483903" r:id="rId59"/>
    <p:sldLayoutId id="2147483904" r:id="rId60"/>
    <p:sldLayoutId id="2147483905" r:id="rId61"/>
    <p:sldLayoutId id="2147483906" r:id="rId62"/>
    <p:sldLayoutId id="2147483907" r:id="rId63"/>
    <p:sldLayoutId id="2147483908" r:id="rId64"/>
    <p:sldLayoutId id="2147483909" r:id="rId65"/>
    <p:sldLayoutId id="2147483910" r:id="rId66"/>
    <p:sldLayoutId id="2147483911" r:id="rId67"/>
    <p:sldLayoutId id="2147483912" r:id="rId68"/>
    <p:sldLayoutId id="2147483913" r:id="rId69"/>
    <p:sldLayoutId id="2147483914" r:id="rId70"/>
    <p:sldLayoutId id="2147483915" r:id="rId71"/>
    <p:sldLayoutId id="2147483916" r:id="rId72"/>
    <p:sldLayoutId id="2147483917" r:id="rId73"/>
    <p:sldLayoutId id="2147483918" r:id="rId74"/>
    <p:sldLayoutId id="2147483919" r:id="rId75"/>
    <p:sldLayoutId id="2147483920" r:id="rId76"/>
    <p:sldLayoutId id="2147483921" r:id="rId77"/>
    <p:sldLayoutId id="2147483922" r:id="rId78"/>
    <p:sldLayoutId id="2147483923" r:id="rId79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p282"/>
          <p:cNvSpPr txBox="1"/>
          <p:nvPr>
            <p:ph type="title"/>
          </p:nvPr>
        </p:nvSpPr>
        <p:spPr>
          <a:xfrm>
            <a:off x="543465" y="467900"/>
            <a:ext cx="79632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Roboto"/>
              <a:buNone/>
              <a:defRPr b="0" i="0" sz="28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10" name="Google Shape;3810;p282"/>
          <p:cNvSpPr txBox="1"/>
          <p:nvPr>
            <p:ph idx="1" type="body"/>
          </p:nvPr>
        </p:nvSpPr>
        <p:spPr>
          <a:xfrm>
            <a:off x="543465" y="1577177"/>
            <a:ext cx="7963200" cy="29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4545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54545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9.png"/><Relationship Id="rId4" Type="http://schemas.openxmlformats.org/officeDocument/2006/relationships/image" Target="../media/image2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8.png"/><Relationship Id="rId4" Type="http://schemas.openxmlformats.org/officeDocument/2006/relationships/hyperlink" Target="https://spark.apache.org/docs/latest/ml-guide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8.png"/><Relationship Id="rId4" Type="http://schemas.openxmlformats.org/officeDocument/2006/relationships/hyperlink" Target="https://spark.apache.org/docs/latest/ml-pipeline.html#dataframe" TargetMode="External"/><Relationship Id="rId5" Type="http://schemas.openxmlformats.org/officeDocument/2006/relationships/hyperlink" Target="https://spark.apache.org/docs/latest/ml-pipeline.html#transformers" TargetMode="External"/><Relationship Id="rId6" Type="http://schemas.openxmlformats.org/officeDocument/2006/relationships/hyperlink" Target="https://spark.apache.org/docs/latest/ml-pipeline.html#estimators" TargetMode="External"/><Relationship Id="rId7" Type="http://schemas.openxmlformats.org/officeDocument/2006/relationships/hyperlink" Target="https://spark.apache.org/docs/latest/ml-pipeline.html#pipeline" TargetMode="External"/><Relationship Id="rId8" Type="http://schemas.openxmlformats.org/officeDocument/2006/relationships/hyperlink" Target="https://spark.apache.org/docs/latest/ml-pipeline.html#parameter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8.png"/><Relationship Id="rId4" Type="http://schemas.openxmlformats.org/officeDocument/2006/relationships/image" Target="../media/image237.png"/><Relationship Id="rId5" Type="http://schemas.openxmlformats.org/officeDocument/2006/relationships/image" Target="../media/image2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2.png"/><Relationship Id="rId4" Type="http://schemas.openxmlformats.org/officeDocument/2006/relationships/image" Target="../media/image2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8.png"/><Relationship Id="rId4" Type="http://schemas.openxmlformats.org/officeDocument/2006/relationships/hyperlink" Target="https://spark.apache.org/docs/latest/ml-classification-regression.html#logistic-regression" TargetMode="External"/><Relationship Id="rId9" Type="http://schemas.openxmlformats.org/officeDocument/2006/relationships/hyperlink" Target="https://spark.apache.org/docs/latest/ml-classification-regression.html#gradient-boosted-tree-classifier" TargetMode="External"/><Relationship Id="rId5" Type="http://schemas.openxmlformats.org/officeDocument/2006/relationships/hyperlink" Target="https://spark.apache.org/docs/latest/ml-classification-regression.html#binomial-logistic-regression" TargetMode="External"/><Relationship Id="rId6" Type="http://schemas.openxmlformats.org/officeDocument/2006/relationships/hyperlink" Target="https://spark.apache.org/docs/latest/ml-classification-regression.html#multinomial-logistic-regression" TargetMode="External"/><Relationship Id="rId7" Type="http://schemas.openxmlformats.org/officeDocument/2006/relationships/hyperlink" Target="https://spark.apache.org/docs/latest/ml-classification-regression.html#decision-tree-classifier" TargetMode="External"/><Relationship Id="rId8" Type="http://schemas.openxmlformats.org/officeDocument/2006/relationships/hyperlink" Target="https://spark.apache.org/docs/latest/ml-classification-regression.html#random-forest-classifier" TargetMode="External"/><Relationship Id="rId31" Type="http://schemas.openxmlformats.org/officeDocument/2006/relationships/hyperlink" Target="https://spark.apache.org/docs/latest/ml-classification-regression.html#inputs-and-outputs-2" TargetMode="External"/><Relationship Id="rId30" Type="http://schemas.openxmlformats.org/officeDocument/2006/relationships/hyperlink" Target="https://spark.apache.org/docs/latest/ml-classification-regression.html#gradient-boosted-trees-gbts" TargetMode="External"/><Relationship Id="rId33" Type="http://schemas.openxmlformats.org/officeDocument/2006/relationships/hyperlink" Target="https://spark.apache.org/docs/latest/ml-classification-regression.html#output-columns-predictions-1" TargetMode="External"/><Relationship Id="rId32" Type="http://schemas.openxmlformats.org/officeDocument/2006/relationships/hyperlink" Target="https://spark.apache.org/docs/latest/ml-classification-regression.html#input-columns-2" TargetMode="External"/><Relationship Id="rId20" Type="http://schemas.openxmlformats.org/officeDocument/2006/relationships/hyperlink" Target="https://spark.apache.org/docs/latest/ml-classification-regression.html#survival-regression" TargetMode="External"/><Relationship Id="rId22" Type="http://schemas.openxmlformats.org/officeDocument/2006/relationships/hyperlink" Target="https://spark.apache.org/docs/latest/ml-classification-regression.html#decision-trees" TargetMode="External"/><Relationship Id="rId21" Type="http://schemas.openxmlformats.org/officeDocument/2006/relationships/hyperlink" Target="https://spark.apache.org/docs/latest/ml-classification-regression.html#isotonic-regression" TargetMode="External"/><Relationship Id="rId24" Type="http://schemas.openxmlformats.org/officeDocument/2006/relationships/hyperlink" Target="https://spark.apache.org/docs/latest/ml-classification-regression.html#input-columns" TargetMode="External"/><Relationship Id="rId23" Type="http://schemas.openxmlformats.org/officeDocument/2006/relationships/hyperlink" Target="https://spark.apache.org/docs/latest/ml-classification-regression.html#inputs-and-outputs" TargetMode="External"/><Relationship Id="rId26" Type="http://schemas.openxmlformats.org/officeDocument/2006/relationships/hyperlink" Target="https://spark.apache.org/docs/latest/ml-classification-regression.html#random-forests" TargetMode="External"/><Relationship Id="rId25" Type="http://schemas.openxmlformats.org/officeDocument/2006/relationships/hyperlink" Target="https://spark.apache.org/docs/latest/ml-classification-regression.html#output-columns" TargetMode="External"/><Relationship Id="rId28" Type="http://schemas.openxmlformats.org/officeDocument/2006/relationships/hyperlink" Target="https://spark.apache.org/docs/latest/ml-classification-regression.html#input-columns-1" TargetMode="External"/><Relationship Id="rId27" Type="http://schemas.openxmlformats.org/officeDocument/2006/relationships/hyperlink" Target="https://spark.apache.org/docs/latest/ml-classification-regression.html#inputs-and-outputs-1" TargetMode="External"/><Relationship Id="rId29" Type="http://schemas.openxmlformats.org/officeDocument/2006/relationships/hyperlink" Target="https://spark.apache.org/docs/latest/ml-classification-regression.html#output-columns-predictions" TargetMode="External"/><Relationship Id="rId11" Type="http://schemas.openxmlformats.org/officeDocument/2006/relationships/hyperlink" Target="https://spark.apache.org/docs/latest/ml-classification-regression.html#linear-support-vector-machine" TargetMode="External"/><Relationship Id="rId10" Type="http://schemas.openxmlformats.org/officeDocument/2006/relationships/hyperlink" Target="https://spark.apache.org/docs/latest/ml-classification-regression.html#multilayer-perceptron-classifier" TargetMode="External"/><Relationship Id="rId13" Type="http://schemas.openxmlformats.org/officeDocument/2006/relationships/hyperlink" Target="https://spark.apache.org/docs/latest/ml-classification-regression.html#naive-bayes" TargetMode="External"/><Relationship Id="rId12" Type="http://schemas.openxmlformats.org/officeDocument/2006/relationships/hyperlink" Target="https://spark.apache.org/docs/latest/ml-classification-regression.html#one-vs-rest-classifier-aka-one-vs-all" TargetMode="External"/><Relationship Id="rId15" Type="http://schemas.openxmlformats.org/officeDocument/2006/relationships/hyperlink" Target="https://spark.apache.org/docs/latest/ml-classification-regression.html#generalized-linear-regression" TargetMode="External"/><Relationship Id="rId14" Type="http://schemas.openxmlformats.org/officeDocument/2006/relationships/hyperlink" Target="https://spark.apache.org/docs/latest/ml-classification-regression.html#linear-regression" TargetMode="External"/><Relationship Id="rId17" Type="http://schemas.openxmlformats.org/officeDocument/2006/relationships/hyperlink" Target="https://spark.apache.org/docs/latest/ml-classification-regression.html#decision-tree-regression" TargetMode="External"/><Relationship Id="rId16" Type="http://schemas.openxmlformats.org/officeDocument/2006/relationships/hyperlink" Target="https://spark.apache.org/docs/latest/ml-classification-regression.html#available-families" TargetMode="External"/><Relationship Id="rId19" Type="http://schemas.openxmlformats.org/officeDocument/2006/relationships/hyperlink" Target="https://spark.apache.org/docs/latest/ml-classification-regression.html#gradient-boosted-tree-regression" TargetMode="External"/><Relationship Id="rId18" Type="http://schemas.openxmlformats.org/officeDocument/2006/relationships/hyperlink" Target="https://spark.apache.org/docs/latest/ml-classification-regression.html#random-forest-regressio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8.png"/><Relationship Id="rId4" Type="http://schemas.openxmlformats.org/officeDocument/2006/relationships/hyperlink" Target="https://spark.apache.org/docs/latest/ml-clustering.html#k-means" TargetMode="External"/><Relationship Id="rId9" Type="http://schemas.openxmlformats.org/officeDocument/2006/relationships/hyperlink" Target="https://spark.apache.org/docs/latest/ml-clustering.html#gaussian-mixture-model-gmm" TargetMode="External"/><Relationship Id="rId5" Type="http://schemas.openxmlformats.org/officeDocument/2006/relationships/hyperlink" Target="https://spark.apache.org/docs/latest/ml-clustering.html#input-columns" TargetMode="External"/><Relationship Id="rId6" Type="http://schemas.openxmlformats.org/officeDocument/2006/relationships/hyperlink" Target="https://spark.apache.org/docs/latest/ml-clustering.html#output-columns" TargetMode="External"/><Relationship Id="rId7" Type="http://schemas.openxmlformats.org/officeDocument/2006/relationships/hyperlink" Target="https://spark.apache.org/docs/latest/ml-clustering.html#latent-dirichlet-allocation-lda" TargetMode="External"/><Relationship Id="rId8" Type="http://schemas.openxmlformats.org/officeDocument/2006/relationships/hyperlink" Target="https://spark.apache.org/docs/latest/ml-clustering.html#bisecting-k-means" TargetMode="External"/><Relationship Id="rId20" Type="http://schemas.openxmlformats.org/officeDocument/2006/relationships/hyperlink" Target="https://spark.apache.org/docs/latest/ml-advanced.html#iteratively-reweighted-least-squares-irls" TargetMode="External"/><Relationship Id="rId11" Type="http://schemas.openxmlformats.org/officeDocument/2006/relationships/hyperlink" Target="https://spark.apache.org/docs/latest/ml-clustering.html#output-columns-1" TargetMode="External"/><Relationship Id="rId10" Type="http://schemas.openxmlformats.org/officeDocument/2006/relationships/hyperlink" Target="https://spark.apache.org/docs/latest/ml-clustering.html#input-columns-1" TargetMode="External"/><Relationship Id="rId13" Type="http://schemas.openxmlformats.org/officeDocument/2006/relationships/hyperlink" Target="https://spark.apache.org/docs/latest/ml-collaborative-filtering.html#scaling-of-the-regularization-parameter" TargetMode="External"/><Relationship Id="rId12" Type="http://schemas.openxmlformats.org/officeDocument/2006/relationships/hyperlink" Target="https://spark.apache.org/docs/latest/ml-collaborative-filtering.html#explicit-vs-implicit-feedback" TargetMode="External"/><Relationship Id="rId15" Type="http://schemas.openxmlformats.org/officeDocument/2006/relationships/hyperlink" Target="https://spark.apache.org/docs/latest/ml-frequent-pattern-mining.html#fp-growth" TargetMode="External"/><Relationship Id="rId14" Type="http://schemas.openxmlformats.org/officeDocument/2006/relationships/hyperlink" Target="https://spark.apache.org/docs/latest/ml-collaborative-filtering.html#cold-start-strategy" TargetMode="External"/><Relationship Id="rId17" Type="http://schemas.openxmlformats.org/officeDocument/2006/relationships/hyperlink" Target="https://spark.apache.org/docs/latest/ml-advanced.html#optimization-of-linear-methods-developer" TargetMode="External"/><Relationship Id="rId16" Type="http://schemas.openxmlformats.org/officeDocument/2006/relationships/hyperlink" Target="https://spark.apache.org/docs/latest/ml-frequent-pattern-mining.html#prefixspan" TargetMode="External"/><Relationship Id="rId19" Type="http://schemas.openxmlformats.org/officeDocument/2006/relationships/hyperlink" Target="https://spark.apache.org/docs/latest/ml-advanced.html#normal-equation-solver-for-weighted-least-squares" TargetMode="External"/><Relationship Id="rId18" Type="http://schemas.openxmlformats.org/officeDocument/2006/relationships/hyperlink" Target="https://spark.apache.org/docs/latest/ml-advanced.html#limited-memory-bfgs-l-bfg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8.png"/><Relationship Id="rId4" Type="http://schemas.openxmlformats.org/officeDocument/2006/relationships/hyperlink" Target="https://spark.apache.org/docs/latest/ml-tuning.html#model-selection-aka-hyperparameter-tuning" TargetMode="External"/><Relationship Id="rId5" Type="http://schemas.openxmlformats.org/officeDocument/2006/relationships/hyperlink" Target="https://spark.apache.org/docs/latest/api/scala/index.html#org.apache.spark.ml.tuning.ParamGridBuilder" TargetMode="External"/><Relationship Id="rId6" Type="http://schemas.openxmlformats.org/officeDocument/2006/relationships/hyperlink" Target="https://spark.apache.org/docs/latest/ml-tuning.html#cross-validation" TargetMode="External"/><Relationship Id="rId7" Type="http://schemas.openxmlformats.org/officeDocument/2006/relationships/hyperlink" Target="https://spark.apache.org/docs/latest/ml-tuning.html#train-validation-spli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8.png"/><Relationship Id="rId4" Type="http://schemas.openxmlformats.org/officeDocument/2006/relationships/image" Target="../media/image234.png"/><Relationship Id="rId5" Type="http://schemas.openxmlformats.org/officeDocument/2006/relationships/hyperlink" Target="https://www.zepl.com/explore" TargetMode="External"/><Relationship Id="rId6" Type="http://schemas.openxmlformats.org/officeDocument/2006/relationships/hyperlink" Target="https://raw.githubusercontent.com/zaratsian/iaa_2020/master/session_04/Flight%20Predictor%20-%20Python.json" TargetMode="External"/><Relationship Id="rId7" Type="http://schemas.openxmlformats.org/officeDocument/2006/relationships/image" Target="../media/image2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8.png"/><Relationship Id="rId4" Type="http://schemas.openxmlformats.org/officeDocument/2006/relationships/hyperlink" Target="https://colab.sandbox.google.com" TargetMode="External"/><Relationship Id="rId5" Type="http://schemas.openxmlformats.org/officeDocument/2006/relationships/hyperlink" Target="https://github.com/zaratsian/iaa_2021/blob/main/session_03/sparkml_simple_pipeline.ipynb" TargetMode="External"/><Relationship Id="rId6" Type="http://schemas.openxmlformats.org/officeDocument/2006/relationships/image" Target="../media/image238.png"/><Relationship Id="rId7" Type="http://schemas.openxmlformats.org/officeDocument/2006/relationships/image" Target="../media/image2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8.png"/><Relationship Id="rId4" Type="http://schemas.openxmlformats.org/officeDocument/2006/relationships/hyperlink" Target="https://colab.sandbox.google.com" TargetMode="External"/><Relationship Id="rId5" Type="http://schemas.openxmlformats.org/officeDocument/2006/relationships/hyperlink" Target="https://github.com/zaratsian/iaa_2021/blob/main/session_03/NFL_Predictions_Jupyter.ipynb" TargetMode="External"/><Relationship Id="rId6" Type="http://schemas.openxmlformats.org/officeDocument/2006/relationships/image" Target="../media/image238.png"/><Relationship Id="rId7" Type="http://schemas.openxmlformats.org/officeDocument/2006/relationships/image" Target="../media/image2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1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5" Type="http://schemas.openxmlformats.org/officeDocument/2006/relationships/image" Target="../media/image213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32.png"/><Relationship Id="rId11" Type="http://schemas.openxmlformats.org/officeDocument/2006/relationships/image" Target="../media/image217.png"/><Relationship Id="rId10" Type="http://schemas.openxmlformats.org/officeDocument/2006/relationships/image" Target="../media/image218.png"/><Relationship Id="rId13" Type="http://schemas.openxmlformats.org/officeDocument/2006/relationships/image" Target="../media/image241.png"/><Relationship Id="rId12" Type="http://schemas.openxmlformats.org/officeDocument/2006/relationships/image" Target="../media/image231.png"/><Relationship Id="rId15" Type="http://schemas.openxmlformats.org/officeDocument/2006/relationships/image" Target="../media/image220.png"/><Relationship Id="rId14" Type="http://schemas.openxmlformats.org/officeDocument/2006/relationships/image" Target="../media/image2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3.png"/><Relationship Id="rId4" Type="http://schemas.openxmlformats.org/officeDocument/2006/relationships/image" Target="../media/image239.png"/><Relationship Id="rId9" Type="http://schemas.openxmlformats.org/officeDocument/2006/relationships/image" Target="../media/image247.png"/><Relationship Id="rId5" Type="http://schemas.openxmlformats.org/officeDocument/2006/relationships/image" Target="../media/image242.png"/><Relationship Id="rId6" Type="http://schemas.openxmlformats.org/officeDocument/2006/relationships/image" Target="../media/image236.png"/><Relationship Id="rId7" Type="http://schemas.openxmlformats.org/officeDocument/2006/relationships/image" Target="../media/image235.png"/><Relationship Id="rId8" Type="http://schemas.openxmlformats.org/officeDocument/2006/relationships/image" Target="../media/image2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8.png"/><Relationship Id="rId4" Type="http://schemas.openxmlformats.org/officeDocument/2006/relationships/image" Target="../media/image2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p309"/>
          <p:cNvSpPr txBox="1"/>
          <p:nvPr>
            <p:ph type="ctrTitle"/>
          </p:nvPr>
        </p:nvSpPr>
        <p:spPr>
          <a:xfrm>
            <a:off x="534825" y="1852160"/>
            <a:ext cx="6500700" cy="14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Advanced Big Data: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Apache Spark for Data Processing and Machine Learning</a:t>
            </a:r>
            <a:endParaRPr sz="3100"/>
          </a:p>
        </p:txBody>
      </p:sp>
      <p:pic>
        <p:nvPicPr>
          <p:cNvPr id="3974" name="Google Shape;3974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75" y="382375"/>
            <a:ext cx="2921024" cy="6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5" name="Google Shape;3975;p309"/>
          <p:cNvSpPr txBox="1"/>
          <p:nvPr/>
        </p:nvSpPr>
        <p:spPr>
          <a:xfrm>
            <a:off x="534825" y="3388625"/>
            <a:ext cx="58488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rPr>
              <a:t>Dan Zaratsian</a:t>
            </a:r>
            <a:endParaRPr sz="2100">
              <a:solidFill>
                <a:srgbClr val="A1A1A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A1A1A1"/>
                </a:solidFill>
                <a:latin typeface="Roboto Light"/>
                <a:ea typeface="Roboto Light"/>
                <a:cs typeface="Roboto Light"/>
                <a:sym typeface="Roboto Light"/>
              </a:rPr>
              <a:t>AI &amp; Machine Learning Engineer @ Google</a:t>
            </a:r>
            <a:endParaRPr sz="2100">
              <a:solidFill>
                <a:srgbClr val="A1A1A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rPr>
              <a:t>d.zaratsian@gmail.com</a:t>
            </a:r>
            <a:endParaRPr b="1">
              <a:solidFill>
                <a:srgbClr val="A1A1A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1A1A1"/>
                </a:solidFill>
                <a:latin typeface="Roboto"/>
                <a:ea typeface="Roboto"/>
                <a:cs typeface="Roboto"/>
                <a:sym typeface="Roboto"/>
              </a:rPr>
              <a:t>https://github.com/zaratsian</a:t>
            </a:r>
            <a:endParaRPr b="1">
              <a:solidFill>
                <a:srgbClr val="A1A1A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A1A1A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p318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a Spark Session</a:t>
            </a:r>
            <a:endParaRPr/>
          </a:p>
        </p:txBody>
      </p:sp>
      <p:pic>
        <p:nvPicPr>
          <p:cNvPr id="4083" name="Google Shape;4083;p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933" y="1508758"/>
            <a:ext cx="4503993" cy="272449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4084" name="Google Shape;4084;p318"/>
          <p:cNvSpPr/>
          <p:nvPr/>
        </p:nvSpPr>
        <p:spPr>
          <a:xfrm>
            <a:off x="525933" y="1141478"/>
            <a:ext cx="450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Zeppelin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5" name="Google Shape;4085;p3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7859" y="757282"/>
            <a:ext cx="4246571" cy="2184217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4086" name="Google Shape;4086;p318"/>
          <p:cNvSpPr/>
          <p:nvPr/>
        </p:nvSpPr>
        <p:spPr>
          <a:xfrm>
            <a:off x="5849525" y="2982788"/>
            <a:ext cx="21204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./bin/</a:t>
            </a:r>
            <a:r>
              <a:rPr b="1" lang="en" sz="1400">
                <a:solidFill>
                  <a:srgbClr val="4E8E1D"/>
                </a:solidFill>
                <a:latin typeface="Arial"/>
                <a:ea typeface="Arial"/>
                <a:cs typeface="Arial"/>
                <a:sym typeface="Arial"/>
              </a:rPr>
              <a:t>spark-shell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./bin/</a:t>
            </a:r>
            <a:r>
              <a:rPr b="1" lang="en" sz="1400">
                <a:solidFill>
                  <a:srgbClr val="4E8E1D"/>
                </a:solidFill>
                <a:latin typeface="Arial"/>
                <a:ea typeface="Arial"/>
                <a:cs typeface="Arial"/>
                <a:sym typeface="Arial"/>
              </a:rPr>
              <a:t>pyspark</a:t>
            </a:r>
            <a:endParaRPr b="1" sz="1400">
              <a:solidFill>
                <a:srgbClr val="4E8E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./bin/</a:t>
            </a:r>
            <a:r>
              <a:rPr b="1" lang="en" sz="1400">
                <a:solidFill>
                  <a:srgbClr val="4E8E1D"/>
                </a:solidFill>
                <a:latin typeface="Arial"/>
                <a:ea typeface="Arial"/>
                <a:cs typeface="Arial"/>
                <a:sym typeface="Arial"/>
              </a:rPr>
              <a:t>sparkr</a:t>
            </a:r>
            <a:endParaRPr b="1" sz="1400">
              <a:solidFill>
                <a:srgbClr val="4E8E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./bin/</a:t>
            </a:r>
            <a:r>
              <a:rPr b="1" lang="en" sz="1400">
                <a:solidFill>
                  <a:srgbClr val="4E8E1D"/>
                </a:solidFill>
                <a:latin typeface="Arial"/>
                <a:ea typeface="Arial"/>
                <a:cs typeface="Arial"/>
                <a:sym typeface="Arial"/>
              </a:rPr>
              <a:t>spark-sql</a:t>
            </a:r>
            <a:endParaRPr b="1" sz="1400">
              <a:solidFill>
                <a:srgbClr val="4E8E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./bin/</a:t>
            </a:r>
            <a:r>
              <a:rPr b="1" lang="en" sz="1400">
                <a:solidFill>
                  <a:srgbClr val="4E8E1D"/>
                </a:solidFill>
                <a:latin typeface="Arial"/>
                <a:ea typeface="Arial"/>
                <a:cs typeface="Arial"/>
                <a:sym typeface="Arial"/>
              </a:rPr>
              <a:t>spark-submit</a:t>
            </a:r>
            <a:endParaRPr sz="1100"/>
          </a:p>
        </p:txBody>
      </p:sp>
      <p:sp>
        <p:nvSpPr>
          <p:cNvPr id="4087" name="Google Shape;4087;p318"/>
          <p:cNvSpPr/>
          <p:nvPr/>
        </p:nvSpPr>
        <p:spPr>
          <a:xfrm>
            <a:off x="427934" y="4339823"/>
            <a:ext cx="86664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./bin/</a:t>
            </a:r>
            <a:r>
              <a:rPr b="1" lang="en" sz="1000">
                <a:solidFill>
                  <a:srgbClr val="4E8E1D"/>
                </a:solidFill>
                <a:latin typeface="Arial"/>
                <a:ea typeface="Arial"/>
                <a:cs typeface="Arial"/>
                <a:sym typeface="Arial"/>
              </a:rPr>
              <a:t>spark-submit</a:t>
            </a: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--master yarn --deploy-mode cluster --executor-memory 20G --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num-executors 50 /path/to/</a:t>
            </a:r>
            <a:r>
              <a:rPr lang="en" sz="1000">
                <a:solidFill>
                  <a:schemeClr val="lt1"/>
                </a:solidFill>
              </a:rPr>
              <a:t>my_pyspark.py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319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you submit a Spark Job</a:t>
            </a:r>
            <a:endParaRPr/>
          </a:p>
        </p:txBody>
      </p:sp>
      <p:grpSp>
        <p:nvGrpSpPr>
          <p:cNvPr id="4093" name="Google Shape;4093;p319"/>
          <p:cNvGrpSpPr/>
          <p:nvPr/>
        </p:nvGrpSpPr>
        <p:grpSpPr>
          <a:xfrm>
            <a:off x="6335597" y="2875330"/>
            <a:ext cx="2010236" cy="1670850"/>
            <a:chOff x="7594984" y="4106488"/>
            <a:chExt cx="2679600" cy="2227800"/>
          </a:xfrm>
        </p:grpSpPr>
        <p:sp>
          <p:nvSpPr>
            <p:cNvPr id="4094" name="Google Shape;4094;p319"/>
            <p:cNvSpPr/>
            <p:nvPr/>
          </p:nvSpPr>
          <p:spPr>
            <a:xfrm>
              <a:off x="7594984" y="4106488"/>
              <a:ext cx="2679600" cy="2227800"/>
            </a:xfrm>
            <a:prstGeom prst="roundRect">
              <a:avLst>
                <a:gd fmla="val 4745" name="adj"/>
              </a:avLst>
            </a:prstGeom>
            <a:solidFill>
              <a:srgbClr val="B0E1F5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Worker Node</a:t>
              </a:r>
              <a:endParaRPr sz="1100"/>
            </a:p>
          </p:txBody>
        </p:sp>
        <p:grpSp>
          <p:nvGrpSpPr>
            <p:cNvPr id="4095" name="Google Shape;4095;p319"/>
            <p:cNvGrpSpPr/>
            <p:nvPr/>
          </p:nvGrpSpPr>
          <p:grpSpPr>
            <a:xfrm>
              <a:off x="7827737" y="4662056"/>
              <a:ext cx="2202988" cy="1479600"/>
              <a:chOff x="4904548" y="2759825"/>
              <a:chExt cx="2202988" cy="1479600"/>
            </a:xfrm>
          </p:grpSpPr>
          <p:sp>
            <p:nvSpPr>
              <p:cNvPr id="4096" name="Google Shape;4096;p319"/>
              <p:cNvSpPr/>
              <p:nvPr/>
            </p:nvSpPr>
            <p:spPr>
              <a:xfrm>
                <a:off x="4904548" y="2759825"/>
                <a:ext cx="2202900" cy="1479600"/>
              </a:xfrm>
              <a:prstGeom prst="roundRect">
                <a:avLst>
                  <a:gd fmla="val 4745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t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Executor</a:t>
                </a:r>
                <a:endParaRPr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319"/>
              <p:cNvSpPr/>
              <p:nvPr/>
            </p:nvSpPr>
            <p:spPr>
              <a:xfrm>
                <a:off x="6121686" y="3487426"/>
                <a:ext cx="806400" cy="569100"/>
              </a:xfrm>
              <a:prstGeom prst="roundRect">
                <a:avLst>
                  <a:gd fmla="val 16429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Task</a:t>
                </a:r>
                <a:endParaRPr sz="1100"/>
              </a:p>
            </p:txBody>
          </p:sp>
          <p:sp>
            <p:nvSpPr>
              <p:cNvPr id="4098" name="Google Shape;4098;p319"/>
              <p:cNvSpPr/>
              <p:nvPr/>
            </p:nvSpPr>
            <p:spPr>
              <a:xfrm>
                <a:off x="6088436" y="2773570"/>
                <a:ext cx="1019100" cy="618000"/>
              </a:xfrm>
              <a:prstGeom prst="roundRect">
                <a:avLst>
                  <a:gd fmla="val 1058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Cache</a:t>
                </a:r>
                <a:endParaRPr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319"/>
              <p:cNvSpPr/>
              <p:nvPr/>
            </p:nvSpPr>
            <p:spPr>
              <a:xfrm>
                <a:off x="5183098" y="3487425"/>
                <a:ext cx="806400" cy="569100"/>
              </a:xfrm>
              <a:prstGeom prst="roundRect">
                <a:avLst>
                  <a:gd fmla="val 16429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Task</a:t>
                </a:r>
                <a:endParaRPr sz="1100"/>
              </a:p>
            </p:txBody>
          </p:sp>
        </p:grpSp>
      </p:grpSp>
      <p:grpSp>
        <p:nvGrpSpPr>
          <p:cNvPr id="4100" name="Google Shape;4100;p319"/>
          <p:cNvGrpSpPr/>
          <p:nvPr/>
        </p:nvGrpSpPr>
        <p:grpSpPr>
          <a:xfrm>
            <a:off x="6337141" y="835978"/>
            <a:ext cx="2010236" cy="1670850"/>
            <a:chOff x="7597043" y="1387351"/>
            <a:chExt cx="2679600" cy="2227800"/>
          </a:xfrm>
        </p:grpSpPr>
        <p:sp>
          <p:nvSpPr>
            <p:cNvPr id="4101" name="Google Shape;4101;p319"/>
            <p:cNvSpPr/>
            <p:nvPr/>
          </p:nvSpPr>
          <p:spPr>
            <a:xfrm>
              <a:off x="7597043" y="1387351"/>
              <a:ext cx="2679600" cy="2227800"/>
            </a:xfrm>
            <a:prstGeom prst="roundRect">
              <a:avLst>
                <a:gd fmla="val 4745" name="adj"/>
              </a:avLst>
            </a:prstGeom>
            <a:solidFill>
              <a:srgbClr val="B0E1F5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Worker Node</a:t>
              </a:r>
              <a:endParaRPr sz="1100"/>
            </a:p>
          </p:txBody>
        </p:sp>
        <p:grpSp>
          <p:nvGrpSpPr>
            <p:cNvPr id="4102" name="Google Shape;4102;p319"/>
            <p:cNvGrpSpPr/>
            <p:nvPr/>
          </p:nvGrpSpPr>
          <p:grpSpPr>
            <a:xfrm>
              <a:off x="7829796" y="1942919"/>
              <a:ext cx="2202988" cy="1479600"/>
              <a:chOff x="4904548" y="2759825"/>
              <a:chExt cx="2202988" cy="1479600"/>
            </a:xfrm>
          </p:grpSpPr>
          <p:sp>
            <p:nvSpPr>
              <p:cNvPr id="4103" name="Google Shape;4103;p319"/>
              <p:cNvSpPr/>
              <p:nvPr/>
            </p:nvSpPr>
            <p:spPr>
              <a:xfrm>
                <a:off x="4904548" y="2759825"/>
                <a:ext cx="2202900" cy="1479600"/>
              </a:xfrm>
              <a:prstGeom prst="roundRect">
                <a:avLst>
                  <a:gd fmla="val 4745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t" bIns="68575" lIns="68575" spcFirstLastPara="1" rIns="68575" wrap="square" tIns="685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Executor</a:t>
                </a:r>
                <a:endParaRPr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4" name="Google Shape;4104;p319"/>
              <p:cNvSpPr/>
              <p:nvPr/>
            </p:nvSpPr>
            <p:spPr>
              <a:xfrm>
                <a:off x="6121686" y="3487426"/>
                <a:ext cx="806400" cy="569100"/>
              </a:xfrm>
              <a:prstGeom prst="roundRect">
                <a:avLst>
                  <a:gd fmla="val 16429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Task</a:t>
                </a:r>
                <a:endParaRPr sz="1100"/>
              </a:p>
            </p:txBody>
          </p:sp>
          <p:sp>
            <p:nvSpPr>
              <p:cNvPr id="4105" name="Google Shape;4105;p319"/>
              <p:cNvSpPr/>
              <p:nvPr/>
            </p:nvSpPr>
            <p:spPr>
              <a:xfrm>
                <a:off x="6088436" y="2773570"/>
                <a:ext cx="1019100" cy="618000"/>
              </a:xfrm>
              <a:prstGeom prst="roundRect">
                <a:avLst>
                  <a:gd fmla="val 10587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Cache</a:t>
                </a:r>
                <a:endParaRPr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6" name="Google Shape;4106;p319"/>
              <p:cNvSpPr/>
              <p:nvPr/>
            </p:nvSpPr>
            <p:spPr>
              <a:xfrm>
                <a:off x="5183098" y="3487425"/>
                <a:ext cx="806400" cy="569100"/>
              </a:xfrm>
              <a:prstGeom prst="roundRect">
                <a:avLst>
                  <a:gd fmla="val 16429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rPr>
                  <a:t>Task</a:t>
                </a:r>
                <a:endParaRPr sz="1100"/>
              </a:p>
            </p:txBody>
          </p:sp>
        </p:grpSp>
      </p:grpSp>
      <p:sp>
        <p:nvSpPr>
          <p:cNvPr id="4107" name="Google Shape;4107;p319"/>
          <p:cNvSpPr/>
          <p:nvPr/>
        </p:nvSpPr>
        <p:spPr>
          <a:xfrm>
            <a:off x="746778" y="1851168"/>
            <a:ext cx="2010300" cy="1671000"/>
          </a:xfrm>
          <a:prstGeom prst="roundRect">
            <a:avLst>
              <a:gd fmla="val 4745" name="adj"/>
            </a:avLst>
          </a:prstGeom>
          <a:solidFill>
            <a:srgbClr val="A3E27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Client Node</a:t>
            </a:r>
            <a:endParaRPr sz="1100"/>
          </a:p>
        </p:txBody>
      </p:sp>
      <p:grpSp>
        <p:nvGrpSpPr>
          <p:cNvPr id="4108" name="Google Shape;4108;p319"/>
          <p:cNvGrpSpPr/>
          <p:nvPr/>
        </p:nvGrpSpPr>
        <p:grpSpPr>
          <a:xfrm>
            <a:off x="921394" y="2267844"/>
            <a:ext cx="1652616" cy="1109700"/>
            <a:chOff x="1340488" y="3296506"/>
            <a:chExt cx="2202900" cy="1479600"/>
          </a:xfrm>
        </p:grpSpPr>
        <p:sp>
          <p:nvSpPr>
            <p:cNvPr id="4109" name="Google Shape;4109;p319"/>
            <p:cNvSpPr/>
            <p:nvPr/>
          </p:nvSpPr>
          <p:spPr>
            <a:xfrm>
              <a:off x="1340488" y="3296506"/>
              <a:ext cx="2202900" cy="1479600"/>
            </a:xfrm>
            <a:prstGeom prst="roundRect">
              <a:avLst>
                <a:gd fmla="val 4745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Driver Program</a:t>
              </a:r>
              <a:endParaRPr sz="1100"/>
            </a:p>
          </p:txBody>
        </p:sp>
        <p:sp>
          <p:nvSpPr>
            <p:cNvPr id="4110" name="Google Shape;4110;p319"/>
            <p:cNvSpPr/>
            <p:nvPr/>
          </p:nvSpPr>
          <p:spPr>
            <a:xfrm>
              <a:off x="1652287" y="3812397"/>
              <a:ext cx="1599300" cy="761400"/>
            </a:xfrm>
            <a:prstGeom prst="roundRect">
              <a:avLst>
                <a:gd fmla="val 16429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Spark Context</a:t>
              </a:r>
              <a:endParaRPr sz="1100"/>
            </a:p>
          </p:txBody>
        </p:sp>
      </p:grpSp>
      <p:sp>
        <p:nvSpPr>
          <p:cNvPr id="4111" name="Google Shape;4111;p319"/>
          <p:cNvSpPr/>
          <p:nvPr/>
        </p:nvSpPr>
        <p:spPr>
          <a:xfrm>
            <a:off x="3884481" y="2275113"/>
            <a:ext cx="1480200" cy="825300"/>
          </a:xfrm>
          <a:prstGeom prst="roundRect">
            <a:avLst>
              <a:gd fmla="val 927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Resource Manager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(YARN)</a:t>
            </a:r>
            <a:endParaRPr sz="1100"/>
          </a:p>
        </p:txBody>
      </p:sp>
      <p:cxnSp>
        <p:nvCxnSpPr>
          <p:cNvPr id="4112" name="Google Shape;4112;p319"/>
          <p:cNvCxnSpPr>
            <a:stCxn id="4111" idx="2"/>
            <a:endCxn id="4094" idx="1"/>
          </p:cNvCxnSpPr>
          <p:nvPr/>
        </p:nvCxnSpPr>
        <p:spPr>
          <a:xfrm flipH="1" rot="-5400000">
            <a:off x="5174931" y="2550063"/>
            <a:ext cx="610200" cy="17109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113" name="Google Shape;4113;p319"/>
          <p:cNvCxnSpPr>
            <a:stCxn id="4111" idx="0"/>
            <a:endCxn id="4101" idx="1"/>
          </p:cNvCxnSpPr>
          <p:nvPr/>
        </p:nvCxnSpPr>
        <p:spPr>
          <a:xfrm rot="-5400000">
            <a:off x="5179131" y="1116963"/>
            <a:ext cx="603600" cy="1712700"/>
          </a:xfrm>
          <a:prstGeom prst="bentConnector2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114" name="Google Shape;4114;p319"/>
          <p:cNvCxnSpPr>
            <a:stCxn id="4107" idx="3"/>
            <a:endCxn id="4111" idx="1"/>
          </p:cNvCxnSpPr>
          <p:nvPr/>
        </p:nvCxnSpPr>
        <p:spPr>
          <a:xfrm>
            <a:off x="2757078" y="2686668"/>
            <a:ext cx="1127400" cy="1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115" name="Google Shape;4115;p319"/>
          <p:cNvCxnSpPr>
            <a:stCxn id="4094" idx="0"/>
            <a:endCxn id="4101" idx="2"/>
          </p:cNvCxnSpPr>
          <p:nvPr/>
        </p:nvCxnSpPr>
        <p:spPr>
          <a:xfrm flipH="1" rot="10800000">
            <a:off x="7340715" y="2506930"/>
            <a:ext cx="1500" cy="368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16" name="Google Shape;4116;p319"/>
          <p:cNvSpPr/>
          <p:nvPr/>
        </p:nvSpPr>
        <p:spPr>
          <a:xfrm>
            <a:off x="746778" y="3566400"/>
            <a:ext cx="2010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Spark Job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Yarn-Client Mode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7" name="Google Shape;4117;p319"/>
          <p:cNvSpPr/>
          <p:nvPr/>
        </p:nvSpPr>
        <p:spPr>
          <a:xfrm>
            <a:off x="3649570" y="3140926"/>
            <a:ext cx="2567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Master: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Local[*]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Standalone: spark://host:port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2" name="Google Shape;4122;p320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3" name="Google Shape;4123;p320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Machine Learning</a:t>
            </a:r>
            <a:endParaRPr/>
          </a:p>
        </p:txBody>
      </p:sp>
      <p:sp>
        <p:nvSpPr>
          <p:cNvPr id="4124" name="Google Shape;4124;p320"/>
          <p:cNvSpPr txBox="1"/>
          <p:nvPr>
            <p:ph idx="2" type="title"/>
          </p:nvPr>
        </p:nvSpPr>
        <p:spPr>
          <a:xfrm>
            <a:off x="718200" y="1626475"/>
            <a:ext cx="81429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Machine Learning Library (MLlib)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b="1" lang="en" sz="1600"/>
              <a:t>Library </a:t>
            </a:r>
            <a:r>
              <a:rPr b="1" lang="en" sz="1600"/>
              <a:t>Includes: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b="1" lang="en" sz="1600">
                <a:solidFill>
                  <a:srgbClr val="0088CC"/>
                </a:solidFill>
              </a:rPr>
              <a:t>ML Algorithms:</a:t>
            </a:r>
            <a:r>
              <a:rPr lang="en" sz="1600">
                <a:solidFill>
                  <a:srgbClr val="434343"/>
                </a:solidFill>
              </a:rPr>
              <a:t> Classification, regression, clustering, and collaborative filtering (recommender)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b="1" lang="en" sz="1600">
                <a:solidFill>
                  <a:srgbClr val="0088CC"/>
                </a:solidFill>
              </a:rPr>
              <a:t>Featurization:</a:t>
            </a:r>
            <a:r>
              <a:rPr lang="en" sz="1600">
                <a:solidFill>
                  <a:srgbClr val="434343"/>
                </a:solidFill>
              </a:rPr>
              <a:t> Feature extraction, transformation, dimensionality reduction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b="1" lang="en" sz="1600">
                <a:solidFill>
                  <a:srgbClr val="0088CC"/>
                </a:solidFill>
              </a:rPr>
              <a:t>Pipelines:</a:t>
            </a:r>
            <a:r>
              <a:rPr b="1" lang="en" sz="1600">
                <a:solidFill>
                  <a:srgbClr val="434343"/>
                </a:solidFill>
              </a:rPr>
              <a:t> </a:t>
            </a:r>
            <a:r>
              <a:rPr lang="en" sz="1600">
                <a:solidFill>
                  <a:srgbClr val="434343"/>
                </a:solidFill>
              </a:rPr>
              <a:t>Tools for constructing, evaluating, and tuning ML Pipelines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b="1" lang="en" sz="1600">
                <a:solidFill>
                  <a:srgbClr val="0088CC"/>
                </a:solidFill>
              </a:rPr>
              <a:t>Persistence:</a:t>
            </a:r>
            <a:r>
              <a:rPr lang="en" sz="1600">
                <a:solidFill>
                  <a:srgbClr val="0088CC"/>
                </a:solidFill>
              </a:rPr>
              <a:t> </a:t>
            </a:r>
            <a:r>
              <a:rPr lang="en" sz="1600">
                <a:solidFill>
                  <a:srgbClr val="434343"/>
                </a:solidFill>
              </a:rPr>
              <a:t>Saving and load algorithms, models, and Pipelines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b="1" lang="en" sz="1600">
                <a:solidFill>
                  <a:srgbClr val="0088CC"/>
                </a:solidFill>
              </a:rPr>
              <a:t>Utilities:</a:t>
            </a:r>
            <a:r>
              <a:rPr b="1" lang="en" sz="1600">
                <a:solidFill>
                  <a:srgbClr val="434343"/>
                </a:solidFill>
              </a:rPr>
              <a:t> </a:t>
            </a:r>
            <a:r>
              <a:rPr lang="en" sz="1600">
                <a:solidFill>
                  <a:srgbClr val="434343"/>
                </a:solidFill>
              </a:rPr>
              <a:t>Linear algebra, statistics, data handling, etc.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9" name="Google Shape;4129;p321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0" name="Google Shape;4130;p321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</a:t>
            </a:r>
            <a:endParaRPr/>
          </a:p>
        </p:txBody>
      </p:sp>
      <p:sp>
        <p:nvSpPr>
          <p:cNvPr id="4131" name="Google Shape;4131;p321"/>
          <p:cNvSpPr txBox="1"/>
          <p:nvPr>
            <p:ph idx="2" type="title"/>
          </p:nvPr>
        </p:nvSpPr>
        <p:spPr>
          <a:xfrm>
            <a:off x="718200" y="1626475"/>
            <a:ext cx="81429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Dense Vector</a:t>
            </a:r>
            <a:r>
              <a:rPr lang="en" sz="1600"/>
              <a:t> is backed by a double array representing its entry values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Sparse Vector </a:t>
            </a:r>
            <a:r>
              <a:rPr lang="en" sz="1600"/>
              <a:t>is backed by two parallel arrays (used when many values are zero)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Example: (1.0, 0.0, 3.0)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Dense:	Vectors.dense(</a:t>
            </a:r>
            <a:r>
              <a:rPr lang="en" sz="1600"/>
              <a:t>1.0, 0.0, 3.0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Sparse: 	Vectors.sparse(3, [(0, 2), (1.0,3.0)])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6" name="Google Shape;4136;p322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7" name="Google Shape;4137;p322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ML Pipelines</a:t>
            </a:r>
            <a:endParaRPr/>
          </a:p>
        </p:txBody>
      </p:sp>
      <p:sp>
        <p:nvSpPr>
          <p:cNvPr id="4138" name="Google Shape;4138;p322"/>
          <p:cNvSpPr txBox="1"/>
          <p:nvPr>
            <p:ph idx="2" type="title"/>
          </p:nvPr>
        </p:nvSpPr>
        <p:spPr>
          <a:xfrm>
            <a:off x="718200" y="1626475"/>
            <a:ext cx="81429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easier to combine multiple algorithms into a single workflow.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of stages, and each stage is either a Transformer or an Estimator.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Components of a Pipeline: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DataFrame</a:t>
            </a:r>
            <a:r>
              <a:rPr lang="en" sz="1200">
                <a:solidFill>
                  <a:srgbClr val="1D1F22"/>
                </a:solidFill>
              </a:rPr>
              <a:t>: </a:t>
            </a:r>
            <a:r>
              <a:rPr lang="en" sz="1200">
                <a:solidFill>
                  <a:srgbClr val="1D1F22"/>
                </a:solidFill>
              </a:rPr>
              <a:t>ML dataset</a:t>
            </a:r>
            <a:endParaRPr sz="1200">
              <a:solidFill>
                <a:srgbClr val="1D1F22"/>
              </a:solidFill>
            </a:endParaRPr>
          </a:p>
          <a:p>
            <a:pPr indent="-304800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Transformer</a:t>
            </a:r>
            <a:r>
              <a:rPr lang="en" sz="1200">
                <a:solidFill>
                  <a:srgbClr val="1D1F22"/>
                </a:solidFill>
              </a:rPr>
              <a:t>: Transforms one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" sz="1200">
                <a:solidFill>
                  <a:srgbClr val="1D1F22"/>
                </a:solidFill>
              </a:rPr>
              <a:t> into another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endParaRPr sz="1200">
              <a:solidFill>
                <a:srgbClr val="1D1F22"/>
              </a:solidFill>
            </a:endParaRPr>
          </a:p>
          <a:p>
            <a:pPr indent="-304800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Estimator</a:t>
            </a:r>
            <a:r>
              <a:rPr lang="en" sz="1200">
                <a:solidFill>
                  <a:srgbClr val="1D1F22"/>
                </a:solidFill>
              </a:rPr>
              <a:t>: Algorithm which can be fit on a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" sz="1200">
                <a:solidFill>
                  <a:srgbClr val="1D1F22"/>
                </a:solidFill>
              </a:rPr>
              <a:t> to produce a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Transformer</a:t>
            </a:r>
            <a:r>
              <a:rPr lang="en" sz="1200">
                <a:solidFill>
                  <a:srgbClr val="1D1F22"/>
                </a:solidFill>
              </a:rPr>
              <a:t>. E.g., a learning algorithm is an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Estimator</a:t>
            </a:r>
            <a:r>
              <a:rPr lang="en" sz="1200">
                <a:solidFill>
                  <a:srgbClr val="1D1F22"/>
                </a:solidFill>
              </a:rPr>
              <a:t> which trains on a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DataFrame</a:t>
            </a:r>
            <a:r>
              <a:rPr lang="en" sz="1200">
                <a:solidFill>
                  <a:srgbClr val="1D1F22"/>
                </a:solidFill>
              </a:rPr>
              <a:t> and produces a model.</a:t>
            </a:r>
            <a:endParaRPr sz="1200">
              <a:solidFill>
                <a:srgbClr val="1D1F22"/>
              </a:solidFill>
            </a:endParaRPr>
          </a:p>
          <a:p>
            <a:pPr indent="-304800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Pipeline</a:t>
            </a:r>
            <a:r>
              <a:rPr lang="en" sz="1200">
                <a:solidFill>
                  <a:srgbClr val="1D1F22"/>
                </a:solidFill>
              </a:rPr>
              <a:t>: A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Pipeline</a:t>
            </a:r>
            <a:r>
              <a:rPr lang="en" sz="1200">
                <a:solidFill>
                  <a:srgbClr val="1D1F22"/>
                </a:solidFill>
              </a:rPr>
              <a:t> chains multiple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Transformer</a:t>
            </a:r>
            <a:r>
              <a:rPr lang="en" sz="1200">
                <a:solidFill>
                  <a:srgbClr val="1D1F22"/>
                </a:solidFill>
              </a:rPr>
              <a:t>s and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Estimator</a:t>
            </a:r>
            <a:r>
              <a:rPr lang="en" sz="1200">
                <a:solidFill>
                  <a:srgbClr val="1D1F22"/>
                </a:solidFill>
              </a:rPr>
              <a:t>s together to specify an ML workflow.</a:t>
            </a:r>
            <a:endParaRPr sz="1200">
              <a:solidFill>
                <a:srgbClr val="1D1F22"/>
              </a:solidFill>
            </a:endParaRPr>
          </a:p>
          <a:p>
            <a:pPr indent="-304800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Parameter</a:t>
            </a:r>
            <a:r>
              <a:rPr lang="en" sz="1200">
                <a:solidFill>
                  <a:srgbClr val="1D1F22"/>
                </a:solidFill>
              </a:rPr>
              <a:t>: All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Transformer</a:t>
            </a:r>
            <a:r>
              <a:rPr lang="en" sz="1200">
                <a:solidFill>
                  <a:srgbClr val="1D1F22"/>
                </a:solidFill>
              </a:rPr>
              <a:t>s and 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</a:rPr>
              <a:t>Estimator</a:t>
            </a:r>
            <a:r>
              <a:rPr lang="en" sz="1200">
                <a:solidFill>
                  <a:srgbClr val="1D1F22"/>
                </a:solidFill>
              </a:rPr>
              <a:t>s now share a common API for passing/</a:t>
            </a:r>
            <a:r>
              <a:rPr lang="en" sz="1200">
                <a:solidFill>
                  <a:srgbClr val="1D1F22"/>
                </a:solidFill>
              </a:rPr>
              <a:t>specifying</a:t>
            </a:r>
            <a:r>
              <a:rPr lang="en" sz="1200">
                <a:solidFill>
                  <a:srgbClr val="1D1F22"/>
                </a:solidFill>
              </a:rPr>
              <a:t> parameters.</a:t>
            </a:r>
            <a:endParaRPr sz="1200">
              <a:solidFill>
                <a:srgbClr val="1D1F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3" name="Google Shape;4143;p323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4" name="Google Shape;4144;p323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Spark Machine Learning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45" name="Google Shape;4145;p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54375"/>
            <a:ext cx="8839199" cy="2536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0" name="Google Shape;4150;p324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1" name="Google Shape;4151;p324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ML Pipeline</a:t>
            </a:r>
            <a:endParaRPr/>
          </a:p>
        </p:txBody>
      </p:sp>
      <p:sp>
        <p:nvSpPr>
          <p:cNvPr id="4152" name="Google Shape;4152;p324"/>
          <p:cNvSpPr txBox="1"/>
          <p:nvPr>
            <p:ph idx="2" type="title"/>
          </p:nvPr>
        </p:nvSpPr>
        <p:spPr>
          <a:xfrm>
            <a:off x="718200" y="1626475"/>
            <a:ext cx="81429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machine learning, it is common to run a sequence of algorithms. We can bundle these algorithms and data processing steps into a Spark ML Pipeline.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Pipeline is specified as a sequence of stages, and each stage is either a </a:t>
            </a:r>
            <a:r>
              <a:rPr b="1" lang="en"/>
              <a:t>Transformer</a:t>
            </a:r>
            <a:r>
              <a:rPr lang="en"/>
              <a:t> or an </a:t>
            </a:r>
            <a:r>
              <a:rPr b="1" lang="en"/>
              <a:t>Estimator</a:t>
            </a:r>
            <a:r>
              <a:rPr lang="en"/>
              <a:t>. The stages are specified as an ordered array (or DAG).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often a best practice to save a model or a pipeline to disk for later use.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Code (in Colab Notebook): Spark ML Pipeline Example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6" name="Shape 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7" name="Google Shape;4157;p325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8" name="Google Shape;4158;p325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ML Feature Engineering</a:t>
            </a:r>
            <a:endParaRPr/>
          </a:p>
        </p:txBody>
      </p:sp>
      <p:sp>
        <p:nvSpPr>
          <p:cNvPr id="4159" name="Google Shape;4159;p325"/>
          <p:cNvSpPr txBox="1"/>
          <p:nvPr>
            <p:ph idx="2" type="title"/>
          </p:nvPr>
        </p:nvSpPr>
        <p:spPr>
          <a:xfrm>
            <a:off x="718200" y="1626475"/>
            <a:ext cx="81429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Extracting, transforming and selecting features: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Feature Extractors</a:t>
            </a:r>
            <a:r>
              <a:rPr lang="en" sz="1600"/>
              <a:t>:  TF-IDF, Word2Vec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Feature Transformers</a:t>
            </a:r>
            <a:r>
              <a:rPr lang="en" sz="1600"/>
              <a:t>: PCA, StopWordsRemover, StringIndexer, OneHotEncoderEstimator, Bucketizer, </a:t>
            </a:r>
            <a:r>
              <a:rPr lang="en" sz="1600">
                <a:solidFill>
                  <a:srgbClr val="0000FF"/>
                </a:solidFill>
              </a:rPr>
              <a:t>VectorAssember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Feature Selectors</a:t>
            </a:r>
            <a:r>
              <a:rPr lang="en" sz="1600"/>
              <a:t>: VectorSlicer, RFormula, ChiSqSelector</a:t>
            </a:r>
            <a:endParaRPr sz="1600">
              <a:solidFill>
                <a:srgbClr val="0000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Locality Sensitive Hashing</a:t>
            </a:r>
            <a:r>
              <a:rPr lang="en" sz="1600"/>
              <a:t>: Approximate Nearest Neighbor Search, MinHash for Jaccard Distance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4" name="Google Shape;4164;p326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5" name="Google Shape;4165;p326"/>
          <p:cNvSpPr txBox="1"/>
          <p:nvPr>
            <p:ph type="title"/>
          </p:nvPr>
        </p:nvSpPr>
        <p:spPr>
          <a:xfrm>
            <a:off x="298600" y="742275"/>
            <a:ext cx="76794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VectorAssembler</a:t>
            </a:r>
            <a:endParaRPr/>
          </a:p>
        </p:txBody>
      </p:sp>
      <p:sp>
        <p:nvSpPr>
          <p:cNvPr id="4166" name="Google Shape;4166;p326"/>
          <p:cNvSpPr txBox="1"/>
          <p:nvPr>
            <p:ph idx="2" type="title"/>
          </p:nvPr>
        </p:nvSpPr>
        <p:spPr>
          <a:xfrm>
            <a:off x="718200" y="1474075"/>
            <a:ext cx="8142900" cy="12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ransformer that </a:t>
            </a:r>
            <a:r>
              <a:rPr lang="en" u="sng"/>
              <a:t>combines a list of columns</a:t>
            </a:r>
            <a:r>
              <a:rPr lang="en"/>
              <a:t> into a </a:t>
            </a:r>
            <a:r>
              <a:rPr lang="en" u="sng"/>
              <a:t>single vector column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for combining raw features and features generated by different feature transformers into a single feature vector, in order to train ML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7" name="Google Shape;4167;p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962" y="3832275"/>
            <a:ext cx="7300074" cy="8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963" y="2600134"/>
            <a:ext cx="7300075" cy="853491"/>
          </a:xfrm>
          <a:prstGeom prst="rect">
            <a:avLst/>
          </a:prstGeom>
          <a:noFill/>
          <a:ln>
            <a:noFill/>
          </a:ln>
        </p:spPr>
      </p:pic>
      <p:sp>
        <p:nvSpPr>
          <p:cNvPr id="4169" name="Google Shape;4169;p326"/>
          <p:cNvSpPr/>
          <p:nvPr/>
        </p:nvSpPr>
        <p:spPr>
          <a:xfrm>
            <a:off x="3438888" y="3495842"/>
            <a:ext cx="285000" cy="3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0" name="Google Shape;4170;p326"/>
          <p:cNvSpPr txBox="1"/>
          <p:nvPr/>
        </p:nvSpPr>
        <p:spPr>
          <a:xfrm>
            <a:off x="3768288" y="3474013"/>
            <a:ext cx="53757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VectorAssembler(inputCols=["hour", "mobile", "userFeatures"], outputCol="features")</a:t>
            </a:r>
            <a:endParaRPr b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5" name="Google Shape;4175;p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6" name="Google Shape;4176;p327"/>
          <p:cNvSpPr/>
          <p:nvPr/>
        </p:nvSpPr>
        <p:spPr>
          <a:xfrm>
            <a:off x="443575" y="2841075"/>
            <a:ext cx="4108500" cy="38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7" name="Google Shape;4177;p327"/>
          <p:cNvSpPr/>
          <p:nvPr/>
        </p:nvSpPr>
        <p:spPr>
          <a:xfrm>
            <a:off x="443575" y="4553677"/>
            <a:ext cx="4108500" cy="380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Google Shape;3980;p310"/>
          <p:cNvSpPr/>
          <p:nvPr/>
        </p:nvSpPr>
        <p:spPr>
          <a:xfrm>
            <a:off x="-288" y="0"/>
            <a:ext cx="9144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luebg_X_with gray-01.png" id="3981" name="Google Shape;3981;p310"/>
          <p:cNvPicPr preferRelativeResize="0"/>
          <p:nvPr/>
        </p:nvPicPr>
        <p:blipFill rotWithShape="1">
          <a:blip r:embed="rId3">
            <a:alphaModFix/>
          </a:blip>
          <a:srcRect b="14305" l="0" r="37511" t="12707"/>
          <a:stretch/>
        </p:blipFill>
        <p:spPr>
          <a:xfrm>
            <a:off x="4785225" y="29950"/>
            <a:ext cx="43584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2" name="Google Shape;3982;p310"/>
          <p:cNvSpPr txBox="1"/>
          <p:nvPr/>
        </p:nvSpPr>
        <p:spPr>
          <a:xfrm>
            <a:off x="392275" y="1645700"/>
            <a:ext cx="44988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_lockup_cloud_light.png" id="3983" name="Google Shape;3983;p3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84" name="Google Shape;3984;p310"/>
          <p:cNvSpPr txBox="1"/>
          <p:nvPr/>
        </p:nvSpPr>
        <p:spPr>
          <a:xfrm>
            <a:off x="168975" y="1055500"/>
            <a:ext cx="70341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Session 1: Intro Big Data Architectures and Services 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Session 2: SQL and NoSQL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 3: Spark ML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Session 4: </a:t>
            </a: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 Streaming Analytics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Session 5: Serverless Technology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➢"/>
            </a:pPr>
            <a:r>
              <a:rPr b="1"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Session 6: Cloud Machine Learning and Deployments</a:t>
            </a:r>
            <a:endParaRPr b="1"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5" name="Google Shape;3985;p310"/>
          <p:cNvSpPr txBox="1"/>
          <p:nvPr/>
        </p:nvSpPr>
        <p:spPr>
          <a:xfrm rot="2700000">
            <a:off x="5553859" y="1010746"/>
            <a:ext cx="3118341" cy="831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TOPICS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1" name="Shape 4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2" name="Google Shape;4182;p328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3" name="Google Shape;4183;p328"/>
          <p:cNvSpPr txBox="1"/>
          <p:nvPr>
            <p:ph type="title"/>
          </p:nvPr>
        </p:nvSpPr>
        <p:spPr>
          <a:xfrm>
            <a:off x="2186250" y="124825"/>
            <a:ext cx="46512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Algorithms</a:t>
            </a:r>
            <a:endParaRPr/>
          </a:p>
        </p:txBody>
      </p:sp>
      <p:sp>
        <p:nvSpPr>
          <p:cNvPr id="4184" name="Google Shape;4184;p328"/>
          <p:cNvSpPr txBox="1"/>
          <p:nvPr>
            <p:ph idx="2" type="title"/>
          </p:nvPr>
        </p:nvSpPr>
        <p:spPr>
          <a:xfrm>
            <a:off x="29425" y="1008575"/>
            <a:ext cx="31368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Classification </a:t>
            </a:r>
            <a:r>
              <a:rPr b="1" lang="en"/>
              <a:t>Techniques</a:t>
            </a:r>
            <a:endParaRPr b="1"/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Logistic regression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Binomial logistic regression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Multinomial logistic regression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Decision tree classifier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Random forest classifier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Gradient-boosted tree classifier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Multilayer perceptron classifier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 Support Vector Machine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One-vs-Rest classifier (a.k.a. One-vs-All)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Naive Bayes</a:t>
            </a:r>
            <a:endParaRPr sz="1600"/>
          </a:p>
        </p:txBody>
      </p:sp>
      <p:sp>
        <p:nvSpPr>
          <p:cNvPr id="4185" name="Google Shape;4185;p328"/>
          <p:cNvSpPr txBox="1"/>
          <p:nvPr>
            <p:ph idx="2" type="title"/>
          </p:nvPr>
        </p:nvSpPr>
        <p:spPr>
          <a:xfrm>
            <a:off x="3210732" y="1008575"/>
            <a:ext cx="31368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Regression </a:t>
            </a:r>
            <a:r>
              <a:rPr b="1" lang="en"/>
              <a:t>Techniques</a:t>
            </a:r>
            <a:endParaRPr b="1"/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 regression</a:t>
            </a:r>
            <a:endParaRPr sz="1050">
              <a:solidFill>
                <a:srgbClr val="0088C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Generalized linear regression</a:t>
            </a:r>
            <a:endParaRPr sz="1050">
              <a:solidFill>
                <a:srgbClr val="0088C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Available families</a:t>
            </a:r>
            <a:endParaRPr sz="1050">
              <a:solidFill>
                <a:srgbClr val="0088C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Decision tree regression</a:t>
            </a:r>
            <a:endParaRPr sz="1050">
              <a:solidFill>
                <a:srgbClr val="0088C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Random forest regression</a:t>
            </a:r>
            <a:endParaRPr sz="1050">
              <a:solidFill>
                <a:srgbClr val="0088C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Gradient-boosted tree regression</a:t>
            </a:r>
            <a:endParaRPr sz="1050">
              <a:solidFill>
                <a:srgbClr val="0088C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Survival regression</a:t>
            </a:r>
            <a:endParaRPr sz="1050">
              <a:solidFill>
                <a:srgbClr val="0088C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Isotonic regression</a:t>
            </a:r>
            <a:endParaRPr sz="10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6" name="Google Shape;4186;p328"/>
          <p:cNvSpPr txBox="1"/>
          <p:nvPr>
            <p:ph idx="2" type="title"/>
          </p:nvPr>
        </p:nvSpPr>
        <p:spPr>
          <a:xfrm>
            <a:off x="5940157" y="1008575"/>
            <a:ext cx="31368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Mixed </a:t>
            </a:r>
            <a:r>
              <a:rPr b="1" lang="en"/>
              <a:t>Techniques</a:t>
            </a:r>
            <a:endParaRPr b="1"/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Decision trees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Inputs and Outputs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2" marL="137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■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Columns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2" marL="137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■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Output Columns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Random Forests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Inputs and Outputs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2" marL="137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■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Columns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2" marL="137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■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Output Columns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Gradient-Boosted Trees (GBTs)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Inputs and Outputs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2" marL="137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■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Columns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2" marL="137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■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Output Columns</a:t>
            </a:r>
            <a:endParaRPr sz="10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0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1" name="Google Shape;4191;p329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2" name="Google Shape;4192;p329"/>
          <p:cNvSpPr txBox="1"/>
          <p:nvPr>
            <p:ph type="title"/>
          </p:nvPr>
        </p:nvSpPr>
        <p:spPr>
          <a:xfrm>
            <a:off x="2186250" y="124825"/>
            <a:ext cx="46512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4193" name="Google Shape;4193;p329"/>
          <p:cNvSpPr txBox="1"/>
          <p:nvPr>
            <p:ph idx="2" type="title"/>
          </p:nvPr>
        </p:nvSpPr>
        <p:spPr>
          <a:xfrm>
            <a:off x="29425" y="1008575"/>
            <a:ext cx="31368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Clustering Techniques</a:t>
            </a:r>
            <a:endParaRPr b="1"/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K-means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Columns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Output Columns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Latent Dirichlet allocation (LDA)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Bisecting k-means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Gaussian Mixture Model (GMM)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 Columns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○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Output Columns</a:t>
            </a:r>
            <a:endParaRPr sz="10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4" name="Google Shape;4194;p329"/>
          <p:cNvSpPr txBox="1"/>
          <p:nvPr>
            <p:ph idx="2" type="title"/>
          </p:nvPr>
        </p:nvSpPr>
        <p:spPr>
          <a:xfrm>
            <a:off x="3210732" y="1008575"/>
            <a:ext cx="31368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Collaborative Filtering / Recommendation Techniques</a:t>
            </a:r>
            <a:endParaRPr b="1"/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Explicit vs. implicit feedback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Scaling of the regularization parameter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Cold-start strategy</a:t>
            </a:r>
            <a:endParaRPr sz="10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5" name="Google Shape;4195;p329"/>
          <p:cNvSpPr txBox="1"/>
          <p:nvPr>
            <p:ph idx="2" type="title"/>
          </p:nvPr>
        </p:nvSpPr>
        <p:spPr>
          <a:xfrm>
            <a:off x="5940157" y="1008575"/>
            <a:ext cx="31368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Advanced Algorithms</a:t>
            </a:r>
            <a:endParaRPr b="1"/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FP-Growth</a:t>
            </a:r>
            <a:r>
              <a:rPr lang="en" sz="1050"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(Pattern Mining)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PrefixSpan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457200" rtl="0" algn="l">
              <a:lnSpc>
                <a:spcPct val="143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Optimization of linear methods (developer)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Limited-memory BFGS (L-BFGS)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Normal equation solver for weighted least squares</a:t>
            </a:r>
            <a:endParaRPr sz="105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050"/>
              <a:buFont typeface="Helvetica Neue"/>
              <a:buChar char="●"/>
            </a:pPr>
            <a:r>
              <a:rPr lang="en" sz="105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Iteratively reweighted least squares (IRLS)</a:t>
            </a:r>
            <a:endParaRPr sz="10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0" name="Google Shape;4200;p330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298592" y="82575"/>
            <a:ext cx="1827733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1" name="Google Shape;4201;p330"/>
          <p:cNvSpPr txBox="1"/>
          <p:nvPr>
            <p:ph type="title"/>
          </p:nvPr>
        </p:nvSpPr>
        <p:spPr>
          <a:xfrm>
            <a:off x="298600" y="742275"/>
            <a:ext cx="86787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</a:t>
            </a:r>
            <a:r>
              <a:rPr lang="en" sz="3000"/>
              <a:t>odel Selection and Hyperparameter Tuning</a:t>
            </a:r>
            <a:endParaRPr sz="3000"/>
          </a:p>
        </p:txBody>
      </p:sp>
      <p:sp>
        <p:nvSpPr>
          <p:cNvPr id="4202" name="Google Shape;4202;p330"/>
          <p:cNvSpPr txBox="1"/>
          <p:nvPr>
            <p:ph idx="2" type="title"/>
          </p:nvPr>
        </p:nvSpPr>
        <p:spPr>
          <a:xfrm>
            <a:off x="718200" y="1626475"/>
            <a:ext cx="81429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Techniques:</a:t>
            </a:r>
            <a:endParaRPr b="1" sz="1600"/>
          </a:p>
          <a:p>
            <a:pPr indent="-304800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 selection (hyperparameter tuning)</a:t>
            </a:r>
            <a:endParaRPr sz="1200">
              <a:solidFill>
                <a:srgbClr val="0088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</a:pPr>
            <a:r>
              <a:rPr lang="en" sz="12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ParamGridBuilder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 - Used to construct the parameter grid. By default, sets of parameters from the parameter grid are evaluated in serial. Parameter evaluation can be done in parallel by setting parallelism with a value of 2 or more. (10 should be sufficient for most clusters).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Cross-Validation</a:t>
            </a: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Splits the dataset into a set of folds which are used as separate training and test datasets. For example, with k=3 folds, CrossValidator will generate 3 (training, test) dataset pairs, each of which uses 2/3 of the data for training and 1/3 for testing.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6985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1D1F22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0088CC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Train-Validation Split</a:t>
            </a:r>
            <a:r>
              <a:rPr lang="en" sz="1200"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Only evaluates each combination of parameters once, as opposed to k times in the case of CrossValidator. It is, therefore, less expensive, but will not produce as reliable results.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p331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Practices: Dev</a:t>
            </a:r>
            <a:endParaRPr/>
          </a:p>
        </p:txBody>
      </p:sp>
      <p:sp>
        <p:nvSpPr>
          <p:cNvPr id="4208" name="Google Shape;4208;p331"/>
          <p:cNvSpPr txBox="1"/>
          <p:nvPr/>
        </p:nvSpPr>
        <p:spPr>
          <a:xfrm>
            <a:off x="457200" y="953225"/>
            <a:ext cx="82296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DataFrames instead of RDDs</a:t>
            </a:r>
            <a:endParaRPr sz="1100"/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schema inference (if speed is not critical)</a:t>
            </a:r>
            <a:endParaRPr sz="1100"/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Scala, Java, Python, R… Which one to use?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release notes - APIs change frequently</a:t>
            </a:r>
            <a:endParaRPr sz="1100"/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 notebook like Zeppelin or Jupyter for Dev</a:t>
            </a:r>
            <a:endParaRPr sz="1100"/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is memory sensitive (dev against small samples)</a:t>
            </a:r>
            <a:endParaRPr sz="1100"/>
          </a:p>
          <a:p>
            <a:pPr indent="-171450" lvl="2" marL="863600" marR="0" rtl="0" algn="l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to the code, num-executors, executor-memory, driver-memory?</a:t>
            </a:r>
            <a:endParaRPr sz="1100"/>
          </a:p>
          <a:p>
            <a:pPr indent="-171450" lvl="2" marL="863600" marR="0" rtl="0" algn="l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Restricting size separates functions and scale concerns</a:t>
            </a:r>
            <a:endParaRPr sz="1100"/>
          </a:p>
          <a:p>
            <a:pPr indent="-127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3" name="Google Shape;4213;p332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Practices: Tuning</a:t>
            </a:r>
            <a:endParaRPr/>
          </a:p>
        </p:txBody>
      </p:sp>
      <p:sp>
        <p:nvSpPr>
          <p:cNvPr id="4214" name="Google Shape;4214;p332"/>
          <p:cNvSpPr txBox="1"/>
          <p:nvPr/>
        </p:nvSpPr>
        <p:spPr>
          <a:xfrm>
            <a:off x="457200" y="1172094"/>
            <a:ext cx="8474700" cy="3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54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how Spark works...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transformations create new RDDs, but not executed until action is called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distributed, so predefine your partitions or understand how your computations are executed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your application…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is CPU intensive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ETL is I/O intensive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Cache/persist commonly used data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Broadcast variables (read-only variable cached on each machine rather than shipping a copy of it with tasks)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333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Practices: Tuning</a:t>
            </a:r>
            <a:endParaRPr/>
          </a:p>
        </p:txBody>
      </p:sp>
      <p:sp>
        <p:nvSpPr>
          <p:cNvPr id="4220" name="Google Shape;4220;p333"/>
          <p:cNvSpPr txBox="1"/>
          <p:nvPr/>
        </p:nvSpPr>
        <p:spPr>
          <a:xfrm>
            <a:off x="457200" y="1025133"/>
            <a:ext cx="8474700" cy="3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54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.collect() where possible 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.take(x) instead, or write results directly to HDFS, Hive, etc.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Executor-memory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Anything over ~20GB could cause garbage collection issues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num-executors instead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Num-executors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exceed your total core count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History UI -&gt; Exectors -&gt; Grid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 Dynamic Allocation (disabled by default)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adjusts the resources your application occupies based on the workload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334"/>
          <p:cNvSpPr txBox="1"/>
          <p:nvPr/>
        </p:nvSpPr>
        <p:spPr>
          <a:xfrm>
            <a:off x="672525" y="398525"/>
            <a:ext cx="3761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Demo</a:t>
            </a:r>
            <a:r>
              <a:rPr b="1" lang="en" sz="4800">
                <a:latin typeface="Caveat"/>
                <a:ea typeface="Caveat"/>
                <a:cs typeface="Caveat"/>
                <a:sym typeface="Caveat"/>
              </a:rPr>
              <a:t>s</a:t>
            </a:r>
            <a:endParaRPr b="1" i="0" sz="4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0" name="Google Shape;4230;p335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507152" y="2908338"/>
            <a:ext cx="2047250" cy="738938"/>
          </a:xfrm>
          <a:prstGeom prst="rect">
            <a:avLst/>
          </a:prstGeom>
          <a:noFill/>
          <a:ln>
            <a:noFill/>
          </a:ln>
        </p:spPr>
      </p:pic>
      <p:sp>
        <p:nvSpPr>
          <p:cNvPr id="4231" name="Google Shape;4231;p335"/>
          <p:cNvSpPr txBox="1"/>
          <p:nvPr>
            <p:ph type="title"/>
          </p:nvPr>
        </p:nvSpPr>
        <p:spPr>
          <a:xfrm>
            <a:off x="507150" y="133450"/>
            <a:ext cx="81297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Demos</a:t>
            </a:r>
            <a:endParaRPr b="1"/>
          </a:p>
        </p:txBody>
      </p:sp>
      <p:pic>
        <p:nvPicPr>
          <p:cNvPr id="4232" name="Google Shape;4232;p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75" y="1801012"/>
            <a:ext cx="1792600" cy="9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3" name="Google Shape;4233;p335"/>
          <p:cNvSpPr txBox="1"/>
          <p:nvPr/>
        </p:nvSpPr>
        <p:spPr>
          <a:xfrm>
            <a:off x="3067050" y="1161775"/>
            <a:ext cx="5794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Zeppelin Online Viewer: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https://www.zepl.com/explore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Zeppelin Notebook</a:t>
            </a:r>
            <a:endParaRPr/>
          </a:p>
        </p:txBody>
      </p:sp>
      <p:pic>
        <p:nvPicPr>
          <p:cNvPr id="4234" name="Google Shape;4234;p3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3487" y="1801000"/>
            <a:ext cx="5501330" cy="33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9" name="Google Shape;4239;p336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507152" y="1757138"/>
            <a:ext cx="2047250" cy="738938"/>
          </a:xfrm>
          <a:prstGeom prst="rect">
            <a:avLst/>
          </a:prstGeom>
          <a:noFill/>
          <a:ln>
            <a:noFill/>
          </a:ln>
        </p:spPr>
      </p:pic>
      <p:sp>
        <p:nvSpPr>
          <p:cNvPr id="4240" name="Google Shape;4240;p336"/>
          <p:cNvSpPr txBox="1"/>
          <p:nvPr>
            <p:ph type="title"/>
          </p:nvPr>
        </p:nvSpPr>
        <p:spPr>
          <a:xfrm>
            <a:off x="507150" y="133450"/>
            <a:ext cx="81297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Demos</a:t>
            </a:r>
            <a:endParaRPr b="1"/>
          </a:p>
        </p:txBody>
      </p:sp>
      <p:sp>
        <p:nvSpPr>
          <p:cNvPr id="4241" name="Google Shape;4241;p336"/>
          <p:cNvSpPr txBox="1"/>
          <p:nvPr/>
        </p:nvSpPr>
        <p:spPr>
          <a:xfrm>
            <a:off x="3067050" y="933175"/>
            <a:ext cx="5794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Google Colab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ML Pipelines Basic Example</a:t>
            </a:r>
            <a:endParaRPr/>
          </a:p>
        </p:txBody>
      </p:sp>
      <p:pic>
        <p:nvPicPr>
          <p:cNvPr id="4242" name="Google Shape;4242;p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63" y="2690774"/>
            <a:ext cx="2733425" cy="12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3" name="Google Shape;4243;p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7501" y="1634650"/>
            <a:ext cx="6132675" cy="32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8" name="Google Shape;4248;p337"/>
          <p:cNvPicPr preferRelativeResize="0"/>
          <p:nvPr/>
        </p:nvPicPr>
        <p:blipFill rotWithShape="1">
          <a:blip r:embed="rId3">
            <a:alphaModFix/>
          </a:blip>
          <a:srcRect b="21199" l="17445" r="8633" t="13890"/>
          <a:stretch/>
        </p:blipFill>
        <p:spPr>
          <a:xfrm>
            <a:off x="507152" y="1757138"/>
            <a:ext cx="2047250" cy="738938"/>
          </a:xfrm>
          <a:prstGeom prst="rect">
            <a:avLst/>
          </a:prstGeom>
          <a:noFill/>
          <a:ln>
            <a:noFill/>
          </a:ln>
        </p:spPr>
      </p:pic>
      <p:sp>
        <p:nvSpPr>
          <p:cNvPr id="4249" name="Google Shape;4249;p337"/>
          <p:cNvSpPr txBox="1"/>
          <p:nvPr>
            <p:ph type="title"/>
          </p:nvPr>
        </p:nvSpPr>
        <p:spPr>
          <a:xfrm>
            <a:off x="507150" y="133450"/>
            <a:ext cx="8129700" cy="65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Demos</a:t>
            </a:r>
            <a:endParaRPr b="1"/>
          </a:p>
        </p:txBody>
      </p:sp>
      <p:sp>
        <p:nvSpPr>
          <p:cNvPr id="4250" name="Google Shape;4250;p337"/>
          <p:cNvSpPr txBox="1"/>
          <p:nvPr/>
        </p:nvSpPr>
        <p:spPr>
          <a:xfrm>
            <a:off x="3067050" y="933175"/>
            <a:ext cx="5794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Google Colab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NFL Predictions Notebook</a:t>
            </a:r>
            <a:endParaRPr/>
          </a:p>
        </p:txBody>
      </p:sp>
      <p:pic>
        <p:nvPicPr>
          <p:cNvPr id="4251" name="Google Shape;4251;p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63" y="2690774"/>
            <a:ext cx="2733425" cy="12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2" name="Google Shape;4252;p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7101" y="1638688"/>
            <a:ext cx="6054201" cy="33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p311"/>
          <p:cNvSpPr txBox="1"/>
          <p:nvPr/>
        </p:nvSpPr>
        <p:spPr>
          <a:xfrm>
            <a:off x="247825" y="344500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Next up...</a:t>
            </a:r>
            <a:endParaRPr sz="2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1" name="Google Shape;3991;p311"/>
          <p:cNvSpPr/>
          <p:nvPr/>
        </p:nvSpPr>
        <p:spPr>
          <a:xfrm>
            <a:off x="247825" y="1053625"/>
            <a:ext cx="1657800" cy="564000"/>
          </a:xfrm>
          <a:prstGeom prst="rect">
            <a:avLst/>
          </a:prstGeom>
          <a:solidFill>
            <a:srgbClr val="438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Session 2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 &amp; NoSQL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2" name="Google Shape;3992;p311"/>
          <p:cNvSpPr/>
          <p:nvPr/>
        </p:nvSpPr>
        <p:spPr>
          <a:xfrm>
            <a:off x="1995469" y="1053625"/>
            <a:ext cx="1657800" cy="564000"/>
          </a:xfrm>
          <a:prstGeom prst="rect">
            <a:avLst/>
          </a:prstGeom>
          <a:solidFill>
            <a:srgbClr val="438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Session 3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Spark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3" name="Google Shape;3993;p311"/>
          <p:cNvSpPr/>
          <p:nvPr/>
        </p:nvSpPr>
        <p:spPr>
          <a:xfrm>
            <a:off x="3743113" y="1053625"/>
            <a:ext cx="1657800" cy="564000"/>
          </a:xfrm>
          <a:prstGeom prst="rect">
            <a:avLst/>
          </a:prstGeom>
          <a:solidFill>
            <a:srgbClr val="438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Session 4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 Platform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4" name="Google Shape;3994;p311"/>
          <p:cNvSpPr/>
          <p:nvPr/>
        </p:nvSpPr>
        <p:spPr>
          <a:xfrm>
            <a:off x="5490756" y="1053625"/>
            <a:ext cx="1657800" cy="564000"/>
          </a:xfrm>
          <a:prstGeom prst="rect">
            <a:avLst/>
          </a:prstGeom>
          <a:solidFill>
            <a:srgbClr val="438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Session 5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Streaming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5" name="Google Shape;3995;p311"/>
          <p:cNvSpPr/>
          <p:nvPr/>
        </p:nvSpPr>
        <p:spPr>
          <a:xfrm>
            <a:off x="7238400" y="1053625"/>
            <a:ext cx="1657800" cy="564000"/>
          </a:xfrm>
          <a:prstGeom prst="rect">
            <a:avLst/>
          </a:prstGeom>
          <a:solidFill>
            <a:srgbClr val="4387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Session 6</a:t>
            </a:r>
            <a:endParaRPr b="1"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Cloud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96" name="Google Shape;3996;p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99" y="1746237"/>
            <a:ext cx="626688" cy="5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7" name="Google Shape;3997;p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413" y="1835264"/>
            <a:ext cx="1217030" cy="58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8" name="Google Shape;3998;p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6039" y="2245944"/>
            <a:ext cx="1599750" cy="98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9" name="Google Shape;3999;p311"/>
          <p:cNvPicPr preferRelativeResize="0"/>
          <p:nvPr/>
        </p:nvPicPr>
        <p:blipFill rotWithShape="1">
          <a:blip r:embed="rId6">
            <a:alphaModFix/>
          </a:blip>
          <a:srcRect b="27488" l="0" r="0" t="28774"/>
          <a:stretch/>
        </p:blipFill>
        <p:spPr>
          <a:xfrm>
            <a:off x="5647700" y="3233512"/>
            <a:ext cx="1336425" cy="58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0" name="Google Shape;4000;p3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937" y="2477750"/>
            <a:ext cx="1336425" cy="4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311"/>
          <p:cNvPicPr preferRelativeResize="0"/>
          <p:nvPr/>
        </p:nvPicPr>
        <p:blipFill rotWithShape="1">
          <a:blip r:embed="rId8">
            <a:alphaModFix/>
          </a:blip>
          <a:srcRect b="36537" l="9687" r="7373" t="33545"/>
          <a:stretch/>
        </p:blipFill>
        <p:spPr>
          <a:xfrm>
            <a:off x="3938525" y="3403572"/>
            <a:ext cx="1412197" cy="3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2" name="Google Shape;4002;p311"/>
          <p:cNvSpPr txBox="1"/>
          <p:nvPr/>
        </p:nvSpPr>
        <p:spPr>
          <a:xfrm>
            <a:off x="4009975" y="3248560"/>
            <a:ext cx="12693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AI Platform</a:t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003" name="Google Shape;4003;p311"/>
          <p:cNvPicPr preferRelativeResize="0"/>
          <p:nvPr/>
        </p:nvPicPr>
        <p:blipFill rotWithShape="1">
          <a:blip r:embed="rId8">
            <a:alphaModFix/>
          </a:blip>
          <a:srcRect b="36537" l="9687" r="7373" t="33545"/>
          <a:stretch/>
        </p:blipFill>
        <p:spPr>
          <a:xfrm>
            <a:off x="7361200" y="1983047"/>
            <a:ext cx="1412198" cy="3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Google Shape;4004;p3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1200" y="2923447"/>
            <a:ext cx="1412200" cy="36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5" name="Google Shape;4005;p3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81129" y="3458504"/>
            <a:ext cx="1572343" cy="3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6" name="Google Shape;4006;p3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8513" y="3093474"/>
            <a:ext cx="1336425" cy="34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7" name="Google Shape;4007;p3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5205" y="3460765"/>
            <a:ext cx="1468198" cy="50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8" name="Google Shape;4008;p3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6804" y="3969052"/>
            <a:ext cx="880986" cy="4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9" name="Google Shape;4009;p311"/>
          <p:cNvSpPr txBox="1"/>
          <p:nvPr/>
        </p:nvSpPr>
        <p:spPr>
          <a:xfrm>
            <a:off x="1044788" y="4064000"/>
            <a:ext cx="8028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SQL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0" name="Google Shape;4010;p3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94881" y="1902195"/>
            <a:ext cx="880986" cy="4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Google Shape;4011;p311"/>
          <p:cNvSpPr txBox="1"/>
          <p:nvPr/>
        </p:nvSpPr>
        <p:spPr>
          <a:xfrm>
            <a:off x="2762864" y="1997143"/>
            <a:ext cx="8028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ML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2" name="Google Shape;4012;p311"/>
          <p:cNvSpPr txBox="1"/>
          <p:nvPr/>
        </p:nvSpPr>
        <p:spPr>
          <a:xfrm>
            <a:off x="5581836" y="3935188"/>
            <a:ext cx="14682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GCP PubSub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13" name="Google Shape;4013;p311"/>
          <p:cNvGrpSpPr/>
          <p:nvPr/>
        </p:nvGrpSpPr>
        <p:grpSpPr>
          <a:xfrm>
            <a:off x="3855513" y="1902198"/>
            <a:ext cx="1468200" cy="1117232"/>
            <a:chOff x="4014275" y="1955623"/>
            <a:chExt cx="1468200" cy="1117232"/>
          </a:xfrm>
        </p:grpSpPr>
        <p:pic>
          <p:nvPicPr>
            <p:cNvPr id="4014" name="Google Shape;4014;p31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014275" y="2792175"/>
              <a:ext cx="1468200" cy="280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5" name="Google Shape;4015;p311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260376" y="1955623"/>
              <a:ext cx="881001" cy="4742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6" name="Google Shape;4016;p311"/>
          <p:cNvSpPr txBox="1"/>
          <p:nvPr/>
        </p:nvSpPr>
        <p:spPr>
          <a:xfrm>
            <a:off x="7504100" y="2401787"/>
            <a:ext cx="12693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Serverless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6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p338"/>
          <p:cNvSpPr txBox="1"/>
          <p:nvPr/>
        </p:nvSpPr>
        <p:spPr>
          <a:xfrm>
            <a:off x="672525" y="398525"/>
            <a:ext cx="38613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latin typeface="Caveat"/>
                <a:ea typeface="Caveat"/>
                <a:cs typeface="Caveat"/>
                <a:sym typeface="Caveat"/>
              </a:rPr>
              <a:t>Misc Slides - Appendix </a:t>
            </a:r>
            <a:endParaRPr b="1" i="0" sz="36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2" name="Google Shape;4262;p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294" y="1749961"/>
            <a:ext cx="937791" cy="937792"/>
          </a:xfrm>
          <a:prstGeom prst="rect">
            <a:avLst/>
          </a:prstGeom>
          <a:noFill/>
          <a:ln>
            <a:noFill/>
          </a:ln>
        </p:spPr>
      </p:pic>
      <p:sp>
        <p:nvSpPr>
          <p:cNvPr id="4263" name="Google Shape;4263;p339"/>
          <p:cNvSpPr txBox="1"/>
          <p:nvPr/>
        </p:nvSpPr>
        <p:spPr>
          <a:xfrm>
            <a:off x="437360" y="373239"/>
            <a:ext cx="8102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Science Landscape</a:t>
            </a:r>
            <a:endParaRPr b="1" sz="3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4" name="Google Shape;4264;p3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37" y="963308"/>
            <a:ext cx="1709903" cy="90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5" name="Google Shape;4265;p3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5624" y="2045844"/>
            <a:ext cx="500410" cy="43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6" name="Google Shape;4266;p3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487" y="2657994"/>
            <a:ext cx="2841021" cy="146127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4267" name="Google Shape;4267;p339"/>
          <p:cNvPicPr preferRelativeResize="0"/>
          <p:nvPr/>
        </p:nvPicPr>
        <p:blipFill rotWithShape="1">
          <a:blip r:embed="rId7">
            <a:alphaModFix/>
          </a:blip>
          <a:srcRect b="0" l="23357" r="24341" t="0"/>
          <a:stretch/>
        </p:blipFill>
        <p:spPr>
          <a:xfrm>
            <a:off x="568750" y="2019375"/>
            <a:ext cx="580550" cy="5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8" name="Google Shape;4268;p3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02820" y="229348"/>
            <a:ext cx="3331692" cy="208230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pic>
        <p:nvPicPr>
          <p:cNvPr id="4269" name="Google Shape;4269;p3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73454" y="1712768"/>
            <a:ext cx="3445471" cy="208418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  <p:sp>
        <p:nvSpPr>
          <p:cNvPr id="4270" name="Google Shape;4270;p339"/>
          <p:cNvSpPr/>
          <p:nvPr/>
        </p:nvSpPr>
        <p:spPr>
          <a:xfrm>
            <a:off x="700576" y="4230153"/>
            <a:ext cx="1585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Code-based Tools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1" name="Google Shape;4271;p339"/>
          <p:cNvSpPr/>
          <p:nvPr/>
        </p:nvSpPr>
        <p:spPr>
          <a:xfrm>
            <a:off x="6332400" y="4230154"/>
            <a:ext cx="22077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Drop-and-Drag Tools</a:t>
            </a:r>
            <a:endParaRPr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72" name="Google Shape;4272;p339"/>
          <p:cNvCxnSpPr/>
          <p:nvPr/>
        </p:nvCxnSpPr>
        <p:spPr>
          <a:xfrm>
            <a:off x="2280037" y="4400818"/>
            <a:ext cx="3980400" cy="0"/>
          </a:xfrm>
          <a:prstGeom prst="straightConnector1">
            <a:avLst/>
          </a:prstGeom>
          <a:noFill/>
          <a:ln cap="flat" cmpd="sng" w="28575">
            <a:solidFill>
              <a:srgbClr val="69BE28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6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340"/>
          <p:cNvSpPr txBox="1"/>
          <p:nvPr>
            <p:ph type="title"/>
          </p:nvPr>
        </p:nvSpPr>
        <p:spPr>
          <a:xfrm>
            <a:off x="298600" y="361275"/>
            <a:ext cx="76794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Apache Spark - Example </a:t>
            </a:r>
            <a:endParaRPr i="1" sz="2400"/>
          </a:p>
        </p:txBody>
      </p:sp>
      <p:pic>
        <p:nvPicPr>
          <p:cNvPr id="4278" name="Google Shape;4278;p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000" y="198225"/>
            <a:ext cx="1355575" cy="7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79" name="Google Shape;4279;p340"/>
          <p:cNvSpPr/>
          <p:nvPr/>
        </p:nvSpPr>
        <p:spPr>
          <a:xfrm>
            <a:off x="647700" y="1296950"/>
            <a:ext cx="82866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mm_season = </a:t>
            </a:r>
            <a:r>
              <a:rPr b="1" i="0" lang="en" sz="1400" u="none" cap="none" strike="noStrike">
                <a:solidFill>
                  <a:srgbClr val="3FAE2A"/>
                </a:solidFill>
                <a:latin typeface="Calibri"/>
                <a:ea typeface="Calibri"/>
                <a:cs typeface="Calibri"/>
                <a:sym typeface="Calibri"/>
              </a:rPr>
              <a:t>spark.read.load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"hdfs://sandbox.hortonworks.com:8020/tmp/marchmadness/SeasonResults/SeasonResults.csv",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format="csv", 	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header=True)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mm_season</a:t>
            </a:r>
            <a:r>
              <a:rPr b="1" i="0" lang="en" sz="1400" u="none" cap="none" strike="noStrike">
                <a:solidFill>
                  <a:srgbClr val="3FAE2A"/>
                </a:solidFill>
                <a:latin typeface="Calibri"/>
                <a:ea typeface="Calibri"/>
                <a:cs typeface="Calibri"/>
                <a:sym typeface="Calibri"/>
              </a:rPr>
              <a:t>.show()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mm_season</a:t>
            </a:r>
            <a:r>
              <a:rPr b="1" i="0" lang="en" sz="1400" u="none" cap="none" strike="noStrike">
                <a:solidFill>
                  <a:srgbClr val="3FAE2A"/>
                </a:solidFill>
                <a:latin typeface="Calibri"/>
                <a:ea typeface="Calibri"/>
                <a:cs typeface="Calibri"/>
                <a:sym typeface="Calibri"/>
              </a:rPr>
              <a:t>.count()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mm_season.dtypes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mm_season.</a:t>
            </a:r>
            <a:r>
              <a:rPr b="1" i="0" lang="en" sz="1400" u="none" cap="none" strike="noStrike">
                <a:solidFill>
                  <a:srgbClr val="3FAE2A"/>
                </a:solidFill>
                <a:latin typeface="Calibri"/>
                <a:ea typeface="Calibri"/>
                <a:cs typeface="Calibri"/>
                <a:sym typeface="Calibri"/>
              </a:rPr>
              <a:t>createOrReplaceTempView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('mm_season_sql')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spark.sql('''</a:t>
            </a:r>
            <a:r>
              <a:rPr b="1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* 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mm_season_sql ''').show(10)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3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Google Shape;4284;p341"/>
          <p:cNvSpPr txBox="1"/>
          <p:nvPr>
            <p:ph type="title"/>
          </p:nvPr>
        </p:nvSpPr>
        <p:spPr>
          <a:xfrm>
            <a:off x="298600" y="361275"/>
            <a:ext cx="76794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3000"/>
              <a:t>Apache Spark - Recommendations</a:t>
            </a:r>
            <a:endParaRPr i="1" sz="3000"/>
          </a:p>
        </p:txBody>
      </p:sp>
      <p:sp>
        <p:nvSpPr>
          <p:cNvPr id="4285" name="Google Shape;4285;p341"/>
          <p:cNvSpPr/>
          <p:nvPr/>
        </p:nvSpPr>
        <p:spPr>
          <a:xfrm>
            <a:off x="838200" y="1068350"/>
            <a:ext cx="80961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Caching:</a:t>
            </a: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MEMORY_ONLY: (default/recommended) Store RDD as deserialized objects in JVM Heap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MEMORY_ONLY_SER: (2nd option) Store RDD as serialized Kryo objects. Trade CPU time for memory savings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MEMORY_AND_DISK: Spill to disk if can’t fit in memory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MEMORY_AND_DISK_SER: Spill serialized RDD to disk if it can’t fit in memory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Data Serialization Performance:</a:t>
            </a: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Reduces data size, so less data transfer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Use Kyro over Java (Kyro is up to 10x faster)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conf.set(“spark.serializer”, “org.apache.spark.serializer.KryoSerializer”)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sparkConf.set("spark.sql.tungsten.enabled", "true")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sparkConf.set("spark.io.compression.codec", "snappy")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sparkConf.set("spark.rdd.compress", "true")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Memory and Garbage Collection Tuning:</a:t>
            </a: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GC is a problem for Spark apps which churn RDDs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Measure time spent in GC by logging: -verbose:gc –XX:+PrintGCDetails –XX:+PrintGCTimeStamps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If there’s excessive GC per task, use the MEMORY_ONLY_SER storage level to limit just one object per RDD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    partition (one byte array) and reduce the spark.storage.memoryFraction value from 0.6 to 0.5 or less.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Set Correct Level of Parallelism:</a:t>
            </a: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set spark.default.parallelism = 2-3 tasks per CPU core in your cluster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Normally 3 - 6 executors per node is a reasonable, depends on the CPU cores and memory size per executor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sparkConf.set("spark.cores.max", "4") </a:t>
            </a:r>
            <a:b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  • 5 or less cores per executor (per node) (ie. 24-core node could run 24/4cores = 6 executors)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6" name="Google Shape;4286;p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000" y="198225"/>
            <a:ext cx="1355575" cy="7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342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Practices: Dev</a:t>
            </a:r>
            <a:endParaRPr/>
          </a:p>
        </p:txBody>
      </p:sp>
      <p:sp>
        <p:nvSpPr>
          <p:cNvPr id="4292" name="Google Shape;4292;p342"/>
          <p:cNvSpPr txBox="1"/>
          <p:nvPr/>
        </p:nvSpPr>
        <p:spPr>
          <a:xfrm>
            <a:off x="457200" y="953225"/>
            <a:ext cx="82296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DataFrames instead of RDDs</a:t>
            </a:r>
            <a:endParaRPr sz="1100"/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schema inference (especially if speed is not critical)</a:t>
            </a:r>
            <a:endParaRPr sz="1100"/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Scala, Java, Python, R… Which one to use?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release notes - APIs change frequently</a:t>
            </a:r>
            <a:endParaRPr sz="1100"/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 notebook like Zeppelin or Jupyter for Dev</a:t>
            </a:r>
            <a:endParaRPr sz="1100"/>
          </a:p>
          <a:p>
            <a:pPr indent="-254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is memory sensitive (dev against small samples)</a:t>
            </a:r>
            <a:endParaRPr sz="1100"/>
          </a:p>
          <a:p>
            <a:pPr indent="-171450" lvl="2" marL="863600" marR="0" rtl="0" algn="l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to the code, num-executors, executor-memory, driver-memory?</a:t>
            </a:r>
            <a:endParaRPr sz="1100"/>
          </a:p>
          <a:p>
            <a:pPr indent="-171450" lvl="2" marL="863600" marR="0" rtl="0" algn="l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Restricting size separates functions and scale concerns</a:t>
            </a:r>
            <a:endParaRPr sz="1100"/>
          </a:p>
          <a:p>
            <a:pPr indent="-127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254000" marR="0" rtl="0" algn="l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343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Practices: Tuning</a:t>
            </a:r>
            <a:endParaRPr/>
          </a:p>
        </p:txBody>
      </p:sp>
      <p:sp>
        <p:nvSpPr>
          <p:cNvPr id="4298" name="Google Shape;4298;p343"/>
          <p:cNvSpPr txBox="1"/>
          <p:nvPr/>
        </p:nvSpPr>
        <p:spPr>
          <a:xfrm>
            <a:off x="457200" y="1172094"/>
            <a:ext cx="8474700" cy="3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54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how Spark works...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transformations create new RDDs, but not executed until action is called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distributed, so predefine your partitions or understand how your computations are executed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your application…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is CPU intensive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ETL is I/O intensive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Cache/persist commonly used data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Broadcast variables (read-only variable cached on each machine rather than shipping a copy of it with tasks)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Google Shape;4303;p344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Practices: Tuning</a:t>
            </a:r>
            <a:endParaRPr/>
          </a:p>
        </p:txBody>
      </p:sp>
      <p:sp>
        <p:nvSpPr>
          <p:cNvPr id="4304" name="Google Shape;4304;p344"/>
          <p:cNvSpPr txBox="1"/>
          <p:nvPr/>
        </p:nvSpPr>
        <p:spPr>
          <a:xfrm>
            <a:off x="457200" y="1025133"/>
            <a:ext cx="8474700" cy="3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254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.collect() where possible 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.take(x) instead, or write results directly to HDFS, Hive, etc.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Executor-memory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Anything over ~20GB could cause garbage collection issues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num-executors instead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Num-executors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not exceed your total core count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Spark History UI -&gt; Exectors -&gt; Grid</a:t>
            </a:r>
            <a:endParaRPr sz="1100"/>
          </a:p>
          <a:p>
            <a:pPr indent="-26035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 Dynamic Allocation (disabled by default)</a:t>
            </a:r>
            <a:endParaRPr sz="1100"/>
          </a:p>
          <a:p>
            <a:pPr indent="-184150" lvl="2" marL="8636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adjusts the resources your application occupies based on the workload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p345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Configuring Executors</a:t>
            </a:r>
            <a:endParaRPr/>
          </a:p>
        </p:txBody>
      </p:sp>
      <p:sp>
        <p:nvSpPr>
          <p:cNvPr id="4310" name="Google Shape;4310;p345"/>
          <p:cNvSpPr txBox="1"/>
          <p:nvPr/>
        </p:nvSpPr>
        <p:spPr>
          <a:xfrm>
            <a:off x="440184" y="1126671"/>
            <a:ext cx="7521300" cy="3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50" lIns="82300" spcFirstLastPara="1" rIns="82300" wrap="square" tIns="41150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executor-memory</a:t>
            </a:r>
            <a:endParaRPr sz="1100"/>
          </a:p>
          <a:p>
            <a:pPr indent="-165100" lvl="1" marL="5588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be between 8GB and 64GB</a:t>
            </a:r>
            <a:endParaRPr sz="1100"/>
          </a:p>
          <a:p>
            <a:pPr indent="-247650" lvl="0" marL="2540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executor-cores</a:t>
            </a:r>
            <a:endParaRPr sz="1100"/>
          </a:p>
          <a:p>
            <a:pPr indent="-165100" lvl="1" marL="5588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least 2, max 4</a:t>
            </a:r>
            <a:endParaRPr sz="1100"/>
          </a:p>
          <a:p>
            <a:pPr indent="-247650" lvl="0" marL="2540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num-executors</a:t>
            </a:r>
            <a:endParaRPr sz="1100"/>
          </a:p>
          <a:p>
            <a:pPr indent="-165100" lvl="1" marL="5588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the most flexible</a:t>
            </a:r>
            <a:endParaRPr sz="1100"/>
          </a:p>
          <a:p>
            <a:pPr indent="-165100" lvl="1" marL="5588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caching data, desirable to have datasize * 2 as the total application memory</a:t>
            </a:r>
            <a:endParaRPr sz="1100"/>
          </a:p>
          <a:p>
            <a:pPr indent="-152400" lvl="0" marL="2540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YARN nodes with 128GB and 16 cores available would support a relatively common 16GB-memory / 2-core executor size</a:t>
            </a:r>
            <a:endParaRPr sz="1100"/>
          </a:p>
          <a:p>
            <a:pPr indent="-215900" lvl="1" marL="5588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caching a 100GB dataset, 13 executors could be ideal</a:t>
            </a:r>
            <a:endParaRPr sz="1100"/>
          </a:p>
          <a:p>
            <a:pPr indent="-76200" lvl="1" marL="5588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346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Storage Level to Choose?</a:t>
            </a:r>
            <a:endParaRPr/>
          </a:p>
        </p:txBody>
      </p:sp>
      <p:sp>
        <p:nvSpPr>
          <p:cNvPr id="4316" name="Google Shape;4316;p346"/>
          <p:cNvSpPr txBox="1"/>
          <p:nvPr/>
        </p:nvSpPr>
        <p:spPr>
          <a:xfrm>
            <a:off x="513684" y="1151163"/>
            <a:ext cx="8085600" cy="3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RDD fits in memory, use the default MEMORY_ONLY</a:t>
            </a:r>
            <a:endParaRPr sz="1100"/>
          </a:p>
          <a:p>
            <a:pPr indent="-1270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RDDs are too big, try MEMORY_ONLY_SER with a fast serialization library (Scala only)</a:t>
            </a:r>
            <a:endParaRPr sz="1100"/>
          </a:p>
          <a:p>
            <a:pPr indent="-1270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RDDs are still too big:</a:t>
            </a:r>
            <a:endParaRPr sz="1100"/>
          </a:p>
          <a:p>
            <a:pPr indent="-2159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the time to compute this RDD from parent RDD vs the time to load it from disk</a:t>
            </a:r>
            <a:endParaRPr sz="1100"/>
          </a:p>
          <a:p>
            <a:pPr indent="-2159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Re-computing an RDD may sometimes be faster than reading it from disk</a:t>
            </a:r>
            <a:endParaRPr sz="1100"/>
          </a:p>
          <a:p>
            <a:pPr indent="-1270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Replicated storage is good for fast fault recovery, but…</a:t>
            </a:r>
            <a:endParaRPr sz="1100"/>
          </a:p>
          <a:p>
            <a:pPr indent="-2159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Usually this is overkill, and not a good idea if you're using a lot of data relative to total memory</a:t>
            </a:r>
            <a:endParaRPr sz="1100"/>
          </a:p>
          <a:p>
            <a:pPr indent="-1270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DataFrames, use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cache()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instead of 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persist(StorageLevel)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0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347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things go wrong…</a:t>
            </a:r>
            <a:endParaRPr/>
          </a:p>
        </p:txBody>
      </p:sp>
      <p:sp>
        <p:nvSpPr>
          <p:cNvPr id="4322" name="Google Shape;4322;p347"/>
          <p:cNvSpPr txBox="1"/>
          <p:nvPr/>
        </p:nvSpPr>
        <p:spPr>
          <a:xfrm>
            <a:off x="457200" y="862013"/>
            <a:ext cx="84747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54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to look:</a:t>
            </a:r>
            <a:endParaRPr sz="1100"/>
          </a:p>
          <a:p>
            <a:pPr indent="-158750" lvl="2" marL="8636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 application –list (get the list of running application)</a:t>
            </a:r>
            <a:endParaRPr sz="1100"/>
          </a:p>
          <a:p>
            <a:pPr indent="-158750" lvl="2" marL="8636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yarn logs -applicationId &lt;app_id&gt;</a:t>
            </a:r>
            <a:endParaRPr sz="1100"/>
          </a:p>
          <a:p>
            <a:pPr indent="-158750" lvl="2" marL="8636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Spark: http://&lt;host&gt;:8088/proxy/&lt;job_id&gt;/environment/</a:t>
            </a:r>
            <a:endParaRPr sz="1100"/>
          </a:p>
          <a:p>
            <a:pPr indent="-209550" lvl="0" marL="254000" marR="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Issues:</a:t>
            </a:r>
            <a:endParaRPr sz="1100"/>
          </a:p>
          <a:p>
            <a:pPr indent="-158750" lvl="2" marL="8636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Submitted a Job but nothing happens</a:t>
            </a:r>
            <a:endParaRPr sz="1100"/>
          </a:p>
          <a:p>
            <a:pPr indent="-171450" lvl="3" marL="12065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Job stays in accepted state when allocated more memory/cores than is available</a:t>
            </a:r>
            <a:endParaRPr sz="1100"/>
          </a:p>
          <a:p>
            <a:pPr indent="-171450" lvl="3" marL="12065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need to kill unresponsive/stale jobs</a:t>
            </a:r>
            <a:endParaRPr sz="1100"/>
          </a:p>
          <a:p>
            <a:pPr indent="-158750" lvl="2" marL="8636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Insufficient HDFS access </a:t>
            </a:r>
            <a:endParaRPr sz="1100"/>
          </a:p>
          <a:p>
            <a:pPr indent="-171450" lvl="3" marL="12065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–"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Grant user/group necessary HDFS access</a:t>
            </a:r>
            <a:endParaRPr sz="1100"/>
          </a:p>
          <a:p>
            <a:pPr indent="-171450" lvl="3" marL="12065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lead to failure such as: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" sz="11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Loading data to table default.testtable</a:t>
            </a:r>
            <a:br>
              <a:rPr b="0" i="0" lang="en" sz="11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</a:br>
            <a:r>
              <a:rPr b="0" i="0" lang="en" sz="11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Failed with exception Unable to move sourcehdfs://red1:8020/tmp/hive-spark/hive_2015-03-04_12-45-42_404_3643812080461575333-1/-ext-10000/kv1.txt to destination hdfs://red1:8020/apps/hive/warehouse/testtable/kv1.txt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  <a:p>
            <a:pPr indent="-158750" lvl="2" marL="8636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Wrong host in Beeline, shows error as invalid URL</a:t>
            </a:r>
            <a:endParaRPr sz="1100"/>
          </a:p>
          <a:p>
            <a:pPr indent="-171450" lvl="3" marL="12065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" sz="1100" u="none" cap="none" strike="noStrike">
                <a:solidFill>
                  <a:schemeClr val="dk1"/>
                </a:solidFill>
                <a:latin typeface="Courier"/>
                <a:ea typeface="Courier"/>
                <a:cs typeface="Courier"/>
                <a:sym typeface="Courier"/>
              </a:rPr>
              <a:t>Error: Invalid URL: jdbc:hive2://localhost:10001 (state=08S01,code=0)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  <a:p>
            <a:pPr indent="-158750" lvl="2" marL="8636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about closed SQLContext, restart Thirft Server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2" marL="8636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3" marL="12065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2" marL="86360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3" name="Google Shape;4323;p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8407" y="328613"/>
            <a:ext cx="1943100" cy="194310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1" name="Google Shape;4021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984500"/>
            <a:ext cx="64770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7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p348"/>
          <p:cNvSpPr/>
          <p:nvPr/>
        </p:nvSpPr>
        <p:spPr>
          <a:xfrm>
            <a:off x="-288" y="0"/>
            <a:ext cx="9144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bluebg_X_with gray-01.png" id="4329" name="Google Shape;4329;p348"/>
          <p:cNvPicPr preferRelativeResize="0"/>
          <p:nvPr/>
        </p:nvPicPr>
        <p:blipFill rotWithShape="1">
          <a:blip r:embed="rId3">
            <a:alphaModFix/>
          </a:blip>
          <a:srcRect b="14305" l="0" r="37511" t="12707"/>
          <a:stretch/>
        </p:blipFill>
        <p:spPr>
          <a:xfrm>
            <a:off x="4785525" y="0"/>
            <a:ext cx="43584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0" name="Google Shape;4330;p348"/>
          <p:cNvSpPr txBox="1"/>
          <p:nvPr/>
        </p:nvSpPr>
        <p:spPr>
          <a:xfrm>
            <a:off x="392275" y="1645700"/>
            <a:ext cx="44988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_lockup_cloud_light.png" id="4331" name="Google Shape;4331;p3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9425" y="4913738"/>
            <a:ext cx="798601" cy="229826"/>
          </a:xfrm>
          <a:prstGeom prst="rect">
            <a:avLst/>
          </a:prstGeom>
          <a:noFill/>
          <a:ln>
            <a:noFill/>
          </a:ln>
        </p:spPr>
      </p:pic>
      <p:sp>
        <p:nvSpPr>
          <p:cNvPr id="4332" name="Google Shape;4332;p348"/>
          <p:cNvSpPr txBox="1"/>
          <p:nvPr/>
        </p:nvSpPr>
        <p:spPr>
          <a:xfrm rot="2700000">
            <a:off x="5553859" y="1010746"/>
            <a:ext cx="3118341" cy="8311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Thanks!</a:t>
            </a:r>
            <a:endParaRPr sz="4800"/>
          </a:p>
        </p:txBody>
      </p:sp>
      <p:sp>
        <p:nvSpPr>
          <p:cNvPr id="4333" name="Google Shape;4333;p348"/>
          <p:cNvSpPr txBox="1"/>
          <p:nvPr>
            <p:ph idx="4294967295" type="ctrTitle"/>
          </p:nvPr>
        </p:nvSpPr>
        <p:spPr>
          <a:xfrm>
            <a:off x="534825" y="1870200"/>
            <a:ext cx="4965300" cy="14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Advanced Big Data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4334" name="Google Shape;4334;p348"/>
          <p:cNvSpPr txBox="1"/>
          <p:nvPr>
            <p:ph idx="4294967295" type="subTitle"/>
          </p:nvPr>
        </p:nvSpPr>
        <p:spPr>
          <a:xfrm>
            <a:off x="534825" y="3365375"/>
            <a:ext cx="5848800" cy="14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</a:rPr>
              <a:t>Dan Zaratsian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AI &amp; Machine Learning Engineer @ Google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d.zaratsian@gmail.com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https://github.com/zaratsian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313"/>
          <p:cNvSpPr txBox="1"/>
          <p:nvPr>
            <p:ph type="title"/>
          </p:nvPr>
        </p:nvSpPr>
        <p:spPr>
          <a:xfrm>
            <a:off x="298600" y="361275"/>
            <a:ext cx="76794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Apache Spark</a:t>
            </a:r>
            <a:endParaRPr i="1" sz="2400"/>
          </a:p>
        </p:txBody>
      </p:sp>
      <p:pic>
        <p:nvPicPr>
          <p:cNvPr id="4027" name="Google Shape;4027;p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000" y="198225"/>
            <a:ext cx="1355575" cy="7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8" name="Google Shape;4028;p313"/>
          <p:cNvSpPr txBox="1"/>
          <p:nvPr/>
        </p:nvSpPr>
        <p:spPr>
          <a:xfrm>
            <a:off x="732300" y="1390725"/>
            <a:ext cx="7679400" cy="3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803" lvl="0" marL="34280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AE2A"/>
              </a:buClr>
              <a:buSzPts val="1800"/>
              <a:buFont typeface="Noto Sans Symbols"/>
              <a:buChar char="⬢"/>
            </a:pPr>
            <a:r>
              <a:rPr b="1" i="0" lang="en" sz="1800" u="none" cap="none" strike="noStrike">
                <a:solidFill>
                  <a:srgbClr val="3FAE2A"/>
                </a:solidFill>
                <a:latin typeface="Calibri"/>
                <a:ea typeface="Calibri"/>
                <a:cs typeface="Calibri"/>
                <a:sym typeface="Calibri"/>
              </a:rPr>
              <a:t>In-Memory compute for ETL, Analytics, and Machine Learning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03" lvl="0" marL="342803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3FAE2A"/>
              </a:buClr>
              <a:buSzPts val="1800"/>
              <a:buFont typeface="Noto Sans Symbols"/>
              <a:buChar char="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Scala, Java, Python, and R APIs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803" lvl="0" marL="342803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3FAE2A"/>
              </a:buClr>
              <a:buSzPts val="1800"/>
              <a:buFont typeface="Noto Sans Symbols"/>
              <a:buChar char="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Libraries: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435" lvl="2" marL="11426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SparkSQL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435" lvl="2" marL="11426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Spark Streaming &amp; Structured Streaming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435" lvl="2" marL="11426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GraphX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435" lvl="2" marL="114268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Spark ML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p314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PySpark Example: Importing Data into DataFrame</a:t>
            </a:r>
            <a:endParaRPr/>
          </a:p>
        </p:txBody>
      </p:sp>
      <p:sp>
        <p:nvSpPr>
          <p:cNvPr id="4034" name="Google Shape;4034;p314"/>
          <p:cNvSpPr/>
          <p:nvPr/>
        </p:nvSpPr>
        <p:spPr>
          <a:xfrm>
            <a:off x="723396" y="903350"/>
            <a:ext cx="3704100" cy="3348600"/>
          </a:xfrm>
          <a:prstGeom prst="roundRect">
            <a:avLst>
              <a:gd fmla="val 591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E8E1D"/>
                </a:solidFill>
                <a:latin typeface="Arial"/>
                <a:ea typeface="Arial"/>
                <a:cs typeface="Arial"/>
                <a:sym typeface="Arial"/>
              </a:rPr>
              <a:t>RDD to DataFrame</a:t>
            </a:r>
            <a:endParaRPr b="1" sz="2100">
              <a:solidFill>
                <a:srgbClr val="4E8E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E8E1D"/>
                </a:solidFill>
              </a:rPr>
              <a:t>(older way of doing it)</a:t>
            </a:r>
            <a:endParaRPr b="1" sz="1100">
              <a:solidFill>
                <a:srgbClr val="4E8E1D"/>
              </a:solidFill>
            </a:endParaRPr>
          </a:p>
        </p:txBody>
      </p:sp>
      <p:sp>
        <p:nvSpPr>
          <p:cNvPr id="4035" name="Google Shape;4035;p314"/>
          <p:cNvSpPr/>
          <p:nvPr/>
        </p:nvSpPr>
        <p:spPr>
          <a:xfrm>
            <a:off x="4745704" y="903350"/>
            <a:ext cx="3710400" cy="3348600"/>
          </a:xfrm>
          <a:prstGeom prst="roundRect">
            <a:avLst>
              <a:gd fmla="val 591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4E8E1D"/>
                </a:solidFill>
                <a:latin typeface="Arial"/>
                <a:ea typeface="Arial"/>
                <a:cs typeface="Arial"/>
                <a:sym typeface="Arial"/>
              </a:rPr>
              <a:t>Direct to DataFrame</a:t>
            </a:r>
            <a:endParaRPr b="1" sz="2100">
              <a:solidFill>
                <a:srgbClr val="4E8E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E8E1D"/>
                </a:solidFill>
              </a:rPr>
              <a:t>(recommended)</a:t>
            </a:r>
            <a:endParaRPr b="1" sz="1100">
              <a:solidFill>
                <a:srgbClr val="4E8E1D"/>
              </a:solidFill>
            </a:endParaRPr>
          </a:p>
        </p:txBody>
      </p:sp>
      <p:sp>
        <p:nvSpPr>
          <p:cNvPr id="4036" name="Google Shape;4036;p314"/>
          <p:cNvSpPr txBox="1"/>
          <p:nvPr/>
        </p:nvSpPr>
        <p:spPr>
          <a:xfrm>
            <a:off x="885525" y="1805175"/>
            <a:ext cx="3392400" cy="24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rdd = sc.textFile("/tmp/airlines.csv") \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.map(lambda x: x.split(","))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 = rdd.take(1)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lang="en" sz="1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rdd.filter(lambda x: x!=header[0]) \  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.toDF(header[0])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7" name="Google Shape;4037;p314"/>
          <p:cNvSpPr txBox="1"/>
          <p:nvPr/>
        </p:nvSpPr>
        <p:spPr>
          <a:xfrm>
            <a:off x="4901625" y="1805200"/>
            <a:ext cx="3379800" cy="24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r>
              <a:rPr lang="en" sz="1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">
                <a:solidFill>
                  <a:schemeClr val="dk1"/>
                </a:solidFill>
              </a:rPr>
              <a:t>rawdata = spark.read.load('/tmp/airlines.csv', format="csv", header=True, inferSchema=True)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8" name="Google Shape;4038;p314"/>
          <p:cNvSpPr/>
          <p:nvPr/>
        </p:nvSpPr>
        <p:spPr>
          <a:xfrm>
            <a:off x="4640733" y="4344807"/>
            <a:ext cx="410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Infer schema takes more time.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 your schema if speed is a concern.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3" name="Google Shape;4043;p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536" y="708677"/>
            <a:ext cx="6648924" cy="3726150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8" name="Google Shape;4048;p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819" y="2072300"/>
            <a:ext cx="1972866" cy="1001047"/>
          </a:xfrm>
          <a:prstGeom prst="rect">
            <a:avLst/>
          </a:prstGeom>
          <a:noFill/>
          <a:ln>
            <a:noFill/>
          </a:ln>
        </p:spPr>
      </p:pic>
      <p:sp>
        <p:nvSpPr>
          <p:cNvPr id="4049" name="Google Shape;4049;p316"/>
          <p:cNvSpPr/>
          <p:nvPr/>
        </p:nvSpPr>
        <p:spPr>
          <a:xfrm>
            <a:off x="5051963" y="480408"/>
            <a:ext cx="2140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2009  (UC Berkeley)</a:t>
            </a:r>
            <a:endParaRPr sz="1100"/>
          </a:p>
        </p:txBody>
      </p:sp>
      <p:sp>
        <p:nvSpPr>
          <p:cNvPr id="4050" name="Google Shape;4050;p316"/>
          <p:cNvSpPr/>
          <p:nvPr/>
        </p:nvSpPr>
        <p:spPr>
          <a:xfrm>
            <a:off x="5658154" y="1035372"/>
            <a:ext cx="2299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2010  (Open Sourced)</a:t>
            </a:r>
            <a:endParaRPr sz="1100"/>
          </a:p>
        </p:txBody>
      </p:sp>
      <p:sp>
        <p:nvSpPr>
          <p:cNvPr id="4051" name="Google Shape;4051;p316"/>
          <p:cNvSpPr/>
          <p:nvPr/>
        </p:nvSpPr>
        <p:spPr>
          <a:xfrm>
            <a:off x="6048040" y="1590336"/>
            <a:ext cx="2364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2013  (Apache Project)</a:t>
            </a:r>
            <a:endParaRPr sz="1100"/>
          </a:p>
        </p:txBody>
      </p:sp>
      <p:sp>
        <p:nvSpPr>
          <p:cNvPr id="4052" name="Google Shape;4052;p316"/>
          <p:cNvSpPr/>
          <p:nvPr/>
        </p:nvSpPr>
        <p:spPr>
          <a:xfrm>
            <a:off x="6358225" y="2145300"/>
            <a:ext cx="216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2015-03  (Spark 1.3)</a:t>
            </a:r>
            <a:endParaRPr sz="1100"/>
          </a:p>
        </p:txBody>
      </p:sp>
      <p:sp>
        <p:nvSpPr>
          <p:cNvPr id="4053" name="Google Shape;4053;p316"/>
          <p:cNvSpPr/>
          <p:nvPr/>
        </p:nvSpPr>
        <p:spPr>
          <a:xfrm>
            <a:off x="6378654" y="2700264"/>
            <a:ext cx="590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4" name="Google Shape;4054;p316"/>
          <p:cNvSpPr/>
          <p:nvPr/>
        </p:nvSpPr>
        <p:spPr>
          <a:xfrm>
            <a:off x="6048040" y="3255228"/>
            <a:ext cx="216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2016-01  (Spark 1.6)</a:t>
            </a:r>
            <a:endParaRPr sz="1100"/>
          </a:p>
        </p:txBody>
      </p:sp>
      <p:sp>
        <p:nvSpPr>
          <p:cNvPr id="4055" name="Google Shape;4055;p316"/>
          <p:cNvSpPr/>
          <p:nvPr/>
        </p:nvSpPr>
        <p:spPr>
          <a:xfrm>
            <a:off x="5658154" y="3810192"/>
            <a:ext cx="2160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2016-07  (Spark 2.0)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6" name="Google Shape;4056;p316"/>
          <p:cNvSpPr/>
          <p:nvPr/>
        </p:nvSpPr>
        <p:spPr>
          <a:xfrm>
            <a:off x="5051979" y="4365150"/>
            <a:ext cx="2961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1500">
                <a:solidFill>
                  <a:schemeClr val="lt1"/>
                </a:solidFill>
              </a:rPr>
              <a:t>020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-0</a:t>
            </a:r>
            <a:r>
              <a:rPr lang="en" sz="1500">
                <a:solidFill>
                  <a:schemeClr val="lt1"/>
                </a:solidFill>
              </a:rPr>
              <a:t>2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(Spark 2.</a:t>
            </a:r>
            <a:r>
              <a:rPr lang="en" sz="1500">
                <a:solidFill>
                  <a:schemeClr val="lt1"/>
                </a:solidFill>
              </a:rPr>
              <a:t>4.5</a:t>
            </a:r>
            <a:r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7" name="Google Shape;4057;p316"/>
          <p:cNvGrpSpPr/>
          <p:nvPr/>
        </p:nvGrpSpPr>
        <p:grpSpPr>
          <a:xfrm>
            <a:off x="588948" y="1057758"/>
            <a:ext cx="2960890" cy="2826178"/>
            <a:chOff x="785055" y="1410344"/>
            <a:chExt cx="3946801" cy="3768238"/>
          </a:xfrm>
        </p:grpSpPr>
        <p:sp>
          <p:nvSpPr>
            <p:cNvPr id="4058" name="Google Shape;4058;p316"/>
            <p:cNvSpPr/>
            <p:nvPr/>
          </p:nvSpPr>
          <p:spPr>
            <a:xfrm>
              <a:off x="785056" y="1410344"/>
              <a:ext cx="3946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24765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lang="en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In-Memory computing (speed)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316"/>
            <p:cNvSpPr/>
            <p:nvPr/>
          </p:nvSpPr>
          <p:spPr>
            <a:xfrm>
              <a:off x="785055" y="2252354"/>
              <a:ext cx="390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24765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lang="en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Distributed, cluster computing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316"/>
            <p:cNvSpPr/>
            <p:nvPr/>
          </p:nvSpPr>
          <p:spPr>
            <a:xfrm>
              <a:off x="785055" y="3094363"/>
              <a:ext cx="256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24765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lang="en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 sz="1100"/>
            </a:p>
          </p:txBody>
        </p:sp>
        <p:sp>
          <p:nvSpPr>
            <p:cNvPr id="4061" name="Google Shape;4061;p316"/>
            <p:cNvSpPr/>
            <p:nvPr/>
          </p:nvSpPr>
          <p:spPr>
            <a:xfrm>
              <a:off x="785055" y="3936372"/>
              <a:ext cx="336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24765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lang="en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Flexible Data Processing</a:t>
              </a:r>
              <a:endParaRPr sz="1100"/>
            </a:p>
          </p:txBody>
        </p:sp>
        <p:sp>
          <p:nvSpPr>
            <p:cNvPr id="4062" name="Google Shape;4062;p316"/>
            <p:cNvSpPr/>
            <p:nvPr/>
          </p:nvSpPr>
          <p:spPr>
            <a:xfrm>
              <a:off x="785055" y="4778382"/>
              <a:ext cx="201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24765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Char char="•"/>
              </a:pPr>
              <a:r>
                <a:rPr lang="en" sz="1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Multiple APIs</a:t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p317"/>
          <p:cNvSpPr txBox="1"/>
          <p:nvPr>
            <p:ph type="ctrTitle"/>
          </p:nvPr>
        </p:nvSpPr>
        <p:spPr>
          <a:xfrm>
            <a:off x="525933" y="193130"/>
            <a:ext cx="8229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 SQL - Integration</a:t>
            </a:r>
            <a:endParaRPr/>
          </a:p>
        </p:txBody>
      </p:sp>
      <p:sp>
        <p:nvSpPr>
          <p:cNvPr id="4068" name="Google Shape;4068;p317"/>
          <p:cNvSpPr/>
          <p:nvPr/>
        </p:nvSpPr>
        <p:spPr>
          <a:xfrm>
            <a:off x="1705147" y="2975765"/>
            <a:ext cx="5664300" cy="619800"/>
          </a:xfrm>
          <a:prstGeom prst="roundRect">
            <a:avLst>
              <a:gd fmla="val 474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Spark</a:t>
            </a:r>
            <a:endParaRPr sz="1100"/>
          </a:p>
        </p:txBody>
      </p:sp>
      <p:sp>
        <p:nvSpPr>
          <p:cNvPr id="4069" name="Google Shape;4069;p317"/>
          <p:cNvSpPr/>
          <p:nvPr/>
        </p:nvSpPr>
        <p:spPr>
          <a:xfrm>
            <a:off x="1705147" y="3834181"/>
            <a:ext cx="1244700" cy="619800"/>
          </a:xfrm>
          <a:prstGeom prst="roundRect">
            <a:avLst>
              <a:gd fmla="val 474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Hive</a:t>
            </a:r>
            <a:endParaRPr sz="1100"/>
          </a:p>
        </p:txBody>
      </p:sp>
      <p:sp>
        <p:nvSpPr>
          <p:cNvPr id="4070" name="Google Shape;4070;p317"/>
          <p:cNvSpPr/>
          <p:nvPr/>
        </p:nvSpPr>
        <p:spPr>
          <a:xfrm>
            <a:off x="3171835" y="3842479"/>
            <a:ext cx="1244700" cy="619800"/>
          </a:xfrm>
          <a:prstGeom prst="roundRect">
            <a:avLst>
              <a:gd fmla="val 474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sz="1100"/>
          </a:p>
        </p:txBody>
      </p:sp>
      <p:sp>
        <p:nvSpPr>
          <p:cNvPr id="4071" name="Google Shape;4071;p317"/>
          <p:cNvSpPr/>
          <p:nvPr/>
        </p:nvSpPr>
        <p:spPr>
          <a:xfrm>
            <a:off x="4638523" y="3842479"/>
            <a:ext cx="1244700" cy="619800"/>
          </a:xfrm>
          <a:prstGeom prst="roundRect">
            <a:avLst>
              <a:gd fmla="val 474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S3</a:t>
            </a:r>
            <a:endParaRPr sz="1100"/>
          </a:p>
        </p:txBody>
      </p:sp>
      <p:sp>
        <p:nvSpPr>
          <p:cNvPr id="4072" name="Google Shape;4072;p317"/>
          <p:cNvSpPr/>
          <p:nvPr/>
        </p:nvSpPr>
        <p:spPr>
          <a:xfrm>
            <a:off x="6105211" y="3842478"/>
            <a:ext cx="1244700" cy="619800"/>
          </a:xfrm>
          <a:prstGeom prst="roundRect">
            <a:avLst>
              <a:gd fmla="val 4745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3" name="Google Shape;4073;p317"/>
          <p:cNvSpPr/>
          <p:nvPr/>
        </p:nvSpPr>
        <p:spPr>
          <a:xfrm>
            <a:off x="1705147" y="2117350"/>
            <a:ext cx="1244700" cy="619800"/>
          </a:xfrm>
          <a:prstGeom prst="roundRect">
            <a:avLst>
              <a:gd fmla="val 4745" name="adj"/>
            </a:avLst>
          </a:prstGeom>
          <a:solidFill>
            <a:srgbClr val="88D2F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JDBC / ODBC</a:t>
            </a:r>
            <a:endParaRPr sz="1100"/>
          </a:p>
        </p:txBody>
      </p:sp>
      <p:sp>
        <p:nvSpPr>
          <p:cNvPr id="4074" name="Google Shape;4074;p317"/>
          <p:cNvSpPr/>
          <p:nvPr/>
        </p:nvSpPr>
        <p:spPr>
          <a:xfrm>
            <a:off x="3171835" y="2117349"/>
            <a:ext cx="1244700" cy="619800"/>
          </a:xfrm>
          <a:prstGeom prst="roundRect">
            <a:avLst>
              <a:gd fmla="val 4745" name="adj"/>
            </a:avLst>
          </a:prstGeom>
          <a:solidFill>
            <a:srgbClr val="88D2F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</a:rPr>
              <a:t>Notebooks</a:t>
            </a:r>
            <a:endParaRPr sz="1100"/>
          </a:p>
        </p:txBody>
      </p:sp>
      <p:sp>
        <p:nvSpPr>
          <p:cNvPr id="4075" name="Google Shape;4075;p317"/>
          <p:cNvSpPr/>
          <p:nvPr/>
        </p:nvSpPr>
        <p:spPr>
          <a:xfrm>
            <a:off x="4638523" y="2117348"/>
            <a:ext cx="1244700" cy="619800"/>
          </a:xfrm>
          <a:prstGeom prst="roundRect">
            <a:avLst>
              <a:gd fmla="val 4745" name="adj"/>
            </a:avLst>
          </a:prstGeom>
          <a:solidFill>
            <a:srgbClr val="88D2F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Shell</a:t>
            </a:r>
            <a:endParaRPr b="1"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6" name="Google Shape;4076;p317"/>
          <p:cNvSpPr/>
          <p:nvPr/>
        </p:nvSpPr>
        <p:spPr>
          <a:xfrm>
            <a:off x="1705147" y="1245969"/>
            <a:ext cx="1244700" cy="619800"/>
          </a:xfrm>
          <a:prstGeom prst="roundRect">
            <a:avLst>
              <a:gd fmla="val 4745" name="adj"/>
            </a:avLst>
          </a:prstGeom>
          <a:solidFill>
            <a:srgbClr val="D6F0FA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Tableau</a:t>
            </a:r>
            <a:endParaRPr sz="1100"/>
          </a:p>
        </p:txBody>
      </p:sp>
      <p:sp>
        <p:nvSpPr>
          <p:cNvPr id="4077" name="Google Shape;4077;p317"/>
          <p:cNvSpPr/>
          <p:nvPr/>
        </p:nvSpPr>
        <p:spPr>
          <a:xfrm>
            <a:off x="6105211" y="2117348"/>
            <a:ext cx="1244700" cy="619800"/>
          </a:xfrm>
          <a:prstGeom prst="roundRect">
            <a:avLst>
              <a:gd fmla="val 4745" name="adj"/>
            </a:avLst>
          </a:prstGeom>
          <a:solidFill>
            <a:srgbClr val="88D2F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XT 2017 Master">
  <a:themeElements>
    <a:clrScheme name="Google Cloud Slides Template">
      <a:dk1>
        <a:srgbClr val="000000"/>
      </a:dk1>
      <a:lt1>
        <a:srgbClr val="FFFFFF"/>
      </a:lt1>
      <a:dk2>
        <a:srgbClr val="414141"/>
      </a:dk2>
      <a:lt2>
        <a:srgbClr val="F6F6F6"/>
      </a:lt2>
      <a:accent1>
        <a:srgbClr val="4285F4"/>
      </a:accent1>
      <a:accent2>
        <a:srgbClr val="EA4335"/>
      </a:accent2>
      <a:accent3>
        <a:srgbClr val="FABB05"/>
      </a:accent3>
      <a:accent4>
        <a:srgbClr val="34A853"/>
      </a:accent4>
      <a:accent5>
        <a:srgbClr val="757575"/>
      </a:accent5>
      <a:accent6>
        <a:srgbClr val="D7D7D7"/>
      </a:accent6>
      <a:hlink>
        <a:srgbClr val="5454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EXT 2017 Master">
  <a:themeElements>
    <a:clrScheme name="Google Cloud Slides Template">
      <a:dk1>
        <a:srgbClr val="000000"/>
      </a:dk1>
      <a:lt1>
        <a:srgbClr val="FFFFFF"/>
      </a:lt1>
      <a:dk2>
        <a:srgbClr val="414141"/>
      </a:dk2>
      <a:lt2>
        <a:srgbClr val="F6F6F6"/>
      </a:lt2>
      <a:accent1>
        <a:srgbClr val="4285F4"/>
      </a:accent1>
      <a:accent2>
        <a:srgbClr val="EA4335"/>
      </a:accent2>
      <a:accent3>
        <a:srgbClr val="FABB05"/>
      </a:accent3>
      <a:accent4>
        <a:srgbClr val="34A853"/>
      </a:accent4>
      <a:accent5>
        <a:srgbClr val="757575"/>
      </a:accent5>
      <a:accent6>
        <a:srgbClr val="D7D7D7"/>
      </a:accent6>
      <a:hlink>
        <a:srgbClr val="5454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oogle Cloud Master 2016">
  <a:themeElements>
    <a:clrScheme name="Google Cloud Slides Template">
      <a:dk1>
        <a:srgbClr val="000000"/>
      </a:dk1>
      <a:lt1>
        <a:srgbClr val="FFFFFF"/>
      </a:lt1>
      <a:dk2>
        <a:srgbClr val="414141"/>
      </a:dk2>
      <a:lt2>
        <a:srgbClr val="F6F6F6"/>
      </a:lt2>
      <a:accent1>
        <a:srgbClr val="4285F4"/>
      </a:accent1>
      <a:accent2>
        <a:srgbClr val="EA4335"/>
      </a:accent2>
      <a:accent3>
        <a:srgbClr val="FABB05"/>
      </a:accent3>
      <a:accent4>
        <a:srgbClr val="34A853"/>
      </a:accent4>
      <a:accent5>
        <a:srgbClr val="757575"/>
      </a:accent5>
      <a:accent6>
        <a:srgbClr val="D7D7D7"/>
      </a:accent6>
      <a:hlink>
        <a:srgbClr val="5454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HDP_Intro_Wide_Spring_2014">
  <a:themeElements>
    <a:clrScheme name="Hortonworks New">
      <a:dk1>
        <a:srgbClr val="000000"/>
      </a:dk1>
      <a:lt1>
        <a:srgbClr val="1E1E1E"/>
      </a:lt1>
      <a:dk2>
        <a:srgbClr val="FFFFFF"/>
      </a:dk2>
      <a:lt2>
        <a:srgbClr val="FFFFFF"/>
      </a:lt2>
      <a:accent1>
        <a:srgbClr val="69BE28"/>
      </a:accent1>
      <a:accent2>
        <a:srgbClr val="3DB5E6"/>
      </a:accent2>
      <a:accent3>
        <a:srgbClr val="44697D"/>
      </a:accent3>
      <a:accent4>
        <a:srgbClr val="818A8F"/>
      </a:accent4>
      <a:accent5>
        <a:srgbClr val="E17000"/>
      </a:accent5>
      <a:accent6>
        <a:srgbClr val="F6A8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